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tags/tag1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51"/>
  </p:notesMasterIdLst>
  <p:sldIdLst>
    <p:sldId id="587" r:id="rId3"/>
    <p:sldId id="960" r:id="rId4"/>
    <p:sldId id="780" r:id="rId5"/>
    <p:sldId id="422" r:id="rId6"/>
    <p:sldId id="962" r:id="rId7"/>
    <p:sldId id="937" r:id="rId8"/>
    <p:sldId id="964" r:id="rId9"/>
    <p:sldId id="979" r:id="rId10"/>
    <p:sldId id="966" r:id="rId11"/>
    <p:sldId id="967" r:id="rId12"/>
    <p:sldId id="970" r:id="rId13"/>
    <p:sldId id="969" r:id="rId14"/>
    <p:sldId id="971" r:id="rId15"/>
    <p:sldId id="972" r:id="rId16"/>
    <p:sldId id="973" r:id="rId17"/>
    <p:sldId id="974" r:id="rId18"/>
    <p:sldId id="975" r:id="rId19"/>
    <p:sldId id="976" r:id="rId20"/>
    <p:sldId id="270" r:id="rId21"/>
    <p:sldId id="978" r:id="rId22"/>
    <p:sldId id="977" r:id="rId23"/>
    <p:sldId id="980" r:id="rId24"/>
    <p:sldId id="981" r:id="rId25"/>
    <p:sldId id="982" r:id="rId26"/>
    <p:sldId id="984" r:id="rId27"/>
    <p:sldId id="986" r:id="rId28"/>
    <p:sldId id="985" r:id="rId29"/>
    <p:sldId id="988" r:id="rId30"/>
    <p:sldId id="574" r:id="rId31"/>
    <p:sldId id="989" r:id="rId32"/>
    <p:sldId id="990" r:id="rId33"/>
    <p:sldId id="991" r:id="rId34"/>
    <p:sldId id="992" r:id="rId35"/>
    <p:sldId id="993" r:id="rId36"/>
    <p:sldId id="994" r:id="rId37"/>
    <p:sldId id="995" r:id="rId38"/>
    <p:sldId id="996" r:id="rId39"/>
    <p:sldId id="997" r:id="rId40"/>
    <p:sldId id="998" r:id="rId41"/>
    <p:sldId id="1000" r:id="rId42"/>
    <p:sldId id="1001" r:id="rId43"/>
    <p:sldId id="1002" r:id="rId44"/>
    <p:sldId id="1004" r:id="rId45"/>
    <p:sldId id="1005" r:id="rId46"/>
    <p:sldId id="1006" r:id="rId47"/>
    <p:sldId id="999" r:id="rId48"/>
    <p:sldId id="737" r:id="rId49"/>
    <p:sldId id="858" r:id="rId50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080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799255-5694-4E0B-B8DF-8DDB57300CAE}" v="56" dt="2020-12-19T16:36:32.2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54" autoAdjust="0"/>
    <p:restoredTop sz="93673"/>
  </p:normalViewPr>
  <p:slideViewPr>
    <p:cSldViewPr snapToGrid="0" snapToObjects="1">
      <p:cViewPr varScale="1">
        <p:scale>
          <a:sx n="72" d="100"/>
          <a:sy n="72" d="100"/>
        </p:scale>
        <p:origin x="62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9T00:04:30.7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2821 8165 670 0,'-10'0'0'0,"-4"0"0"0,4 0 0 0,-8 0 0 0,5 0 0 0,1-5 0 0,-1-2 0 0,-2 1 222 0,5-1-88 0,-3-1-34 0,2 0 94 0,3 1-74 0,3 1-38 0,-1-2 105 16,3 4-73-16,-2-3-24 0,5 4-11 16,0-1 29-16,0 3-32 0,0-1-1 31,0 1-30-31,6-2 115 0,3 3-63 0,0 0 0 0,4 0-53 0,-5 0 128 0,5 0-52 0,2 4-44 15,-4 2 78-15,3-2-56 0,1 1 1 0,-1 0 60 16,1 0-47-16,0 0-39 0,0 0 0 0,3-2 28 16,-4 1-101-16,0 1 0 0,4-1 0 0,-1-1 0 15,-2 1 0-15,4-3 0 0,0 1 0 16,-1 2 0-16,4-3 0 0,-2-1 0 0,1 2 0 0,2-2 0 16,1 0 0-16,1 0 0 15,1 0 0-15,0 0 0 0,-1 0 0 0,2 0 0 16,0 0 0-16,-3 0 0 0,7 0 0 0,-8 0 0 0,1 0 0 0,-1 0 0 15,3 0 0-15,-1 0 0 16,2 0 0-16,-6 0 0 0,3 0 0 0,-1 0 0 16,-2 0 0-16,3 0 0 0,5 0 0 0,-7 0 0 15,1 0 0-15,-1 0 0 0,4-2 0 0,-3 1 0 16,4-2 0-16,-3 3 0 16,-3-1 0-16,3-1 0 0,-3 2 0 0,1-1 0 0,7 1 0 0,-6-1 0 15,-1 1 0-15,4-3 0 0,0 3 0 16,1 0 0-16,7-3 0 0,-5 2 0 0,2-1 0 0,2 1 0 15,1-2 0-15,2 1 0 16,6 2 0-16,-7-2 0 0,1 2 0 0,0 0 0 16,2 0 0-16,7 0 0 0,-9 0 0 0,1 0 0 15,3 0 0-15,1 0 0 0,4 0 0 0,5 0 0 16,-2 0 0-16,-2 0 0 16,4-2 0-16,3-1 0 0,2-2 0 0,9 0 0 0,-8-2 0 0,2 2 0 15,3-2 0-15,1 0 0 0,5-1 0 16,9 0 0-16,-15 1 0 0,2 2 0 15,3-1 0-15,-3 2 0 0,5-2 0 0,9 1 0 16,-11-1 0-16,3 0 0 0,-2 3 0 0,3-3 0 16,-2 3 0-16,9-2 0 0,-10 2 0 0,1-1 0 15,3 1 0-15,0 1 0 0,-1 1 0 0,9 0 0 16,-14-2 0-16,1 3 0 0,4 0 0 0,4 0 0 16,0 0 0-16,7 0 0 0,-12-1 0 0,0-1 0 15,4 1 0-15,3-2 0 16,3 2 0-16,13-3 0 0,-18 0 0 0,0 0 0 15,1-1 0-15,4 1 0 0,2 1 0 0,8-2 0 16,-15 1 0 0,0 2 0-16,-1-1 0 0,0 0 0 0,2 2 0 0,9-3 0 0,-12 3 0 0,0-3 0 15,3 2 0-15,-2-4 0 0,14 3 0 0,-18-2 0 16,6 1 0-16,3-1 0 0,4-1 0 0,-3-1 0 16,6 3 0-16,-14-2 0 0,1 4 0 15,1 0 0-15,-1-1 0 0,0 1 0 0,6 2 0 0,-18 0 0 16,-1 0 0-16,1 0 0 0,0 0 0 0,2 0 0 31,8 0 0-31,-13 0 0 0,2 0 0 0,0 0 0 16,3 0 0-16,-3 0 0 0,9 0 0 0,-12 0 0 15,5 0 0-15,-2 0 0 0,1 0 0 0,-2 0 0 0,5 0 0 0,-11 0 0 32,-3 2 0-32,3-2 0 46,1 0 0-46,0 0 0 0,12 0 0 0,-12 0 0 0,0 0 0 0,3 0 0 0,0 0 0 0,2 0 0 0,7 0 0 0,-12 0 0 0,2 0 0 0,4 0 0 0,0 0 0 0,-3-2 0 0,8 0 0 0,-19-1 0 16,-1 3 0-16,2-2 0 0,-8 1 0 0,1-1 0 16,4 1 0-16,-9-1 0 31,-5-1 0-31,0 3 0 0,-3 0 0 0,-1 0 0 0,-1 0 0 16,-6 0 0-16,-4 0 0 0,-2 0 0 0,-3 0 0 15,-1 0 0-15,2 0 0 0,-3 0 0 0,-4-1 0 0,2 0 0 0,0-1 0 0,0 1 0 16,-2 0 0-16,0-5 0 0,0 3 0 0,0-3 0 15,0 2 0-15,1-1 0 0,-3-1 0 0,0 0 0 16,1 1 0-16,-1 2 0 16,-1 2 0-16,0 1 0 0</inkml:trace>
  <inkml:trace contextRef="#ctx0" brushRef="#br0" timeOffset="5281.97">12557 9900 1309 0,'-6'0'0'0,"3"-1"0"0,0-5 0 0,1 3 0 0,-2 1 0 0,2-1 0 0,2 0 0 0,0 2 121 0,0-1-41 0,0-1-1 0,2 3 138 16,7 0-80-16,4 0-53 16,1 0-1-16,1 0 55 0,2 0-50 0,3 0-25 15,2 0 99-15,-3 0-67 0,3 0-27 0,0 0-1 0,-1 0 114 16,1 0-71-16,3 0-26 0,-2 0 45 16,-2 0-45-16,3 0 0 15,-3 0-45-15,1 0 134 0,4 0-57 0,-7 0-44 0,3 0-4 0,-1 0-68 16,3 0 0-16,-4 0 0 0,7 0 0 0,-4 0 0 15,-1-2 0-15,1 1 0 16,2-3 0-16,2 3 0 63,2-2 0-63,-4 2 0 0,2 1 0 0,-2 0 0 0,1 0 0 0,2 0 0 0,5 0 0 0,-6 0 0 0,1 0 0 0,1 4 0 0,5-1 0 0,2 2 0 0,-4 0 0 0,5-1 0 31,-2-1 0-31,5-1 0 0,2 1 0 0,9 1 0 0,-6-2 0 0,2-1 0 0,3-1 0 0,0 3 0 0,1-3 0 0,10 0 0 0,-8 0 0 0,0 0 0 15,2 0 0-15,2 0 0 0,2 0 0 0,9 0 0 16,-12 0 0-16,1 0 0 0,-2 0 0 0,1 0 0 16,0 0 0-16,9 3 0 15,-9-2 0-15,-2 2 0 0,3 0 0 0,2 1 0 0,1-2 0 0,7 3 0 16,-11-2 0-16,3 0 0 16,3-1 0-16,4 2 0 0,2-1 0 0,8-2 0 0,-12 3 0 15,3-3 0-15,-2 1 0 0,6-1 0 16,1 2 0-16,13-3 0 0,-12 2 0 15,2-2 0 1,0 1 0 0,0 1 0-16,0 0 0 0,12 0 0 0,-13 0 0 0,0-1 0 0,2 1 0 0,-3 1 0 0,4 0 0 0,7 1 0 0,-11-1 0 15,2 0 0-15,2 1 0 0,0-1 0 0,1 1 0 16,6 0 0 0,-16-3 0-16,6 3 0 0,2-1 0 0,0 0 0 0,2 1 0 0,6-1 0 15,-15-1 0 1,3 1 0-16,3-1 0 0,4 0 0 0,11-1 0 0,-15 1 0 0,0-2 0 0,4 0 0 31,2 0 0-31,4 0 0 0,11 0 0 0,-18 0 0 0,-2 0 0 0,2 0 0 0,0 0 0 0,2 0 0 16,10 0 0-16,-14 0 0 0,-1 0 0 15,1 0 0-15,-2 0 0 0,3 2 0 16,12-2 0 0,-14 0 0-16,3 0 0 0,0 0 0 0,0 0 0 0,-2 0 0 0,13 0 0 0,-14 0 0 15,3 0 0-15,1 0 0 0,0 0 0 0,-2 0 0 16,10 0 0-16,-17 0 0 0,6 0 0 0,0 0 0 15,1 0 0-15,-2 0 0 0,9 0 0 16,-16 0 0-16,4 0 0 0,5 3 0 16,2-3 0-16,1 0 0 0,7 0 0 0,-16 0 0 15,4 0 0-15,5 0 0 16,2 0 0 0,1 0 0-16,8 0 0 0,-20 0 0 0,-1 0 0 0,1 0 0 15,2 0 0-15,-4 0 0 0,10 0 0 0,-20 0 0 0,0 0 0 0,-3 0 0 0,-2 0 0 16,-2 0 0-16,6 0 0 0,-15 0 0 15,4 2 0 1,-3-2 0-16,-2 1 0 0,5 1 0 0,-13-2 0 0,-1 0 0 0,-2 0 0 0,-2 0 0 0,0 0 0 0,1 0 0 16,-8 0 0-16,0 0 0 15,-1 0 0-15,-3 0 0 16,0 0 0-16,2 0 0 0,-8 0 0 0,1-2 0 0,-2 1 0 0,-1-1 0 0,-2-1 0 0,2 3 0 31,-6 0 0-31,1-2 0 0,-2 2 0 0,0 0 0 0,0-2 0 0,-1 2 0 16,-1-1 0-16,1 1 0 15,-1 0 0-15,0-2 0 0,2 2 0 0,-2 0 0 0,1-2 0 0,-1 2 0 16,-1-3 0-16,2 3 0 0,0 0 0 0,-1-2 0 16,-1 0 0-16,3 1 0 0,-3 0 0 0,0-2 0 31,0 0 0-31,0 0-190 0,-4 1-183 0</inkml:trace>
  <inkml:trace contextRef="#ctx0" brushRef="#br0" timeOffset="9139.2">15898 7899 449 0,'0'0'0'0,"0"0"0"0,0 0 0 0,-1 0 0 0,1 0 0 0,-2 0 253 16,2 0-107-16,-2 0-54 0,2 0 74 0,0 0-70 15,0 0-28-15,0 0 78 0,0 0-54 0,0 0-27 0,0 0 10 0,0 0 6 0,2 3 1 16,1-1-44-16,0 4 0 16,-1 0-1-16,1 1 10 0,-2 1-8 15,1-1-1-15,0 4-41 0,-2-2 41 0,0 3 1 0,0 1-48 0,0 0 19 16,0 0-1-16,-2 1-9 0,-4 0 35 0,0-1-19 15,-2 2 23 1,0-2 17-16,0-1 0 0,0-2-37 0,-1 1 7 16,1-3 109-16,2 2-43 0,0-6-30 15,0 2 1-15,3-4 72 0,-1 1-48 0,3 0-24 0,1 0 8 0,0-3-8 32,0 0-25-32,1 0 38 0,8 0 0 0,1 0-38 0,-1 0 10 0,4-3-35 0,-4-1 0 0,2 0 25 15,2-2 0-15,-4 2-85 0,2-1 53 0,-2 1-11 16,0 1 44-16,-4-1-326 0,2 2 152 0,1-1 57 15,-3 2-458-15,0-3 237 16,0 3 133 0,-1-1-348-16,0 1 238 0,2-1 110 0,-2 0 68 0,-1 2-138 0,2-3 98 0,-2 1 50 0,2 0 25 15</inkml:trace>
  <inkml:trace contextRef="#ctx0" brushRef="#br0" timeOffset="9416.14">16021 8044 686 0,'5'-1'0'0,"-2"-1"0"0,0 0 0 0,0 0 0 0,1 2-1 0,-1-2 0 0,1-1 0 0,-3 3 223 0,3 0-92 0,-1 0-47 15,0 0 0-15,0 0 46 0,0 0-51 0,-1 0 1 16,0 0-42-16,0 5 74 0,-1 1-36 0,-1 1 9 16,0 4-100-16,0 1 26 0,0-1 1 0,-3 2-14 0,-5 2 40 15,0-1 10-15,-1 0-9 0,-2 0 95 16,-1 0-48-16,0-3-23 16,1 1-1-16,-1 0 58 0,2-4-46 0,-1-1 1 15,3-1-37-15,0-1 139 0,1-1-69 0,2 0-26 0,-1-1 22 0,5-3-33 16,1 3 0-16,0-3-74 0,0 0 1 0,0 0 50 31,4 0-10-31,6 0-74 0,-1 0 38 0,3 0-1 0,0 0 38 0,0 0-255 16,0-3 101-16,-2 2 69 0,2-1-223 0,-1 1 133 15,-1 1 34-15,0 0 40 0,0 0-529 0,-2 0 277 16</inkml:trace>
  <inkml:trace contextRef="#ctx0" brushRef="#br0" timeOffset="9599.26">15990 8420 1708 0,'-16'5'0'15,"4"-1"0"-15,0-1 0 0,4 3 0 0,1-5 0 0,3 3 0 0,1-2 0 0,3-2 529 16,0 3-248-16,9-3-123 0,5 0-62 0,5 0-103 0,1 0 9 0,-1-3 35 16,1-1-194-16,2-1 97 15,-3 1 49-15,0-3-556 0,2 0 292 0,-4 0 143 0,-3 1 72 0,0-2-554 16,0 1 288-16</inkml:trace>
  <inkml:trace contextRef="#ctx0" brushRef="#br0" timeOffset="9808.2">16218 8085 1526 0,'-11'0'0'0,"1"0"0"0,1-1 0 0,1-1 0 0,3 2 0 0,5-1 0 0,0-2 625 0,2 3-293 31,9-3-148-31,6 2 75 0,-1-2-115 0,7-1-54 0,-1 1-26 0,1 0-64 16,-1 0 38-16,3-2 9 0,-4 2-10 0,0 0-325 63,-4 3 162-63,3-3 82 0,-7 2-504 0,5 1 300 0,-6 0 137 15,-3 0-24-15,0 0-600 0</inkml:trace>
  <inkml:trace contextRef="#ctx0" brushRef="#br0" timeOffset="9953.82">16311 8195 1786 0,'-17'4'0'0,"0"3"0"0,3-2 0 0,0 2 0 0,4-2 0 0,1 0 0 0,3-2 312 0,6-1-137 0,0 1-69 0,0-2 56 0,11-1-63 0,0 0-21 31,5 0-9-31,-1 0-105 0,3 0 37 0,-2 0-1 0,1-1 38 0,-1-4-315 0,-2 2 152 0,-3-2 82 16,-1 1-397-16,0 0 236 0,-2 2 24 0,0-4-296 15,-1 2 223 1,-1-2 108-16,-1 1 54 0,0-1-206 0</inkml:trace>
  <inkml:trace contextRef="#ctx0" brushRef="#br0" timeOffset="10303.87">16372 7895 903 0,'-11'4'0'0,"-2"-1"0"0,-1 5 0 0,3 1 0 0,1 3 0 0,2 0 487 0,3 9-225 0,0 4-112 0,2 6 159 0,3 3-141 31,0 7-65-31,0 4-32 0,0 6 258 0,5 1-146 15,1 6-63-15,2-7-36 0,1 0 0 0,-1-1-46 0,2-6-1 0,0-5-145 0,1 2 83 0,-3-15 26 16,1-2 0-16,1-6-139 31,-4-2 88-31,0-6 43 0,1-3-103 0,-1-6 10 0,-5-1 56 0,2 0 27 0,-1-1-271 0,-1-12 131 16,3-5 23-16,-3-2 36 0,1-4 29 0,-1 0-1 16,1 0 31-16,0 0 50 0,-2-3-35 0,0 8 10 31,0 2-24-31,0 2 197 0,-2 3-99 0,-4 0-39 0,1 0 262 0,-1 5-128 15,-3 4-78-15,2-1-8 0,-4 3 32 0,-1 1-9 16,1 0-23-16,-2 0-114 16,-2 12 42-16,-1 0-1 0,1 3 41 0,-2 0-322 0,-1-1 163 0,5 1 60 31,1-5 42-31,0-1-512 0,1-2 253 0,0-2 87 16,5-3-315-16,3-2 234 0</inkml:trace>
  <inkml:trace contextRef="#ctx0" brushRef="#br0" timeOffset="10429.54">16378 7989 1015 0,'1'-10'0'0,"3"3"0"0,-3 2 0 0,1 2 0 0,1-1 133 0,0 2-49 16,0 2-23-16,2 0 224 0,0 2-129 0,1 8-60 0,0 3-29 0,2 2-310 16,-2 2 141-16,5 0 78 0</inkml:trace>
  <inkml:trace contextRef="#ctx0" brushRef="#br0" timeOffset="10604.08">16573 8240 1409 0,'-7'0'0'0,"1"3"0"0,0-1 0 15,2 1 0-15,0 1 0 0,0-2 383 16,2 4-177-16,2-1-84 0,0 2-43 0,0-1 3 0,0 1-36 15,0-2-9-15,0 4-412 0,3-1 205 0,0-2 104 0,1 1-584 0,-1-2 299 0,-2 0 162 16</inkml:trace>
  <inkml:trace contextRef="#ctx0" brushRef="#br0" timeOffset="10826">16637 7943 1932 0,'0'0'0'16,"0"0"0"-16,0 0 0 0,0 0 0 0,0 4 0 0,0 7 0 0,0 9 0 0,1 8 367 16,4 3-165-16,0 10-82 0,1 10 372 0,-2-1-232 0,2 2-112 0,-2 3-83 15,-1-3-27-15,2 0-1 0,-2 1 9 0,0-14-360 16,0-3 175-16,-2-3 89 0,1-5 43 0,-2-4-503 31,0-2 283-15,0-8 128-16,0-8-371 0,0-4 223 0,-2-2 72 0,-2 0 70 0</inkml:trace>
  <inkml:trace contextRef="#ctx0" brushRef="#br0" timeOffset="10995.55">16763 8243 1133 0,'0'-6'0'0,"0"0"0"0,0 4 0 16,0-1 0-16,0 0 0 0,0-1 0 0,3 4 416 0,0 0-190 0,3 0-94 0,-1 10-48 0,1-2-82 0,1 0-10 0,-1 4 44 0,1-2-382 0,0 2 191 15,-1-1 96-15,0 2-190 0,-1-3 139 0,2-3 72 16,-5 0 37-16,1 1-527 0</inkml:trace>
  <inkml:trace contextRef="#ctx0" brushRef="#br0" timeOffset="11263.86">16901 8029 530 0,'0'-1'0'0,"0"-2"0"0,0 1 0 0,0-1 0 0,0 3 0 0,0 0 360 0,0 0-167 0,2 0-78 0,0 12 51 0,-1-1-65 0,1 4-32 0,-1 2 9 0,-1 3-177 16,0-2 67-16,0 2 35 0,0 0-213 31,0 1 127-31,0-3 53 0,-3-2 31 0,0 0-83 0,-2-3 49 0,-1-2 26 31,2 1-45-31,1-7-16 0,-1-3 29 0,1-2-38 0,3 0 99 0,0 0-25 0,0 0-45 0,0-2 209 0,0-6-85 0,7 1-45 16,3 0-4-16,3 0 211 15,1-1-95-15,5-1-64 16,1 4-7-16,0-1 49 0,5 2-37 0,-1-1-23 0,6 2 9 0,-4-1-108 16,-2 3 38-16,-1-1-1 0,1 2-433 0,-4 0 230 15</inkml:trace>
  <inkml:trace contextRef="#ctx0" brushRef="#br0" timeOffset="11441.41">16974 8304 1069 0,'-9'0'0'0,"3"0"0"0,-2 3 0 0,2-3 0 0,6 3 0 0,0-2 346 0,0 2-154 0,6 1-77 15,7-2-31-15,2-2-9 32,4 0-38-32,1 0 0 0,-1 0-253 0,2 0 135 0,-2 0 55 0,-2 0-388 0,-1 0 221 0,-2-2 109 0,-3-2 55 0,3 1-404 15,-6-1 209-15</inkml:trace>
  <inkml:trace contextRef="#ctx0" brushRef="#br0" timeOffset="11741.61">17096 8047 985 0,'0'11'0'0,"0"2"0"0,0 0 0 0,0 0 0 0,0 3 0 0,0 3 0 0,0 2 0 0,-2 7 153 0,-1-2-62 0,0 3-23 0,1 0-1 0,-6 2-30 0,0 0 0 0,-2 3 41 31,0-7-10-31,-2-1-31 0,0-4 0 0,-2-2 178 0,3-6-89 0,-3 2-35 16,1-7-10-16,4-4 188 0,1-4-116 0,2-1-58 0,0 0 141 0,3 0-91 15,3 0-58-15,0 0 7 0,0-1-28 0,0-2-1 16,2-2-28-16,7 2-68 0,3-1 29 0,1 1 0 16,0 0 37-16,2 1-187 0,-2 1 89 0,3-2 59 15,-2 3 15-15,0 0-406 0,0-3 201 0,-1 3 49 31,3-2-379-31,-1 2 249 16,-1-3 118-16,1-3-354 0,2 0 237 0,-1-4 118 0</inkml:trace>
  <inkml:trace contextRef="#ctx0" brushRef="#br0" timeOffset="12041.8">17481 7868 1524 0,'3'-6'0'0,"1"-2"0"0,-3 4 0 0,2 2 0 0,0-1 0 0,-1 1 0 0,2 2 0 0,-1 0 0 0,-2 0 187 0,3 7-76 0,-3 3-138 16,-1 2 32-16,0-1-1 0,0 5 42 0,0-1-331 15,0-2 156-15,-5 3 78 16,-2-2 38-16,-2-1-174 0,-1 2 96 0,0-4 48 0,-2 1 23 0,1-3-167 16,-1-1 37-16,1-1 57 15,-2 0 111-15,3-3-23 0,0 0 0 0,2-4 172 31,-1 0-101-31,3 0-52 16,1 0-34-16,4 0 283 0,1 0-114 0,0 0-74 0,0 0 6 0,1 0 159 0,10 0-87 0,0 0-64 0,3 0-26 0,3 0 7 0,2 0 0 0,1 0-24 16,0 0-53-16,-1 0 0 31,1 0 43-31,0-3-338 0,0 2 170 0,0 1 93 0,-5 0 25 0,-1 0-676 16</inkml:trace>
  <inkml:trace contextRef="#ctx0" brushRef="#br0" timeOffset="12539.02">17393 8233 857 0,'-12'0'0'0,"-4"3"0"0,9 0 0 0,0-3 0 0,1 1 0 0,6 2 538 0,0-3-251 0,0 0-116 0,5 2-7 0,7-2-64 0,3 0-31 0,1 0 53 16,3 0-43-16,0 0 9 0,0 0-51 15,-4 0-147-15,2 0 73 0,-4 0 37 31,1 0 0-31,-2 0-257 0,-1 0 142 0,-3 0 76 0,0 0 37 16,-2 0-446-16,0 0 215 0,2 0 47 0,-5 0-26 16,-1-2 88-16,-1-1 43 0,-1 0-167 0,0-3 106 0,0-1 43 31,0-2 36-31,-5 1-13 0,-4 0 36 0,3 0 40 0,-4-1 0 0,3-1 31 0,-5 3-37 0,5 2-19 16,-1-1 319-16,0 5-184 15,-1-4-83-15,5 4-6 0,-1-2 273 0,0 3-115 16,2 0-80-16,1 3 62 0,-1 4-54 0,1 4-39 0,2 1 0 0,-2 2-1 15,0 1 1-15,1 3-32 0,-2 1 10 0,-2 1-65 16,0 0 28-16,-1 1-1 0,-5 0 61 0,2 0-32 31,-4-1 9-31,1-2-10 0,-2-2 132 0,1-2-66 0,-2-4-33 0,-1-2 165 0,2-2-90 16,2-3-58-16,4-3-25 0,0 0 82 0,2 0-54 0,2 0-26 16,0 0 9-16,4-2 90 0,0 1-63 0,0-5-31 15,6 3 0-15,4 0-63 0,1 2 9 0,2 0 22 63,2 1-60-63,0 0 30 15,-1 0 0-15,3 0-167 0,-1 2 108 0,-1 4 40 0,0 0 3 0,0 0-160 0,-1 1 60 0,1-2 56 0,1 1-21 0,0 0-338 0,-4-1 187 0,4-1 95 0,-4-1 48 0,3-1-317 16,2 1 173-16,-2-3 100 0,-1 0-319 0,1-3 205 0</inkml:trace>
  <inkml:trace contextRef="#ctx0" brushRef="#br0" timeOffset="12809.23">17953 7810 784 0,'-1'-7'0'0,"-4"1"0"0,3-1 0 0,1 5 0 0,-1-3 0 0,2 4 418 0,-2-2-191 0,2 2-95 0,0 0 128 16,0-1-117-16,0 2-53 0,0 0-26 0,0 0 35 15,2 0-31-15,1 0 9 0,-1 0-40 0,3 3 8 32,-1 1-8-32,-1 0-1 0,-2 0 1 0,3 1 17 0,-3 1-18 0,2 0 1 0,-1-1-47 0,0 2 23 15,-1-2 0-15,2 4-322 0,-1-2 143 0,1 1 92 16,-1-2 27-16,-1 2-693 16,0 0 351-1</inkml:trace>
  <inkml:trace contextRef="#ctx0" brushRef="#br0" timeOffset="13004.05">17797 8028 1445 0,'-9'1'0'0,"-1"2"0"0,0 2 0 0,2-3 0 0,1 2 0 0,1 0 0 0,4-2 251 0,2-1-107 0,0 2-54 47,5-2 71-47,8-1-62 0,5 0-23 0,6 0 173 0,-1 0-107 0,7 0-52 0,0-1-27 0,2-3 68 0,4-1-38 0,-7-2-33 16,4 2 1-16,-3 1-154 15,-3-4 65-15,1 5 32 0,1-3 9 0,-7 3-409 0,-4 1 216 0,-2-2 84 16,-2 2-615-16,-6 0 323 0,0 2 167 0,-7 0-131 16,-1 0 159-16</inkml:trace>
  <inkml:trace contextRef="#ctx0" brushRef="#br0" timeOffset="13161.63">17995 8054 809 0,'-15'7'0'0,"1"-1"0"0,1 1 0 0,-1 0 0 0,6 0 0 0,-1-3 85 0,3-1-25 15,2 2 1-15,3 1 324 0,-2-1-165 0,3-1-96 0,0 1-44 0,0-1 69 16,0 1-56-16,3-1-28 0,2 2-214 0,-1-2 88 16,4 0 49-16,-2-1-431 0,2 0 239 0,0 0 130 31,2-1 50-31,0-2-442 0,1 0 225 0,1 0 69 0,-1 0 68 0</inkml:trace>
  <inkml:trace contextRef="#ctx0" brushRef="#br0" timeOffset="13422.93">18103 8111 838 0,'7'1'0'0,"-1"0"0"0,-3 3 0 0,1-1 0 0,-3 1 0 0,-1 1 0 0,0-1 0 16,-1 3 0-16,-10 0 159 0,-3 0-62 0,-4 4-30 0,-3 1 73 0,-1-1-56 0,-3 0-24 16,1 1 0-16,0 0 86 15,-3-2-55-15,1 4-18 0,1-4 69 0,4 0-52 16,0-3-27-16,2 2 0 0,3-2 84 0,0 1-46 16,9-3-36-16,2-1 33 0,4-1-31 0,1-2 1 0,0 2-32 0,0 1-19 15,4-2 19-15,5-2 1 16,6 0-1-16,-1 0-13 0,3 0 13 0,-1 0 10 15,1 0-53 1,-1 0-1-16,0 0 45 0,0 0-199 0,0 0 84 0,1-5 57 0,-4 1 1 0,1 1-338 16,-1-1 161-16,0-1 91 31,-1 2 22-15,1 0-420-16,-4 0 238 0,0 1 115 0,-2 0 57 0,-1 2-375 0</inkml:trace>
  <inkml:trace contextRef="#ctx0" brushRef="#br0" timeOffset="13640.35">17960 8443 1079 0,'-10'2'0'0,"0"2"0"0,-2 0 0 0,1 0 0 0,2-2 0 0,2 1 0 0,-2 0 0 0,5 0 202 0,-1-1-83 0,0 1-32 0,5 0 120 0,0-2-85 0,0 1-43 31,0-2 0-31,0 1-48 0,5 1 14 0,3-2-8 16,-1 3-97-16,1-3 48 0,0 0 24 0,0 0 0 15,1 0-68-15,-4 0 42 0,1 0 25 0,-1 0-284 0,0 0 146 0,0 0 22 16,0 0 52-16,-2 0-348 0,0 0 182 0,1 0 92 31,-1 0 45-31</inkml:trace>
  <inkml:trace contextRef="#ctx0" brushRef="#br0" timeOffset="14078.2">18322 7911 1051 0,'13'-12'0'0,"1"-1"0"0,5 2 0 0,-3 4 0 0,0 2 0 0,-1 2 0 0,1 2 174 0,-2 1-69 0,2 0-26 0,-7 0-8 0,-1 4-61 15,-3 5 1-15,-5 4 25 0,0 1 0 16,0 3-29-16,-8-1 29 0,-6 2 1 0,-1-1 50 0,0 1-25 31,-1-1-1-31,1 1-16 0,2-3 90 0,1-3-49 0,3 2-25 0,1-2 2 0,-1-3 1 0,6 4-19 16,0-6-9-16,3-1-24 15,0 1 0-15,0 0 24 0,3 0 0 0,4 0-60 47,3-2 26-47,1 2-1 0,1-1-106 0,-3 1 67 0,2 2 33 0,0-1-120 0,-5 0 53 0,1 1 39 0,-4-1-2 0,-2 0-59 16,1-1 42-16,-2 1 5 0,0-3-15 0,-3 0 15 31,-5-4-15-31,-3-1 36 0,-1 0-21 0,-2 0 7 16,1 0 1-16,1-4 6 15,-2-5 27-15,1-1-1 0,0-1-25 0,0-4-7 0,2-1 89 0,0 4-37 0,2-4 7 0,1 5 186 0,0 0-101 0,-3 0-58 16,6 2-14-16,1 4 365 0,-4 3-172 0,6-1-97 16,-5 3-28-16,4 0 69 0,-1 15-67 0,3 8-33 15,-2 8 228-15,3 11-131 0,-2 9-56 16,0 5 76-16,1 8-117 0,1 10-70 16,-2 4 0-16,-1 3-116 0,0 10-9 0,0-16 77 0,-3-1 41 15,1-3-747-15,0-3 354 0,-1-5 205 16,-4 7 29-16,-2-17-352 0</inkml:trace>
  <inkml:trace contextRef="#ctx0" brushRef="#br0" timeOffset="29329.51">21951 7899 1120 0,'-1'0'0'0,"-3"0"0"0,1 0 0 0,0 0 0 0,-3 0 0 0,3-3 0 0,2 3 147 16,-1-1-55-16,0 1 39 15,2 0-47-15,-1 0-15 0,1 0-9 0,0 0 20 0,0 0-1 0,1 0-42 16,4 0 0-16,2 0-75 0,0 1 33 0,-1 2 1 16,1 0 40-16,1 2-255 0,-2-2 128 0,1 1 73 31,-2 1-483-31,0 1 221 0,-2 0 133 0</inkml:trace>
  <inkml:trace contextRef="#ctx0" brushRef="#br0" timeOffset="29971.91">21982 8164 941 0,'0'1'0'0,"0"5"0"0,0 0 0 0,0-1 0 0,0 4 0 0,0-1 0 0,0 1 0 0,0 2 206 15,0 1-85-15,0 4-32 0,0-2-78 0,2-1 0 16,0 3 26-16,1-3-102 0,-1-2 50 0,3 2 36 0,-2-3-10 0,0-3-102 16,1-2 58-16,0 0 29 15,3-4 7 1,-3-1-19-16,4 0-7 0,1-8 1 0,1-4-12 0,0-9-67 0,1 0 27 0,2-5 32 0,-1 2-76 0,0-5 49 16,1 0 17-16,0 0 32 15,-1-1-17-15,1 6 10 0,-5 3-9 0,4 1 223 0,-4 6-101 0,0-1-52 16,0 3-27-16,-1 5 193 15,-2 3-92-15,0 3-51 0,-2 1-6 0,1 0 27 16,1 0 3-16,-2 1-31 0,3 7 27 0,-4-5-40 16,3 5-1-16,-2-4-114 0,0 1 67 0,0 1 19 15,-1-2 0-15,-1-4-112 0,0 2 54 0,0-2 36 16,4 0-1-16,-3 0-85 16,0-2 38-16,-1-4 30 0,1-3-4 0,0-3-25 15,-1-2 2-15,1-3 6 0,-1-2 9 0,0-2 20 16,0-3-9-16,2 1 60 15,-1-7-31-15,-1 3 6 0,2 1-23 0,1 2 119 0,1 0-53 0,0 5-30 16,0-4 8-16,0 12 205 0,0 0-111 0,2 3-54 16,2 5-7-16,-1 1 100 15,3 1-40-15,0 1-40 0,-1 0 6 0,1 3-46 0,0 7 1 0,1-1-37 16,-3 3 13-16,0-1 1 16,-3 4 22-16,-1 0-93 0,-1 0 47 0,-3 5 33 15,-1-3-10-15,0 2-92 0,0-1 51 0,-9 0 4 16,2 0 0-16,-6 0 74 15,3-4-2-15,-3 1-57 0,-1-3 92 0,0 0-40 0,1-2-1 0,-3-1 122 16,1-2-74-16,5-1-21 0,-1-2 0 0,2-2 22 16,0 2-28-16,4-4 10 0,0 0-36 0,3 0-48 15,2 0 24-15,0 0 0 16,0 0 24-16,0 0-52 16,5 0 21-16,3 0 0 0,5 0-34 0,-1 0 21 0,-1 0 0 0,6 0-26 15,-5 0 23-15,1 0 0 0,1 0 1 0,-3 0-278 0,0 0 140 16,3-3 52-16,-2 2 43 0,-4-1-456 15,0 0 236-15,0 2 118 0</inkml:trace>
  <inkml:trace contextRef="#ctx0" brushRef="#br0" timeOffset="30163.39">22218 8122 1897 0,'-19'0'0'0,"4"0"0"0,-4 2 0 0,11 0 0 0,3 1 0 0,2-2 0 0,3 2 0 0,0 0 210 0,1 1-78 0,10-1-52 16,8 1 0-16,2-1 5 0,-1 0-24 0,5-2 0 16,-2 1-15-16,-4 0-244 0,1 1 118 0,-4 0 58 15,-2-2-453-15,0 2 249 0,1 0 132 0,-6 0-504 16,-2 2 267-16,-1-2 148 0</inkml:trace>
  <inkml:trace contextRef="#ctx0" brushRef="#br0" timeOffset="30367.85">22218 8260 677 0,'-12'1'0'0,"0"1"0"0,2 0 0 0,0 0 0 0,1 2 448 0,2-3-197 0,3-1-111 0,2 2-52 0,2 2 81 15,0-1-66-15,2 1-33 0,5-1 46 16,6-1-43-16,1 1-1 0,1 0-36 0,1-1-169 16,0 1 84 30,1-1 53-30,-4-1-369-16,-1 2 201 0,-1-2 99 0,-1 1 50 0,-2-1-457 0,0 1 182 0,-1-2 133 0,-3 1 45 0,1-1-119 0</inkml:trace>
  <inkml:trace contextRef="#ctx0" brushRef="#br0" timeOffset="30500.49">22269 8229 866 0,'-6'2'0'0,"0"-2"0"0,1 0 0 0,-3 5 0 0,3-2 0 0,-2 1 145 0,0 3-54 15,3 3 261-15,-3 1-158 16,-4 1-70-16,4 3-48 0,-1 2-72 0,-2 4 0 0,-3 0 33 15,2 1-1-15,-3 4-301 0,3-4 146 0,0 0 78 0,1-3 39 16,3-2-508-16,2-3 251 0</inkml:trace>
  <inkml:trace contextRef="#ctx0" brushRef="#br0" timeOffset="30667.05">22206 8330 1270 0,'0'-3'0'0,"0"1"0"0,0-1 0 0,0 1 0 0,0 2 0 0,0 0 0 0,0 0 531 0,4 0-238 0,2 0-133 0,3 2 40 0,1 8-82 0,4-4-41 0,0 5 1 15,2 1-129-15,3 0 40 0,-1 0 23 0,0 0 1 0,1 1-345 0,1 1 193 0,-1-6 83 16,-2 3 47-16,2-5-515 0,-2-2 268 0,0-4 51 0</inkml:trace>
  <inkml:trace contextRef="#ctx0" brushRef="#br0" timeOffset="30844.57">22748 7820 1324 0,'0'-1'0'0,"0"-3"0"0,-2 1 0 0,2-2 0 0,0 2 0 0,0 0 0 0,0 2 0 0,0-4 127 0,0 5-45 0,0-2-278 15,2-1 124-15,5 3 49 16,-3 0 30-16,5 0-420 0,-1 0 209 0,2 0 105 15,0-2 53-15</inkml:trace>
  <inkml:trace contextRef="#ctx0" brushRef="#br0" timeOffset="31101.88">22986 7756 617 0,'1'2'0'16,"0"1"0"-16,1 1 0 0,-2 1 0 0,0 2 0 0,0-1 0 0,-4 6 222 0,-7 0-93 0,-5 1-47 15,-3 6-23-15,-4 1-12 0,-3-1-11 0,1 2-1 16,-6 0-72-16,3-1 36 0,-5 0 0 0,-3-1 45 15,6-5-21-15,-1-4 12 0,2-2 1 0,2-2 109 16,7-5-54-16,-2 1-20 0,9-2-8 0,7 0 182 16,3 0-105-16,3 0-53 0,0-2-25 0,0 1 123 15,7-3-80-15,11 0-34 0,2 1 67 0,3-1-51 16,6-2-26-16,4 0 9 0,-4 1-3 0,4-1-32 16,1 1 1-16,-1-2-50 15,3 0 24-15,3 1 10 0,-6-1 15 0,-1 0-261 16,0 1 130-16,0 3 66 0,-2-3 15 0,3 0-649 0,-9 3 321 15,-2 1 138-15,-6 2-190 0</inkml:trace>
  <inkml:trace contextRef="#ctx0" brushRef="#br0" timeOffset="31304.1">22679 8112 1348 0,'-22'3'0'0,"5"2"0"0,-2-1 0 0,7 2 0 0,-2 0 0 0,9-3 0 0,5-1 0 0,0 0 492 0,6 2-229 0,13-3-114 16,4 1-47-16,3-2 187 0,3 0-127 0,2 0-63 16,0 0-95-16,2 0 32 0,1-2 8 0,-6-2-8 15,0 0-307-15,-4 0 153 0,1 0 77 0,-3 1-211 16,4-2 153-16,-9 5 63 0,-2-2 35 16,-2 0-734-16,-2 1 350 0</inkml:trace>
  <inkml:trace contextRef="#ctx0" brushRef="#br0" timeOffset="31539.84">22623 8295 1427 0,'-11'0'0'0,"3"0"0"0,0 0 0 0,2 0 0 0,2 0 0 0,2 0 0 0,2 0 252 0,0 0-113 0,1 0-51 0,16 0 122 16,2 0-87-16,8 0-44 15,4 0 9 1,2 0 168 0,3-2-111-16,0-1-55 15,2-1-27-15,0-1-1 0,1 2-18 0,-6-1-278 0,3 1 134 0,-4-1 68 0,-4 0 34 0,3 1-464 0,-11 0 218 0,-3 0 132 16,-6 3-6-16,-4-2-233 0,-3 0 144 0,-2-1 77 0,-2 1 52 0,-6 0-302 0</inkml:trace>
  <inkml:trace contextRef="#ctx0" brushRef="#br0" timeOffset="31766.22">22908 8008 1074 0,'0'0'0'0,"-4"0"0"0,-1 1 0 0,2-1 0 0,-2 4 0 0,2 0 0 0,-2-1 419 0,2 6-196 0,-2 1-94 0,2 4-47 0,-2 4 63 16,1 1-56-16,-5 6-17 0,0 1-9 0,-2 3-65 15,-3 0 0-15,-1 3 37 16,-2 0-194-16,-5 3 105 0,2-8 41 0,1 0-232 15,-3-1 141-15,2-4 69 47,3-4-5-47,-3 0-411 0,9-9 213 0,-1-3 104 0,8-4 39 0,1-2-244 0,3 0 152 0</inkml:trace>
  <inkml:trace contextRef="#ctx0" brushRef="#br0" timeOffset="32138.23">22724 8390 719 0,'9'0'0'0,"1"0"0"0,0 0 0 0,0 0 0 0,1 0 0 0,1 0 0 0,-2 0 294 0,8 0-120 0,-4 0-74 16,2 0-32-16,-2 0 1 31,0 0-33-31,3 0-1 0,0 0-186 0,-3 0 88 0,-2 0 50 0,1 0-79 0,-3 0 64 0,-4 0 32 16,4 0 8-16,-6 0-106 0,-1 0 58 0,-1-2-23 15,-2 2 32-15,0 0 82 0,0 0-35 0,-4 0-45 32,-3 0 5-32,-1 2 206 0,0 3-95 0,0 2-32 0,0 1 77 0,0 0-46 15,1 1-33-15,-2 3 13 0,2-2-37 0,-2 3 9 16,0 1 2-16,-1-1-102 0,-1-1 47 0,2 2 23 15,-1-1 1-15,-3-1-99 0,0 1 61 0,1-1 6 16,-2-5 0-16,2 2 55 0,-1-1 1 0,0-3-51 16,-5 2 261-16,6-5-117 15,-1-2-56-15,2 0 280 0,1 0-159 0,-1 0-80 16,4 0-31-16,2 0 89 0,2 0-69 0,3-2-34 0,0-1 0 16,1 1 15-16,7 0-16 0,8 0-8 15,3 1-26-15,5 1 44 0,3 0-43 0,6 0 8 0,-1 0-92 0,3 0 42 16,2 0 0-16,2 1-289 0,2 1 165 15,2 3 79 1,-4-1-4-16,-2 0-287 0,-1 2 168 0,-1 1 31 16,-2-2 60-1,2 3-666-15</inkml:trace>
  <inkml:trace contextRef="#ctx0" brushRef="#br0" timeOffset="32303.79">23548 8679 1574 0,'0'0'0'0,"0"2"0"0,0-2 0 0,0 2 0 0,0-2 627 31,0 0-296-31,2 2-148 0,-2-2-74 0,1 0 85 0,1 0-83 0,1 0-39 0,2 0 1 16,-1 0-292-16,4 0 127 0,-2 0 72 0,1 0-977 0</inkml:trace>
  <inkml:trace contextRef="#ctx0" brushRef="#br0" timeOffset="41892.37">5575 11501 1083 0,'-17'0'0'0,"4"0"0"0,-3-3 0 0,0 2 0 0,4 1 0 0,2 0 0 0,5 0 0 0,-1 0 122 0,3 0-37 0,0 0 10 16,3 0 3-16,0 0 0 0,0 0-52 0,9 0 115 31,2 0-47-15,3 1-10-16,1 2-58 0,0-3 27 0,4 5-27 0,-1-4 0 0,1 1 12 0,1-1 62 0,0 1-37 0,-2 1-1 15,2 0-35-15,-1-2 44 0,5-1 13 0,-4 3-58 16,2-2 36-16,-3-1 1 0,2 3-37 0,2-3 45 16,6 0 12-16,-5 0-57 0,1 0 0 0,1 0-2 15,4 0 3-15,2 0-1 0,4 0 12 0,-4 0-47 16,3 0 35-16,0 0 0 0,2-3 1 0,2 2-20 31,9-2 31-15,-9 3-12-16,4-1-31 0,-2-2 0 0,-1 2 24 0,3-1-29 47,8 0 21-32,-10 2-31-15,1-1 0 0,0 1 0 0,4 0 0 0,-1 0 0 0,9 0 0 0,-7 0 0 0,1 0 0 0,0 0 0 0,4 0 0 0,-1 0 0 0,10 0 0 0,-9 0 0 0,2 0 0 0,2 0 0 16,0 0 0-16,6-2 0 0,7 2 0 0,-12-1 0 0,1 1 0 0,3 0 0 0,1 0 0 0,2 0 0 15,6 0 0-15,-9 0 0 16,2 0 0-16,2 0 0 0,5 0 0 0,0 0 0 16,11 0 0-16,-14 0 0 0,5 0 0 0,4 0 0 15,2 0 0-15,13-2 0 0,-14-1 0 0,3-2 0 16,3-1 0-16,2 1 0 0,2 3 0 0,13-3 0 16,-21 1 0-16,1 1 0 0,4 0 0 15,2 0 0-15,-1 1 0 0,12 0 0 0,-16 1 0 0,0-2 0 16,0 3 0-16,3 0 0 0,3 0 0 0,10-1 0 15,-17 1 0-15,4-2 0 0,2 2 0 16,1 0 0-16,2-3 0 0,9 2 0 0,-17 1 0 16,1-2 0-16,1 0 0 0,4 0 0 15,-1 1 0-15,12 0 0 16,-17-2 0-16,1 3 0 0,1-3 0 0,3 2 0 0,1 1 0 0,10-2 0 16,-18 0 0-16,3 1 0 0,0 1 0 0,0-3 0 15,0 2 0-15,12 1 0 0,-17-1 0 0,2 1 0 31,4-2 0-31,-2 1 0 0,3 1 0 0,11-3 0 0,-17 2 0 0,2 1 0 16,2-2 0-16,-1 1 0 0,2-1 0 16,9 1 0-16,-13-1 0 0,2 0 0 0,0 2 0 0,-1-1 0 15,1 1 0-15,10-2 0 0,-15 2 0 0,1 0 0 16,3 0 0-16,-1 0 0 16,-1 0 0-16,10 0 0 0,-13 0 0 0,1 0 0 15,3 0 0-15,-1 0 0 0,9 2 0 0,-15 1 0 0,0-1 0 0,4 1 0 16,0 0 0-16,0 1 0 15,7-1 0-15,-13-1 0 16,0 2 0 0,4 0 0-16,5 0 0 0,3-1 0 0,9-1 0 0,-16 0 0 0,3 2 0 0,0 0 0 0,4-2 0 0,2 2 0 15,11-1 0-15,-16-1 0 0,3 1 0 0,1 0 0 16,2 0 0-16,2 1 0 0,13 1 0 0,-19-1 0 16,2 1 0-16,3 0 0 0,2 2 0 0,6-1 0 15,10-1 0-15,-20 2 0 0,3-3 0 0,2 1 0 31,0 2 0-31,3-2 0 0,9 1 0 0,-15 2 0 0,-1-2 0 0,3-1 0 0,-1-1 0 16,0 3 0 0,10-2 0-16,-22 1 0 0,1 0 0 0,-4-1 0 0,-1-2 0 0,-4 1 0 15,5 2 0-15,-18-1 0 0,-1-2 0 0,-5 3 0 16,-2-2 0-16,-5 1 0 0,-2 1 0 0,-12-2 0 16,0 1 0-16,-4-2 0 0,-5 1 0 0,-3-1 0 15,-2-1 0-15,-3-2 0 0,-5 3 0 16,-2-3 0-16,-3 0 0 0,1 0 0 0,-1 0 0 0,0 0 0 15,0 0 0-15,-1 0 0 0,-8-3 0 0,-7-2 0 16,-3-2 0-16,-7-1-969 16,-8 4 361-16,-5 2 281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9T00:28:42.8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15931 8693 804 0,'-17'0'0'0,"0"0"0"0,1 2 0 0,3-1 0 0,3 2 401 0,0 1-181 0,2-2-81 15,8 0-55-15,0 1 313 0,0-2-180 0,10 1-88 16,13-2-46-16,8 0 179 0,7-2-117 0,4-6-53 16,3-2 220-16,1-2-137 0,0 2-68 0,5 0 28 15,-8-1-53-15,-3 3 0 16,5-1-44-16,-6 3-179 0,0 1 89 0,3 1 56 0,-11 0-11 0,-4 3-366 16,-6 1 206-16,-5 0 103 15,-5 0 25-15,0 5-719 0,-10 1 365 0,-1 1 177 0,0 1-152 0,-6 0 164 31,-6 0 83-31</inkml:trace>
  <inkml:trace contextRef="#ctx0" brushRef="#br0" timeOffset="176.04">16098 8476 1043 0,'-15'0'0'0,"3"1"0"0,4 7 0 0,0-1 0 0,5 2 0 0,3 6 736 0,0 2-349 0,0 3-174 47,8 3-88-47,3 4 256 16,1 1-176-16,3 2-83 0,0-1-174 0,-1 3 45 0,3 0 0 0,-1-1-204 0,-2-2 120 0,-2-5 65 0,2-1 32 0,-3 1-631 0,-1-3 330 0,2-6 157 15,-6-4 81-15,1-4-666 0</inkml:trace>
  <inkml:trace contextRef="#ctx0" brushRef="#br0" timeOffset="549.04">16367 8411 1581 0,'5'-4'0'0,"2"-1"0"0,0 3 0 0,-1 2 0 0,-1 0 0 0,0 0 0 0,-1 11 0 0,1 4 237 15,-1 4-90-15,-4 4-158 0,2 3 25 0,-2 4 1 16,0 1 23-16,-2 3-152 0,-8 8 86 0,-3-7 28 0,-1 6-1 16,-6-2-305-16,-4 0 164 0,-2-1 81 0,-5 3-102 15,3-10 79 1,-3-3-18-16,-2-5 38 0,2-5 144 0,1-4-59 0,-1 0-39 0,13-13 341 15,3-1-166-15,6 0-89 0,5 0-15 0,4 0 177 16,0 0-60-16,0 0-76 0,8-3 18 0,11 0 112 16,2 0-93-16</inkml:trace>
  <inkml:trace contextRef="#ctx0" brushRef="#br0" timeOffset="567.99">16121 8981 2685 0,'30'-3'94'0,"-2"-1"109"0,1 1-83 0,1 0-41 0,1-1-78 0,2 1 9 0,-5-1 28 0,-1 3-389 0,-3-1 195 0,-2 0 97 0,0 1 49 0,-1 0-616 0,-6 0 276 0,-5 1 163 0,-2 0 36 0,-3 0-184 0,-3 0 148 0</inkml:trace>
  <inkml:trace contextRef="#ctx0" brushRef="#br0" timeOffset="659.74">16342 8806 2440 0,'-11'12'0'0,"0"3"0"0,-3 6 0 0,2 5 0 0,-5 6 0 0,-2 6 0 0,-1 2 0 0,-3 1 0 0,-2 3 298 0,-2 2-129 0,0 0-66 0,-1 2-96 0,2-9-9 0,4-3 40 15,4-5 0-15,7-6-471 16,4-6 236-16,2-2 126 0,5-13-287 0,0-4 197 0,8 0 100 0</inkml:trace>
  <inkml:trace contextRef="#ctx0" brushRef="#br0" timeOffset="942.99">16320 9150 881 0,'-6'6'0'0,"2"-2"0"0,-3 5 0 0,1 1 0 0,0-3 0 0,0 4 548 0,-1 0-255 0,1-1-128 0,0 4-54 0,2-5 30 16,-3 1-52-16,4-2-26 16,0 1 1-16,0-4-101 0,0 1 46 0,2-4-8 0,1 3-126 15,0-5 82-15,0 0 40 0,2 0 0 0,9 0 13 0,3-1-9 16,0-6 37 0,5 2-53-16,-1-3-1 0,1 6-13 15,3-2-1-15,-2 2 152 0,-3 2-59 0,0 0-27 0,-1 0 0 0,-1 2 127 16,0 7-65-16,-5 1-23 0,-3 1 96 0,-3 2-66 15,-2 1-34-15,-2 2 137 0,0 1-75 0,-10-2-52 32,-6-1-1-32,-2 0-4 0,-4-7-38 0,1 3 0 0,-2-4 9 0,4-5-233 0,-2-1 112 0,7 0 55 15,0 0 27-15,8-5-611 16,-2-7 310-16,8-5 111 0,2-2-766 0</inkml:trace>
  <inkml:trace contextRef="#ctx0" brushRef="#br0" timeOffset="1701.75">17139 8659 1100 0,'-15'-2'0'0,"2"0"0"0,3-2 0 0,2 3 0 0,8 0 0 0,0 1 423 31,3 0-192-31,15 0-96 0,10 0 373 0,7-2-225 0,2-6-128 0,4 0-87 0,4-1-1 0,-1 0-29 16,1-1 0-16,3 1-116 0,-4 4 53 0,-4-1 32 16,-2 0-1-16,-4 5-454 47,-7-1 243-47,4 2 131 0,-16 0 51 0,-5 7-748 0,-9 4 370 0</inkml:trace>
  <inkml:trace contextRef="#ctx0" brushRef="#br0" timeOffset="1920.69">17325 8806 1184 0,'-8'3'0'16,"0"-1"0"-16,4 1 0 0,1-1 0 0,1 2 0 0,0-1 0 0,2 0 0 0,0 0 324 0,0 0-148 0,7 3-69 0,2-4-35 0,3 2-9 0,1 2-1 0,1-3-14 0,-2 1-10 0,1 0-81 0,-1-1 40 0,-1 1 1 0,0 2-111 15,-2-3 84 1,-2 0 30-16,-2 2-81 0,-2-1 49 0,-2 0 31 0,-1 1-26 0,0 0-13 15,-3 1 1-15,-11-2 0 0,-3 1-2 0,-2-2-22 16,-3 1 13-16,-1-4 3 16,0 0 28-16,1 0-257 0,0 0 117 0,5-10 63 15,3-4-298-15</inkml:trace>
  <inkml:trace contextRef="#ctx0" brushRef="#br0" timeOffset="2123.15">17560 8650 1990 0,'6'5'0'0,"-1"1"0"0,1 6 0 0,-2 5 0 0,-3 3 0 0,1 6 0 0,-2 6 421 0,0 9-191 0,0 7-87 0,0-4 286 0,0 5-196 0,0 2-98 0,0-1-48 0,0-4-130 0,0 4 50 0,1-8-9 0,1-4 40 0,1-4-157 0,1-2 79 0,-2-3 38 32,-2 2-374-32,0-16 202 15,0 2 106-15,-8-10-350 0,-3 0 140 0,-2-7 130 0,-2 0-1 0,3 0-171 0,-4-5 141 0,4-11 71 16,0-6 34-16,4-7-348 0,1-5 182 15</inkml:trace>
  <inkml:trace contextRef="#ctx0" brushRef="#br0" timeOffset="2346.55">18118 8461 1250 0,'1'-10'0'0,"1"0"0"0,0 1 0 0,-1 3 0 0,1 1 0 0,-1 2 0 0,-1 2 0 0,0 1 0 0,0 0 0 0,0 0 705 0,0 10-339 0,-6 8-164 0,-5 7-83 15,-4 5-43-15,-4 5-39 0,-3 4 9 0,-3 1-158 0,-1 1 75 0,-4 3 37 0,-3 1-107 16,-1 1 72-16,-5 7 46 31,3-10-10-31,5-2-429 0,6-8 214 0,3-9 34 0,9-10 78 0,5-4-394 0,8-10 234 0,4-11 112 0</inkml:trace>
  <inkml:trace contextRef="#ctx0" brushRef="#br0" timeOffset="2525.07">18014 8768 1684 0,'9'0'0'0,"0"0"0"0,1 0 0 0,-1 0 0 0,0 10 0 0,-2 0 0 0,-3 8 0 0,0 5 0 0,-3 8 718 0,-1 2-341 0,0 9-160 16,0-3 31-16,-5 4-106 0,-1-2-52 0,-2 0-340 16,2 4 152-16,-3-10 63 0,6-4 36 15,-2-3-277 1,2-3 156-16,0-7 78 0,1-1 49 0,2-11-777 0,0-6 389 0</inkml:trace>
  <inkml:trace contextRef="#ctx0" brushRef="#br0" timeOffset="2924.7">18503 8456 1508 0,'17'-12'0'0,"2"1"0"0,-7 10 0 0,-3 1 0 0,1 0 0 0,-6 0 0 0,0 0 0 0,-3 9 180 0,-1 3-77 15,0 3-32-15,0 2-127 0,-11 1 47 0,-3 3 23 16,0 0 9-16,-4 0-73 0,-1-1 43 0,-1 0 1 0,-5-1 42 0,0 0-172 16,-2 1 83-16,5-6 34 0,2-4 65 0,2 0-1 31,5-3-79-31,2-2 239 0,-1-1-108 0,9-4-45 0,3 0-18 0,0 0 133 16,15-7-58-16,7-4-38 15,5 0 3-15,2-2-77 0,4 2 1 0,1 0 39 0,2 1-1 0,0 1-50 31,-5 3 20-31,-3 3 1 0,-2 1-172 0,-5 2 98 0,-3 0 27 0,0 0-213 0,-9 8 106 0,-8 4 70 16,-1 2 0-16,0 3 11 0,-12-2 2 0,-4 6-10 16,-5-4 35-16,-4-1 196 0,-2 1-101 15,-1-2-46 1,0-2-1-16,-3 4 133 0,6-4-66 0,2-2-48 0,4-5 308 0,3 1-160 0,3-3-41 16,5 0 55-16,4-4-82 0,4 3-35 15,0-3 0-15,7 0-126 0,10 0 45 0,2 0 10 31,4-3 35-31,-1-1-217 0,4-2 109 16,-4-3 54-16,0 2 27 0,1 1-466 0,-7 0 226 0,-1 2 70 0,-2 1-137 0,-4-2 130 16,-1 2 65-16,-2 3-315 0,-4-3 194 0,-2 2 94 15,0-1 45-15</inkml:trace>
  <inkml:trace contextRef="#ctx0" brushRef="#br0" timeOffset="3063.33">18481 8681 732 0,'-11'4'0'0,"0"1"0"0,0 4 0 0,-1 2 0 0,-2 3 0 0,-5 6 491 0,-1 6-227 0,-8 6-104 16,0 4-66-16,-4 5 305 0,-2 5-181 0,-1-2-90 47,-1 6-37-47,9-13-128 0,8-3 37 0,4-7 0 0,9-4-477 0,6-6 257 0,0-2 138 0,4-10-324 0,12-5 214 0</inkml:trace>
  <inkml:trace contextRef="#ctx0" brushRef="#br0" timeOffset="3461.27">18315 9039 1182 0,'0'4'0'0,"0"2"0"0,-4 1 0 0,0 2 0 0,-1 2 0 0,-2 3 0 0,0 2 526 16,1 4-235-16,1-1-132 15,0 2-61-15,2-1 42 0,1 0-52 0,1 1-25 32,-1-4 8-1,2 0-331-31,0-4 148 0,0-2 74 0,0-3-408 0,0-4 241 0,0 1 130 0,0-5-215 0,0 0 148 0,0-4-6 15,0-8 59-15,0-6 6 0,0-1-9 0,0-3 55 0,0-2 1 0,0-2 85 16,0-1-43-16,3 2 0 0,2-3-52 0,3 6 167 0,3 0-78 0,0 1-41 0,2 3 280 0,2-1-144 47,10 2-29-47,-2 3 92 0,5 2-70 0,5 4-48 0,6 3-19 0,3 1 43 0,-4 4-40 0,0 0 0 31,-2 0-30-31,-3 9 102 0,-5 3-51 0,1 3-16 0,-11 0-10 0,-3 3 67 0,-5 0-46 0,-5 2 0 0,-1 1 116 16,0 2-72-16,-4-1-50 0,0-2 76 0,0 2-59 0,-1 0-28 0,-6-3 0 0,5 5-178 15,0-6 70-15,-1 1 40 16,3-3-1-16,-1 2-156 0,1-4 98 0,0 1 58 16,0-6 15-16,0 1-659 0,-2-5 267 0,0-1 178 0,-2 1-394 0,-3 0 271 15,-2-4 148-15,-3-1-228 32</inkml:trace>
  <inkml:trace contextRef="#ctx0" brushRef="#br0" timeOffset="3586.93">18297 9200 1443 0,'-24'0'0'0,"11"0"0"0,0 0 0 0,5-2 0 16,4 2 0-16,4 0 0 0,0 0 446 0,3 0-208 0,12 0-101 0,9 0-50 0,4-1 68 0,2-2-60 0,3 2-19 15,1-1-163-15,-3 1 62 16,2-3 31 0,-5 4 0-16,0-4-490 0,0 2 270 0,-8 1 120 0,-4 1-606 0,-3 0 338 0</inkml:trace>
  <inkml:trace contextRef="#ctx0" brushRef="#br0" timeOffset="3751.49">18464 9058 1487 0,'-9'0'0'0,"0"2"0"0,-1 1 0 0,2 1 0 0,2 1 0 0,-1 1 0 0,2 3 0 0,0 3 563 0,0 3-254 0,4 2-140 31,-1 1-67-31,2 2-153 0,0 1 44 0,0 0-185 0,0 3 123 0,0-2 49 0,0-4 28 0,3 0-663 16,3-1 328-16,2-6 165 15</inkml:trace>
  <inkml:trace contextRef="#ctx0" brushRef="#br0" timeOffset="3890.12">18582 9065 1338 0,'0'0'0'0,"0"2"0"0,0-2 0 0,0 2 0 0,-1 4 0 0,-1 2 0 0,-1 3 550 0,1 4-248 0,1 4-137 0,1 0-55 0,0 3-37 16,0 2 0-16,0 1-36 15,0-1-463-15,0-2 227 0,0-1 118 0,3-6-267 0,2 0 193 0,-2-3 105 16</inkml:trace>
  <inkml:trace contextRef="#ctx0" brushRef="#br0" timeOffset="4155.42">19031 8655 1295 0,'23'-13'0'0,"-5"4"0"0,2 4 0 0,-2 2 0 0,-2 0 0 0,-5 1 0 0,3 2 0 0,-8 0 282 0,-2 0-122 0,-3 2-63 0,-1 7-61 0,0 2 0 0,-8 6 10 0,-9-1-9 0,-3 4 26 0,0-1-26 16,-4 3 0-16,4-2 0 0,-4 2 50 0,8-6-10 0,3-1-40 16,2 2 124-16,2-5-63 0,2-3-30 0,3 5 9 0,4-6-41 15,0-3 1 16,3-2 0-31,11-1-114 0,5-2 56 0,2 0 39 0,3-5-10 0,-1-4-376 0,1-3 185 0,-1-1 101 0,-2 1 25 0,-3 0-257 16,-4 1 109-16,-5 0 89 0,-4 2-410 16,-3-2 244-16</inkml:trace>
  <inkml:trace contextRef="#ctx0" brushRef="#br0" timeOffset="4291.05">18977 8753 1034 0,'-16'5'0'0,"-2"5"0"0,8-5 0 0,1 4 0 0,4-1 0 0,3-1 0 0,2 5 267 0,0-3-106 0,7 1-66 0,10 0 389 0,0-1-223 15,0 1-112-15,3-2-16 0,1 4-39 0,-1-3-33 16,-2-2 0-16,0 3-482 0,-1-1 228 16,-3-1 115-16,3 2 67 15,-6-1-359-15</inkml:trace>
  <inkml:trace contextRef="#ctx0" brushRef="#br0" timeOffset="4452.62">18908 9097 1684 0,'-22'4'0'0,"10"-1"0"0,1 1 0 0,5 2 0 0,4-6 0 0,2 3 235 0,0 1-89 0,10-2 201 0,13-2-156 0,5 0-76 0,5 0-40 0,3 0-67 0,7-2 9 0,-6-2 20 0,1-2 0 0,-1 1-503 0,-4 0 252 0,-4 1 125 16,1-2 72-16,-8 2-738 0,-3 3 363 0,-8 0 182 0</inkml:trace>
  <inkml:trace contextRef="#ctx0" brushRef="#br0" timeOffset="4670.05">19115 8995 1165 0,'-10'0'0'0,"2"2"0"0,3-1 0 0,0 5 0 0,2 0 0 0,1 3 0 0,2 6 179 0,0 2-75 0,0 7-34 0,2 2 167 0,6 5-101 16,0 4-49-16,0 4-18 0,-3-4-32 0,-1 2 0 0,0-3 0 0,-2 0-106 0,-2-2 53 0,0 1 35 31,0-9-8-31,-7-2-50 0,-3-7 38 0,1-5 0 0,-3-3 69 0,-3-3 8 16,2-4-39-16,0-2 37 0,0-10 0 0,-1-3-64 62,5-2 13-62,-2 1 16 0,4 1-15 0,2 1 19 0,2-1-16 0,3 3-20 0,0-2-1 0,0 1 54 0,8 1-24 0,3 0-525 0,5 3 249 0,1-1 109 0</inkml:trace>
  <inkml:trace contextRef="#ctx0" brushRef="#br0" timeOffset="4838.6">19496 9004 2310 0,'-7'0'0'0,"2"-3"0"0,1-1 0 0,2 0 0 0,2 4 0 0,0-1 424 0,5-1-194 0,11-1-97 15,9 2 133-15,6-4-107 0,3 2-66 16,5-1-29-16,0-1-264 0,3 0 117 0,1 2 59 16,6-2-769-16,-7 3 402 0,-5 0 204 15</inkml:trace>
  <inkml:trace contextRef="#ctx0" brushRef="#br0" timeOffset="5001.16">19542 9182 1617 0,'-30'4'0'0,"2"3"0"0,8 3 0 0,5-5 0 0,6 1 0 0,4-2 0 0,5-2 707 0,1-2-336 0,18 0-167 0,9 0-85 0,5 0 149 0,7 0-107 16,4-5-68-1,0-4-29-15,0 0-142 0,0-2 56 0,0 4 29 0,3-5-569 0,-10 3 294 31,-2 3 151-31,-3-2-691 0,-1-1 400 0,-6 2 201 0,3-4 5 0</inkml:trace>
  <inkml:trace contextRef="#ctx0" brushRef="#br0" timeOffset="5197.64">19986 8702 1691 0,'12'-7'0'0,"0"5"0"0,3-1 0 0,1 3 0 0,4 0 0 0,-3 5 0 0,5 10 0 0,1 1 0 0,2 5 396 0,-4 4-180 0,7 5-82 0,-7-1 57 0,-2 4-78 16,-5 4-39-16,-4 1 169 0,-5 1-103 0,-5 5-45 0,0-6-34 16,-15 1 76-16,-10 0-51 0,-4-3-26 15,-4 1 1-15,-4 4-178 0,1-8 72 0,-6-2 40 0,0 2-1 0,-2 0-639 16,-4 4 336-16,-8 4 114 0</inkml:trace>
  <inkml:trace contextRef="#ctx0" brushRef="#br0" timeOffset="5560.4">20686 8664 1953 0,'0'0'0'0,"-1"0"0"0,1 0 0 0,0 0 0 0,0 0 0 0,12 0 0 0,5 0 0 0,6 0 301 0,7 0-136 16,3 0-65-1,4 0-247-15,5 0 92 0,0 0 46 0,6 0 9 0,-7 0-237 0,-5 0 135 0,-2 0 67 16</inkml:trace>
  <inkml:trace contextRef="#ctx0" brushRef="#br0" timeOffset="5780.72">20781 8920 1238 0,'1'0'0'0,"1"0"0"0,-2-2 0 0,5-1 0 0,-2 1 0 0,3 1 0 0,0-1 0 0,2 2 319 0,1 0-141 0,1 0-62 0,-1 0-44 0,-1 8-73 0,-2 2 38 0,-1 6-1 46,-4 0 1-46,-1 3-30 0,0 3-9 0,-1-1 39 0,-10 0-75 0,-3 1 37 0,-2-2 1 0,-2-3-154 0,0-4 88 0,0-3 19 0,0-7 32 0,6-3-409 32,1 0 174-32,4-5 73 0</inkml:trace>
  <inkml:trace contextRef="#ctx0" brushRef="#br0" timeOffset="5962.55">20968 8780 2155 0,'0'0'0'0,"1"0"0"0,3 0 0 15,-3 0 0-15,1 2 0 0,2 6 0 0,0 4 0 0,-1 12 0 0,4 4 599 0,-5 9-286 0,4 11-138 16,-1 6 37-16,-2 6-88 0,1 2-43 0,0 7-161 0,-2-12 54 0,0-3 31 16,0-3 1-16,-2-3-325 0,0-2 188 0,-4-12 79 15,-6-7 44-15,1-6-347 0,-5-8 192 0,1-6-16 0,-5 0 82 16,5-7-285 0,-2-5 173-16,0-10 86 0,0-8-295 0,4-5 191 0,3-10 86 0</inkml:trace>
  <inkml:trace contextRef="#ctx0" brushRef="#br0" timeOffset="6113.66">21319 8618 875 0,'4'0'0'0,"2"0"0"16,-4 0 0-16,-1 2 0 0,1 5 0 0,-2 6 561 0,0 4-253 0,-8 5-141 16,-6 6-64-16,-2 3 263 0,-4 3-165 0,0 3-82 0,-3 7-32 0,2-8-160 15,1-2 55-15,3-1 27 0,0-8-536 0,6-2 282 16,0-3 150-16,10-13-721 0</inkml:trace>
  <inkml:trace contextRef="#ctx0" brushRef="#br0" timeOffset="6276.22">21431 8757 1036 0,'1'0'0'0,"2"0"0"0,-2 0 0 0,2 0 0 0,-2 0 0 0,-1 4 511 0,0 5-241 0,0 1-117 15,-6 4-58-15,-5 6 81 0,-5-1-70 0,-1 9-26 16,-5 0-81-16,1 1 0 0,-5 3 38 0,1-1-1 15,-1 3-388-15,-2 0 203 0,6-8 88 0,5-2-517 16,6-8 302-16,5-3 152 16</inkml:trace>
  <inkml:trace contextRef="#ctx0" brushRef="#br0" timeOffset="6452.75">21328 9031 1266 0,'6'-6'0'0,"-1"3"0"0,6 0 0 0,-4 1 0 0,0 2 0 0,-1 0 343 0,-1 7-153 0,-2 8-77 0,2 4 393 31,-4 5-239-31,2 2-116 0,-3 5-57 0,0-1 11 0,0 7-34 0,-6 1 8 0,-2-3-211 0,0-1 83 16,-1 1 44-16,-2-5-1 0,3-3-490 0,-1 1 275 16,0-9 124-16,4-8-655 47,-1-5 304-47</inkml:trace>
  <inkml:trace contextRef="#ctx0" brushRef="#br0" timeOffset="6832.73">21803 8598 2362 0,'7'-9'0'0,"-2"-1"0"0,-2 5 0 0,1 3 0 0,-3-1 0 0,1 3 0 0,-2 0 0 0,0 0 328 31,0 10-146-31,-6 3-73 0,-1 2-76 0,0 0 3 0,-1 2 1 0,-2 1-473 0,0 0 236 0,0 2 119 16,-1-1 67-16,1-2-731 0,0-2 356 0,1 0 179 15,0-4 90-15,-1 2-288 16,1-4 176-16,1-4 103 0,0-2 49 0,2 0 37 0,0-3 43 0,-1 0 0 15,0 0 67-15,4 0-70 16,-3-3-1-16,4 0 508 0,0 1-270 0,1-1-136 0,-3 3-76 0,3 0 607 16,-1 0-297-16,1 0-147 15,1 0-74-15,0 5 29 0,0 2-42 0,0 2-35 16,0-1-1-16,1 0-371 0,6 0 172 0,2-3 87 16,4 1-465-16,4-6 271 31,0 0 140-31,2 0-225 0,2 0 157 0,-1-6 14 0,3-1 51 0,-4-4 59 0,2 0 12 0,-5 1-1 15,3-1 0-15,0 2 378 0,-8-2-185 0,-1 5-96 0,0-1 462 0,-3 4-238 16,-1 1-149-16,-1 0 13 16,-4 2 171-16,1 0-142 47,-2 3-69-47,0 8-115 0,-2 0 0 0,-2 4 53 0,-4 0-10 0,0 4-553 0,-3-2 276 0,2 2 139 0</inkml:trace>
  <inkml:trace contextRef="#ctx0" brushRef="#br0" timeOffset="6943.95">21582 9028 1387 0,'-7'0'0'0,"1"0"0"0,2-1 0 0,1-2 0 0,3-2 0 16,0 3 0-16,1-3 0 0,15 0 163 0,4 0-64 0,2-2-22 0,3 2-246 0,3-1 102 0,0 1 52 0,0 2-532 0,-2 0 280 0</inkml:trace>
  <inkml:trace contextRef="#ctx0" brushRef="#br0" timeOffset="7501.96">21688 9132 252 0,'-4'6'0'0,"2"-1"0"0,-1-1 0 0,-1 4 0 0,1-5 44 0,2 3-37 0,-1-3 0 0,-1 2 202 0,2 0-86 0,-1 0-35 0,-3-1 42 16,4 0-47-16,-4-1-23 31,1 2 0-31,0 0 106 0,-2-2-56 0,1 2-41 0,-2-1-1 0,4 1 74 0,-2-3-52 0,0 3-27 15,1-2 9-15,3-1-80 0,1-2 44 0,0 0 1 0,0 0-122 0,7 0 61 16,4 0 39-16,7-7-9 16,3-8-270-16,6-2 146 0,0-4 44 0,7-6-249 0,4-4 126 15,-3-1 91-15,5-5-4 0,0-6 26 32,2-5 24-32,-1-5 0 0,4-5 15 0,-13 6 153 0,-5 5-72 0,-8 6-36 15,-6 4 128-15,-8 11-83 0,-2 1-50 0,-3 13 10 0,-3 8 386 0,-6 3-195 16,-4 1-47-16,3 0 185 0,-2 3-140 0,2 9-83 31,1 2-37-31,4 3 15 0,0 4-26 0,3 2 0 16,2 5-17-16,0 0 36 0,0 2-22 0,0 5-1 0,3-4-61 0,4 3-1 15,1 4 49-15,0-6-63 0,0 2 27 0,4-2-1 32,-3 1 28-32,2 0-148 0,0 5 78 0,-3-8 8 0,-4-2 24 0,2 0-100 0,-4-3 53 0,0 4 12 15,-2-9-1-15,0-1 16 0,-10-2 12 0,-2-6-22 16,-1-3 95-16,-5 2-42 15,2-10 3-15,-3 0-4 0,1 0-1 16,-1-7-16-16,0-6-9 0,-4-4 40 0,7-4-2 0,-3-1-15 16,5-2-13-16,1 0 153 0,2 3-72 0,3-2-22 15,5 8-5-15,-3 2 459 16,6 5-242-16,0 0-120 0,3 4-18 0,7 2-138 0,10 2 0 16,3 0 0-16,11 15 0 0,6 2 0 0,7 3 0 0,9 5 0 15,-1 2 0-15,7 1 0 16,4 2 0-16,1 1-130 15,4-2-202-15</inkml:trace>
  <inkml:trace contextRef="#ctx0" brushRef="#br0" timeOffset="7649.66">23093 9349 3248 0,'-10'-3'0'0,"6"-3"0"0,1 5 0 0,-2-2 0 0,-2 1 0 0,0 2-161 0,-3 0 54 0,8 0 41 0,-1 0 0 0,0 0-386 0</inkml:trace>
  <inkml:trace contextRef="#ctx0" brushRef="#br0" timeOffset="9923.92">23489 8853 2149 0,'0'0'0'0,"0"0"0"0,0 0 0 0,0 1 0 0,0 2 0 0,3 1 0 0,7 0 0 0,8 2 0 0,5-3 314 0,8 3-129 0,5-1-78 0,5-4 93 0,6 4-81 0,3-5-41 15,1 2 0 1,1 0-70 0,-7-2-8-16,-6 0 37 0,-2 0-275 0,-5 0 138 0,1 0 78 0,-11 0 25 0,-6-2-568 0,-5 0 299 15,-4 0 65-15,-5-1-626 0</inkml:trace>
  <inkml:trace contextRef="#ctx0" brushRef="#br0" timeOffset="10093.46">23715 9076 1658 0,'-28'7'0'0,"1"0"0"0,6 2 0 0,4-4 0 0,4 5 0 0,10-9 0 0,3 1 0 0,0 0 596 0,1 0-278 0,17 0-141 0,5-2-61 0,6 0 193 0,4 0-136 0,5 0-67 15,2 0-80-15,1 0 12 0,2-2 8 0,-5 0-537 16,0 0 264-16,-1-1 132 16,0 3 67-1,-3-3-717-15,7 0 343 0,-12 1 205 0</inkml:trace>
  <inkml:trace contextRef="#ctx0" brushRef="#br0" timeOffset="10299.91">23985 8707 1762 0,'-10'-12'0'0,"3"3"0"0,4 4 0 0,3 3 0 0,3 1 0 0,13 1 288 0,9 0-131 0,7 8 167 0,5 4-145 0,5 4-70 0,2 2-37 0,8 6 170 0,-4 0-107 0,3 1-50 16,-1 3-24-16,-8 1-78 0,0 0 26 15,-3 7 10 1,-20-7 17-16,-12 5-229 0,-7-2 115 0,-14 2 57 0,-18 1-247 0,-10 5 159 16,-5-9 67-16,-6 0-42 0,-1-2-165 0,2 0 50 15,2-2 83-15,-1 2-559 0</inkml:trace>
  <inkml:trace contextRef="#ctx0" brushRef="#br0" timeOffset="10646.98">25000 8785 2122 0,'0'0'0'0,"0"0"0"0,0 0 0 0,0 0 0 0,1-3 0 0,6 0 0 0,4 2 0 0,6-3 0 0,7 2 314 0,8 0-139 0,10 0-60 0,2 2 5 0,6-3-41 0,3 2-1 15,0-2-41-15,-4 3-332 0,8 0 175 0,-16 0 74 0,-1 0 41 0,-6 0-279 16,-8 3 161-16,-6-2 79 0,0 2-819 0</inkml:trace>
  <inkml:trace contextRef="#ctx0" brushRef="#br0" timeOffset="10924.75">25367 8599 976 0,'-8'2'0'15,"0"0"0"-15,0 1 0 0,0 4 0 0,0 0 0 0,1 9 0 0,2-1 335 0,-1 6-149 0,1 5-75 16,-1 5-37-16,-3 4-7 16,2 0-30-16,-1 3-1 0,-4-1 1 0,-1-2-42 0,-3-4-1 0,1 7 52 15,-1-14 29-15,1-2-1 0,0-7-37 0,2-3 184 16,5-5-92-16,-2 0-37 16,8-7-33-16,2 0 150 0,0 0-86 0,2 0-43 0,11 0-1 0,9-2 77 31,5-3-64-31,3 0-28 0,5-2 0 0,3 0-155 0,-2 3 64 0,4 0 41 31,-5-2-171-31,-3 3 97 0,-1 0 48 0,-1 3-574 0,-4-2 268 0,1 2 106 0,-11 0 99 0,-2 0-556 16,-9 0 316-16</inkml:trace>
  <inkml:trace contextRef="#ctx0" brushRef="#br0" timeOffset="11050.12">25464 8909 1816 0,'-10'0'0'0,"-2"0"0"0,4 0 0 0,-1 0 0 0,-1 0 0 0,4 6 0 0,2 11 0 0,1 2 0 0,3 4 634 16,0 5-299-16,0 6-140 0,0 2-236 0,0 3 38 16,0 0 1-1,1 2-275-15,1 0 157 0,2 5 88 0,-3-11 30 0,1 1-829 0</inkml:trace>
  <inkml:trace contextRef="#ctx0" brushRef="#br0" timeOffset="11197.72">25269 9278 1437 0,'-5'-7'0'0,"0"1"0"0,2 0 0 15,3 3 0-15,0-1 0 0,8 3 0 0,10-3 0 0,6 1 489 0,5 3-216 0,0-2-123 0,3 2-206 0,1 0 46 0,0 0 24 16,1 0-603-16,2 0 308 0,-7 0 147 0,-5 2 76 0</inkml:trace>
  <inkml:trace contextRef="#ctx0" brushRef="#br0" timeOffset="11657.32">24972 8705 1384 0,'-18'0'0'0,"5"0"0"0,4 0 0 0,2 2 0 0,3 5 0 0,2 5 0 0,1 5 192 0,1-2-82 16,0 7-37-16,1 0 65 0,3 5-51 0,2 5-15 0,0-4-10 0,-2-2-19 0,-1 3-6 0,-2-4 0 15,1-1-1-15,-1 5 55 32,-1-9-9-32,0-4-45 0,0-1 109 0,0-1-55 0,0-2-26 0,0 3 85 0,0-4-61 0,0-4-27 15,3 4 1-15,5-2 18 0,0 1-1 0,6 2-34 16,-2 0-9-16,4 2-153 0,-3 0 77 0,5-1 38 16,-4 2 0-1,3 4-73-15,-7-1 50 0,-1-2 31 0,-2 2-272 0,-6 3 136 47,-1-4 32-47,0 4 16 0,-1-5 12 0,-15 0 1 0,3-5-11 16,-7 0 199-1,1-4-86-15,-1 0-43 0,1-4-1 0,3-3 191 0,1 0-91 0,1 0-53 0,3 0 1 0,2 0 164 16,4-3-76-16,2 0-54 0,3-1 67 0,0 0-52 0,0 3-22 0,0 1 9 47,1 0-37-47,8 0 0 0,5 0 0 0,-1 0 113 0,4 1-81 0,0 10-69 0,4-6 0 0,-1 5 0 0,3-2 0 0,2 1 0 0,2 4 0 0,5-2-521 0,0 1 251 0,0-2 111 15,2-1-282-15,3 1 207 32,8-3 68-32,-5-4-455 0,4-3 292 0,-2 0 146 0</inkml:trace>
  <inkml:trace contextRef="#ctx0" brushRef="#br0" timeOffset="11888.7">25961 8785 1575 0,'-4'-12'0'0,"-2"0"0"0,1 7 0 0,-1 2 0 0,2-1 0 0,-3 4 0 0,0 0 0 0,2 0 0 0,-2 12 420 0,0 5-191 0,2 2-96 0,0 2-54 0,-2 1-42 16,3 6 9-16,-2-5-49 0,2 1-1 31,-2 0 41-15,3 0 0-16,2-3-126 0,0 2 72 0,1-6 23 0,0-2-1 0,0-3-62 0,0 0 47 0,3-3-6 0,6 1 8 0,0-7-129 0,2-1 68 0,-1-2 5 15,4 0-181-15,-3 0 102 0,1 3 53 16,-3-3-300-16,-1 1 177 0,-4 5 87 15,-1-1 45-15,-2 7-143 0,-1 0 85 0,0 2 55 16</inkml:trace>
  <inkml:trace contextRef="#ctx0" brushRef="#br0" timeOffset="11999.4">25811 9357 576 0,'-6'11'0'0,"5"-1"0"0,1-2 0 0,0-2-1 0,0-2 1 0,1-1-1 0,11-3 127 31,4 0-51-31,-2-3 1 0,9-7-40 0,0-4 48 0,1-2-24 0,1-1 9 16,0 0-34-16,0-3-174 0,-2-1 87 0</inkml:trace>
  <inkml:trace contextRef="#ctx0" brushRef="#br0" timeOffset="12187.9">26056 8986 1383 0,'-12'-13'0'0,"3"4"0"0,6 2 0 0,0 2 0 0,3-1 0 0,3-1 0 0,9-4 515 31,12 1-244-31,3 1-117 0,6-2-58 0,5 2 13 0,1-1-37 0,5-1 10 0,-5 4-45 0,1 3-263 63,-1 0 132-63,-4 1 65 0,-5 3-656 0,1 0 348 0,-14 0 171 0</inkml:trace>
  <inkml:trace contextRef="#ctx0" brushRef="#br0" timeOffset="12423.29">26395 8675 1007 0,'-9'0'0'16,"-1"0"0"-16,2 3 0 0,-1 0 0 0,0 6 0 0,-2 0 0 0,-2 6 388 0,-2 5-166 0,-1 2-98 0,2 2-43 0,-3 5 50 31,2-1-47-31,2-1-23 0,1 2-22 0,5-7-3 0,7-1 1 0,0-3-66 0,2-1 32 16,12-7 1-16,9 4 42 0,6-8-76 0,6-5 33 0,5-1 1 0,3 0 32 0,1 0-133 31,4 0 67-31,-11 0-13 0,-4 0 27 0,-4 0-147 0,-4 0 78 0,-6 0 30 0,-3 2-135 15,-13 2 74-15,-3 3 47 0,-7 3-241 0,-14-1 137 16,-4-1 68-16,-6 1 25 0,1-4-191 16,0 0 117-16,0-3 59 15,-2 0 29-15</inkml:trace>
  <inkml:trace contextRef="#ctx0" brushRef="#br0" timeOffset="12547.96">26230 9080 873 0,'-8'2'0'0,"-4"1"0"0,5 2 0 0,0-1 0 0,1 3 0 0,4 1 0 0,0 2 219 0,2-1-91 0,0 3-46 0,0 3-23 0,4-1-4 0,3-1-19 15,1-1 1-15,-3 2-343 16,5-1 172 15,-4-2 85-31,1 1 52 0,-4-2-472 0,0-3 229 0</inkml:trace>
  <inkml:trace contextRef="#ctx0" brushRef="#br0" timeOffset="12755.41">26196 9257 578 0,'-8'0'0'0,"4"2"0"0,-1 0 0 0,1 0 0 0,0 0 0 0,3 1-64 0,1 3 23 0,0-1 0 0,0 2-20 15,0 0 43-15,0 2-5 0,0-1 5 0,0 3-28 0,0-3 0 0,0 2 23 0,-2-1 0 0,-5 0 62 16,-4 2-27-16,1-4 0 47,-2 0-32-47,-4-2 287 16,4 0-134-16,-3 2-66 0,3-7 337 0,3 5-186 0,1-5-83 0,5 1 94 0,3-1-96 0,0 0-40 15,11 0-32-15,12 0 3 0,4 0 0 0,9 0-28 16,4 0 1-16,5 0-210 0,-4 0 101 0,2 0 54 0,-4 0-412 0,1 0 231 0,-4 2 70 0,1 2 76 15,-11 4-447-15,-6-4 232 0</inkml:trace>
  <inkml:trace contextRef="#ctx0" brushRef="#br0" timeOffset="12880.07">26467 9257 1276 0,'-8'-1'0'0,"2"-3"0"0,1 3 0 0,-2-1 0 0,1 2 0 0,-3 0 214 0,0 7-93 0,-2 5-43 0,0 6 256 16,-4 6-149-16,2 0-75 0,-6 7-27 0,2 3-96 15,0-2 25-15,-2 4 0 0,5 0-564 0</inkml:trace>
  <inkml:trace contextRef="#ctx0" brushRef="#br0" timeOffset="13030.67">26610 9676 2789 0,'4'4'0'16,"1"-3"0"-16,2 3 0 0,2 1 0 0,3 4 0 0,-1-1 0 0,2 3 0 0,2 2 0 0,1 1-557 0,0-2 261 0</inkml:trace>
  <inkml:trace contextRef="#ctx0" brushRef="#br0" timeOffset="13165.31">27162 9847 0 0,'-8'0'0'0,"0"-6"0"0,5 3 0 0</inkml:trace>
  <inkml:trace contextRef="#ctx0" brushRef="#br0" timeOffset="15499.19">17777 8347 1041 0,'-17'-15'0'0,"2"1"0"0,2 3 0 0,3 2 0 0,5 1 0 0,0 4 0 0,5 3 0 0,0 1 0 0,0 0 94 0,12 0-27 16,11 1 69-16,7 6-38 0,6 1-11 15,11 1-46-15,7 1 95 0,5 2-48 0,8-1 0 16,12 3-38-16,2-1 25 0,13 3-1 0,12 1-34 15,16 4 0-15,11-2 33 0,22 3-23 0,-10-2-10 16,13-2 0-16,9 0-56 16,9 3 28-1,8-2 1 1,25 4 8-16,-25-1-10 0,14 0 30 0,18 0-80 0,14-1 36 0,14-4 6 0,32 2 6 0,-31-4-31 0,17 3-1 0,13 3 27 0,1 3 13 0,-4 6 45 31,19 5 4-31,-47 1-57 0,9 8 66 0,2 2-26 0,-4 0 0 0,8 5-7 47,-45-5-17-47,11 4 6 0,-5 2-4 16,1 0-20-16,-8-1 22 0,3 6 18 0,-36-9-15 0,-2 4-42 0,-5-1 40 0,-14-2-2 0,-12-8 2 0,-2 5-28 0,-32-13-6 0,-7 1 17 0,-13 0-24 15,-15-4 27-15,-11-6 4 0,-8-1-32 16,-20-10 30-16,-8-1-2 0,-7-4 1 0,-11-5-32 16,-5-3 0-16,-6 0 31 0,-2 0-2 0,0-1-67 15,0-15 31-15,-12-2-9 0,-5-2 38 0,-4-4-317 31,-3 3 150-31,-5 2 60 0,-3 1-555 0,-3 1 307 0,-4 3 154 0</inkml:trace>
  <inkml:trace contextRef="#ctx0" brushRef="#br0" timeOffset="16100.1">26914 8731 1131 0,'5'-18'0'0,"1"3"0"0,-3 3 0 0,-1 1 0 0,-1 2 0 0,-1 2 0 0,0-3 0 0,0 1 0 0,-12 2 117 0,-1 1-38 0,-4-1-1 0,-3 0 45 31,-9-3-32-31,-1 5-10 0,-8-1-41 0,-9 3 36 0,-8-3 0 0,-14 2-37 0,-23 2 11 0,-10 1-56 16,-21 1 1-16,-23 0 45 15,-21 0-16-15,-23 10 16 0,-34 2 9 0,17 3-9 32,-21 4-34-32,-20 3 33 0,-10 5 1 0,-15 3-63 0,-31 8 28 0,38-2-22 0,-18 2 46 0,-10 3-62 15,-4 1 23-15,-1 3 0 0,-19 2 26 0,49-9-73 16,-7 4 35-16,-5-1-7 0,13-2 10 0,-11 6 16 16,49-10 9-16,-8 2 81 0,9 4-40 0,5 0-6 0,13 1-36 0,-7 4 163 62,40-6-77-62,-3-2-29 0,4 3 0 0,10-2 42 0,11-3-34 0,3 1 6 0,30-6-9 0,4-3-32 0,9 1 4 0,13-3 1 0,12-2-63 0,8-3 40 0,27-9-9 0,10 0-8 16,12-3-1-16,12-3 32 0,13-4 7 0,3-2-199 15,0 0 88-15,9 0 29 16,9 0 29-16,6 0-232 0,8 0 119 0,2 0 36 16,-3 0 40-16,0-2-357 0,-3 1 184 0,-1 1 93 15,-6 0-502-15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9T00:29:49.5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3003 4330 1406 0,'-16'-10'0'0,"5"1"0"0,-4 3 0 0,5 5 0 0,4-2 0 0,2 2 0 0,0 0 0 0,2 1 0 0,-2 0 180 0,1 0-74 0,3 0 150 0,0 0-108 0,0 0-53 0,0 0-27 0,0 0 52 0,0 0-44 0,0 0-1 0,0 0-34 0,3 1 49 15,1 0 1-15,1-1-40 16,0 3 101-16,0-3-55 0,2 1-28 0,0 0 0 0,-1-1 90 16,3 0-48 15,-4 2-40-16,4-2 138-15,-3 3-83 0,1-3-61 0,2 0-65 0,-1 0 0 0,1 0 0 0,-2 0 0 0,1 0 0 0,2 0 0 0,2 0 0 0,-3 0 0 32,2 0 0-32,-1 0 0 0,3 0 0 0,-1 0 0 0,2 0 0 0,2 0 0 0,1 0 0 0,0 0 0 31,1 0 0-31,-1 0 0 0,7-3 0 0,-4 1 0 16,-1 0 0-1,3-2 0-15,0 2 0 0,3-3 0 0,2 2 0 0,-1 0 0 0,0 0 0 0,-1 0 0 16,3 0 0-16,2-1 0 0,5 0 0 0,-5 1 0 0,2-1 0 0,3-2 0 0,1 2 0 0,1-2 0 15,5 1 0 1,-8 2 0 0,0 0 0-16,0-2 0 0,-1 4 0 15,3-3 0-15,3 1 0 0,-7 1 0 0,-1-1 0 0,1 3 0 0,3 0 0 0,-3 0 0 0,11-2 0 0,-9 2 0 16,1 0 0-16,1 0 0 0,1 0 0 0,2 0 0 16,5 0 0-16,-9 0 0 0,4 0 0 0,0 0 0 31,0 0 0-16,2 0 0-15,8 0 0 0,-8 0 0 0,3 0 0 0,-2 0 0 0,4 0 0 0,3 0 0 0,-6 0 0 0,-1 0 0 0,0 0 0 0,1 0 0 16,3 2 0-16,6-2 0 16,-5 0 0-16,1 0 0 0,5 0 0 0,-1 3 0 15,1-1 0-15,8-2 0 0,-15 3 0 0,6-1 0 16,-3 0 0-16,4-1 0 16,2 2 0-16,10-1 0 0,-9 1 0 0,2-1 0 0,-1 2 0 0,1-2 0 15,-2 1 0-15,12 3 0 16,-16-4 0-16,1 3 0 0,3-1 0 0,3-1 0 15,1 2 0-15,5 2 0 0,-11-2 0 0,-2 0 0 16,1 1 0-16,2-3 0 0,-1 4 0 0,10-1 0 0,-10-2 0 0,2 3 0 16,0-2 0-16,0 0 0 0,0-2 0 0,7 4 0 31,-10-3 0 16,-2 0 0-47,4 2 0 0,5-4 0 0,1 1 0 0,8 3 0 0,-13-5 0 0,-3 2 0 0,5-1 0 0,1-1 0 0,0 1 0 0,14-2 0 0,-16 0 0 0,8 0 0 0,1 0 0 0,-3 0 0 0,1 0 0 0,8 0 0 15,-13 0 0-15,4 0 0 0,2 0 0 0,5 0 0 16,-3 0 0-16,8 0 0 16,-11-2 0-16,-2 1 0 15,3-1 0-15,1 1 0 0,12-1 0 0,-10 1 0 0,1-2 0 0,-2 2 0 16,0-1 0-16,1 1 0 0,7-1 0 0,-12 0 0 16,5 2 0-16,-1 0 0 0,0-2 0 0,-6 2 0 15,10 0 0-15,-16 0 0 0,1 0 0 0,3 0 0 16,3 0 0-16,0 0 0 0,9 0 0 0,-14 0 0 15,-3 0 0-15,2 0 0 16,0 0 0-16,-4 0 0 0,8 0 0 16,-9 0 0-16,-1 0 0 0,1 0 0 0,-2 0 0 0,-5 0 0 0,6 0 0 15,-16 0 0-15,2 2 0 0,-2 2 0 16,2-1 0-16,-3 1 0 0,4-1 0 0,-7 0 0 16,2 0 0-16,-2 1 0 0,3-1 0 0,-1-1 0 15,6 3 0-15,-10-4 0 16,3 1 0-16,-4-1 0 0,2 2 0 0,-2-3 0 0,5 0 0 0,-10 3 0 15,3-3 0-15,-3 0 0 16,0 0 0-16,2 0 0 0,2 0 0 0,-4 0 0 16,1 0 0-16,3 0 0 0,1 0 0 0,2 0 0 0,4 0 0 0,-5-3 0 31,3 3 0-31,-1-4 0 0,2-1 0 0,1 0 0 0,-5 2 0 0,0-1 0 16,0 1 0-16,-1 0 0 0,0 0 0 0,2-1 0 15,-7 2 0 1,1 1 0 15,0-1 0-31,-2 0 0 0,1 2 0 0,3 0 0 0,-4 0 0 0,-2 0 0 0,2-2 0 0,-3 2 0 0,-1 0 0 0,5-3 0 16,-8 3 0-16,2 0 0 0,-3 0 0 0,0-1 0 0,-3 1 0 15,2-1 0-15,-4-2 0 0,-2 1 0 16,-1 2 0-16,0-1 0 16,-2 0 0-16,0-2 0 0,0 3 0 0,-2 0 0 0,1-3 0 0,-1 3 0 15,-1-1 0-15,2 0 0 0,-2 1 0 0,0-2 0 0,0 0 0 0,0 0 0 16,0 1 0-16,0-4 0 0,0 0 0 0,0-1 0 15,0-2 0-15,-6 1 0 0,-4 0 0 16,-7-1-193-16,-11 5-456 0</inkml:trace>
  <inkml:trace contextRef="#ctx0" brushRef="#br0" timeOffset="29098.61">9507 7181 1660 0,'-11'-3'0'0,"-2"3"0"0,6-3 0 0,0 2 0 0,4 1 0 0,0 0 0 0,3 0 255 16,0 0-108-16,12 0 181 16,8 0-146-16,4 0-71 15,3 0-27-15,5 0 44 0,2 0-45 0,3 0 0 0,-1 0-45 0,2-2 21 0,2-1-12 16,-4-3-9 0,-3 2 1-16,3-3-123 0,-3 2 62 0,4-1 39 0,-9 1-310 0,-2 1 165 15,-6 3 84-15,-5-1-565 0,-3 2 297 0,-1 0 98 16,-10 0 87-16,-1 2-206 0,0 6 148 15</inkml:trace>
  <inkml:trace contextRef="#ctx0" brushRef="#br0" timeOffset="29289.1">9655 7358 1973 0,'0'0'0'0,"-2"3"0"0,2 1 0 16,-3-1 0-16,2 0 0 0,0 5 0 0,-1-1 0 0,-1 2 182 0,2-1-72 0,1 4-36 0,0 0 0 0,0 3-330 0,0 0 142 0,0-1 76 0,0 1 37 15,0 0-235-15,1 0 136 0,5 0 77 16,-2-4-676-16</inkml:trace>
  <inkml:trace contextRef="#ctx0" brushRef="#br0" timeOffset="29497.54">9661 7425 1321 0,'0'-8'0'0,"0"0"0"0,0 2 0 0,0-2 0 15,0 2 0-15,9-4 0 0,5 2 0 0,7-2 217 0,5 1-94 0,7-1-43 0,5 0 174 0,3 1-108 0,6-3-54 32,6 5-18-32,-8 2-6 0,1 2-1 0,-3 1-29 0,-4 1 0 0,-3 1-66 0,1 0 42 0,-15 0-9 0,-4 6-143 0,-5 2 88 15,-5 3 43-15,-5 2-185 0,0 1 86 0,-3 1 62 16,0 0-20-16,-10 1-138 0,-3-1 65 0,1 2 55 15,-3-1-18-15,1-3-158 0,-1-1 111 0,0-3 54 16,-1 1 28-16,0-3-273 0</inkml:trace>
  <inkml:trace contextRef="#ctx0" brushRef="#br0" timeOffset="29671.59">9852 7246 1529 0,'-10'-5'0'0,"0"2"0"0,2 1 0 0,2 1 0 0,-2 1 0 0,1 0 230 0,3 1-101 0,-2 8-45 0,0 4 236 16,3-1-141-16,-3 5-61 16,4 2-45-16,0-1-160 0,1 1 62 0,1 3 32 0,0-4 0 0,0 8-446 31,0-6 234-31,0-2 121 0,3-1-575 0,4 0 323 0,-1-8 162 0</inkml:trace>
  <inkml:trace contextRef="#ctx0" brushRef="#br0" timeOffset="29978.95">9983 7218 705 0,'3'0'0'0,"2"-1"0"0,-2 0 0 0,1 1 206 0,-1 0-84 0,1 0-33 15,-1 0-9-15,0 8 216 16,-2 2-129-16,0 2-65 0,-1 3-31 0,0 6-150 0,0-3 54 0,0 6 31 31,-5-1-268-31,-5 5 145 0,-2 0 72 0,-1 4-106 0,-5-7 76 16,-2 1 39-16,-5 0-1 0,0-2 65 0,0-4 1 0,-5 1-92 15,6-8-42-15,0-4 358 0,0-2-141 0,5-2-66 16,4-2-34-16,2-1 421 0,7-2-171 0,5 0-114 16,1 0 138-16,3 0-125 15,13-2-61-15,6-4 62 0,4 0-67 0,5-1-28 0,-1 2-1 0,4-2-120 16,4 1 55-16,-5 1-10 16,-2-2 47-16,0 2-179 0,0 1 90 0,-3 1 44 15,3-2 10-15,-10 3-515 0,-2-1 204 0,-6 2 150 16,-3 1-420-16,-3 0 271 15,-1 0 125-15,-6 0-217 0,0 0 181 0</inkml:trace>
  <inkml:trace contextRef="#ctx0" brushRef="#br0" timeOffset="30254.21">9927 7573 698 0,'-10'9'0'0,"-3"1"0"0,6 0 0 0,-2-1 0 0,3 2 0 0,-2 2 0 0,4 0 304 0,-3 3-123 0,4-3-77 0,-3 4-33 0,0-3 120 16,1 3-77-16,0-2-38 0,-3 1 9 0,2-2 8 15,0-2-27-15,0-4-1 0,1-1 87 0,1 0-58 16,0-1-18-16,1-4 108 0,2-2-73 0,1 0-37 16,0 0 0-16,0 0 40 0,0 0-28 0,7 0-11 15,3 1-37-15,4 1 37 0,1 1-37 0,2-2 0 16,2 4 9-16,-1 0-67 16,0-1 29-16,-1 2 0 0,3 0-244 0,-2 2 137 15,0 1 65-15,-1-1-448 0,-2 0 234 0,-2 0 117 16,0 1 11-16,0 0-280 0,-4-2 185 0,-1-2 89 15,-4 2 43-15,1-5-223 0,-1 0 134 0,3-2 57 16,-6 0 42-16,1 0-171 0,-1-7 102 0</inkml:trace>
  <inkml:trace contextRef="#ctx0" brushRef="#br0" timeOffset="30593.66">10095 7756 428 0,'0'0'0'0,"-1"0"0"0,-4 0 0 0,-2 0 0 0,2 2 0 16,0 5 366-16,1 0-164 0,-3 4-82 0,3 6 55 0,-2 1-59 0,-1 0-44 0,1 0-38 15,-1 5 4-15,-2-1-1 0,3-2 1 0,-4 4-187 16,2-6 88-16,-2 0 49 16,-1-1 26-16,-1-2-288 0,2-3 147 0,-8 0 79 15,3-8 32-15,-1 0-317 0,-3-4 155 0,-3 0 37 0,-1 0-9 16,-4-6 51-16,1-6 47 0,-2-2 52 16,-5-1 0-16,2-2 0 0,-1 2 0 0,-3-4 0 31,5 5 0-31,4-3 0 0,4 2 0 0,2 1 55 0,7 1-65 0,-3 3 9 0,15 2-33 0,1 3 559 15,1-2-257-15,18-2-86 110,7 0 196-110,4-2-161 0,3 5-94 0,4-6 3 0,2 3-44 0,-1-2-1 0,8-3-34 0,-8 2-248 0,4 1 119 0,-3 0 60 0,0-3 30 0,0 4-503 0</inkml:trace>
  <inkml:trace contextRef="#ctx0" brushRef="#br0" timeOffset="30894.86">10396 7338 1149 0,'0'-7'0'0,"0"-1"0"0,0 2 0 0,0 0 0 0,0 3 0 0,3 1 175 0,3 0-69 16,2 2-24-16,-1 0-93 0,3 0 25 0,0 4-1 16,-1 6 25-16,2 5-432 15,-1 2 193-15,-4 1 98 0,-2 3-304 0,0 1 184 0,-4 2 93 0,0-5 57 16,0 8 38-16,-4-6 35 0,-3-1 0 0,-5-1 88 15,3-2-81-15,-3-2-1 0,2 2-53 0,1-8 274 16,4-2-132-16,2-2-67 16,3-2-5-16,0-3 145 0,0 0-36 0,8 0-63 0,8 0 127 0,-1 0-79 15,1 0-40-15,0 0 10 0,-1 0-132 16,-2 6 41-16,-1 7 0 0,-3 3-9 0,-4 6 25 16,0 4 10-16,-4 1 15 0,-1 1 77 15,0 2-39-15,-6-2 1 0,-2-2-70 0,-3 1 111 16,3-7-48-16,-1-4 0 0,3-5-36 0,3-5 4 15,2-3-1-15,1-3 10 16,0 0-253-16,4-12 120 0,7-10 65 0,6-4-518 0,-1-4 257 0,2-4 137 16,-2-3 37-16</inkml:trace>
  <inkml:trace contextRef="#ctx0" brushRef="#br0" timeOffset="30996.59">10691 7411 1289 0,'6'-25'0'0,"3"3"0"0,-1-2 0 31,-1 8 0-31,0 5 0 0,2 2 0 0,1 1 0 0,-1 5 224 0,7-3-85 0,-2 4-54 0,1 2-52 0,2 0 4 0,2 0 1 0,1 0-1 0,-1 6-405 0,-1 2 198 0,-5 1 104 16,3 1-542-16</inkml:trace>
  <inkml:trace contextRef="#ctx0" brushRef="#br0" timeOffset="31222.98">10904 7420 974 0,'-4'0'0'0,"-2"3"0"0,0-2 0 0,3 2 0 0,-1-1 0 0,1 5 216 0,1 2-80 0,0 0-55 16,2 5 41-16,0 1-43 15,-1 1 0-15,1 4-67 0,-3 3 34 0,3 0-10 0,-3 1 1 16,1-2-10-16,-1-2 10 0,-2 1 0 16,3-2 9-16,-3-4 103 0,2-5-56 0,0-2-28 15,3-1 106-15,0-5-67 0,0 0-25 0,0-2-8 16,7 0 6-16,7-7 1 0,2-2-41 0,3-4-64 16,2-1 41-16,0 2-9 0,0-2 32 0,4 1-286 15,-5 3 143-15,0 1 72 0,1-1 45 0,-3 1-639 16,-5 4 305-16,0 0 99 0,-3 2-375 0</inkml:trace>
  <inkml:trace contextRef="#ctx0" brushRef="#br0" timeOffset="31443.39">10770 7652 1068 0,'-14'5'0'0,"2"5"0"0,2 2 0 0,0 2 0 0,2 0 0 0,1 3 0 0,3 1 399 0,-4 4-172 0,5-4-100 16,0 0-44-16,0 0 82 0,-1-3-64 0,4 0-32 15,-3-1 10-15,3-6 140 0,0-1-90 0,0-5-46 32,0 2-1-32,0-1 104 0,0-3-79 0,3 0-35 0,9 0 150 0,3 0-92 15,2 0-46-15,7 0 9 16,-1 0-33-16,5 0 1 0,4 0-24 0,0 0-102 0,5 0 52 0,5-1 34 0,-3 1-9 16,4 0-533-16,1-2 242 0,2 2 149 15</inkml:trace>
  <inkml:trace contextRef="#ctx0" brushRef="#br0" timeOffset="32581.93">11898 7575 610 0,'0'0'0'16,"0"0"0"-16,-1 0 0 0,-1 0 0 0,0 0 0 0,1 0 0 0,-1 0 172 0,-1 0-68 0,2 0-33 0,-4 0 0 0,2 0 23 16,-3 6-19-16,-1 3-10 15,0 5-73-15,-7 0 46 0,0 6-1 0,-5 3 46 16,-4 4-36-16,-4 0-10 0,0 2 0 0,-4-1 121 16,-1 1-60-16,-1-3-30 15,1 1 9-15,5-9 123 0,6-1-82 0,5-7-40 0,6-2 0 0,5-5 25 16,1 1-24-16,4-4-9 15,5 0-4-15,13 0 1 0,7 0-30 0,7 0 1 0,3 0 8 16,2 0-8-16,1 0-1 16,1 0 0-16,-2 0 1 0,2 4-1 15,3 1 10-15,-9-3-10 0,0 4 0 0,-1-1 1 16,-3-1-1-16,-5 1 0 0,3 0 10 0,-12-1-10 0,-5-1-112 0,-4-2 51 16,-3 1-312-16,-3-2 98 0,0 0 96 0,-3 0 63 31,-8-6 24-31,-4-5 278 0,0-7-105 0,-2-3-59 0,0-4-7 0,-1 0 50 0,1-2-24 0,2-5-25 15,-2 1 16-15,1-6-175 0,0-7 88 0,3 6 23 16,1-1-109-16,4 3 67 31,0 2 31-15,0-1-109-16,5 12 60 0,1 5 5 0,2 5 24 0,0 7-180 0,2 4 91 0,6-1 16 0,6 3 37 0,3 13-225 0,1 3 124 0,2 2 63 16,3 1 32-16,2 1-424 15,-3 0 233 1</inkml:trace>
  <inkml:trace contextRef="#ctx0" brushRef="#br0" timeOffset="32926.81">12269 7383 1452 0,'-8'0'0'0,"-1"0"0"0,0 0 0 0,4 3 0 0,3-3 0 0,2 3 0 0,0-3 0 0,14 2 0 0,5-1 269 0,9 2-120 0,3 0-56 0,5-1-217 0,3-2 80 31,3 3 40-31,-1-3-126 0,-3 4 79 0,-1 0 44 0,-5 2 0 0,-2 1-4 0,-5 1 24 16,-3 5 9-16,-12 0 15 0,-8 7-63 0,-2-3 1 15,-5 9-25-15,-18-1 42 0,-4 6 284 32,-1-4-136-17,-6 0-55-15,0 3 323 0,1-2-185 0,0 5-83 0,2-9 128 0,6 1-115 0,5-1-58 0,3-1-29 0,5-2 17 0,5 0 9 16,7-6-55-16,2-1 0 15,15-4-37-15,3-2 0 0,8 1 37 0,5 0 9 0,1-7-212 16,3 2 102-16,0-4 51 0,1 0-306 0,1 0 141 16,3 0 51-16,-8-4-325 0,-2 0 204 0,-4-1 105 15,-5 1 53 1,-4 1-441-16,0-1 238 0,-10 1 133 16</inkml:trace>
  <inkml:trace contextRef="#ctx0" brushRef="#br0" timeOffset="33106.32">12376 7573 2281 0,'-20'0'0'0,"2"0"0"0,4 0 0 0,4 0 0 0,3 0 0 0,2 0 0 0,5 0 0 0,2 5 386 0,14 0-175 0,6 1-87 0,5 0 111 16,1 3-90-16,3-5-59 0,-1 4-25 0,5-1-431 15,-2-1 204-15,5 3 110 0,-6-2 41 0,-1 0-383 31,2-2 217-31,-2-1 109 0</inkml:trace>
  <inkml:trace contextRef="#ctx0" brushRef="#br0" timeOffset="33266.89">13023 7411 2013 0,'-4'-2'0'0,"0"-1"0"0,3 0 0 0,1 0 0 0,0 1 0 0,1-1 0 0,12 3 0 0,6 0 291 0,4 0-127 0,5 0-55 0,0 0-42 0,6 0-632 0,0 0 283 0,1 5 143 16</inkml:trace>
  <inkml:trace contextRef="#ctx0" brushRef="#br0" timeOffset="33399.54">13087 7657 2064 0,'-26'0'0'15,"-1"3"0"-15,15 0 0 0,5-1 0 0,6 0 0 0,1 1 0 0,9-2 0 0,15-1 672 0,8 0-323 0,5 0-156 0,5 0-79 16,2 1-345-16,9 4 143 0,-7-3 57 16,2 5 34-16,-4 1-1087 0</inkml:trace>
  <inkml:trace contextRef="#ctx0" brushRef="#br0" timeOffset="33911.17">14056 7152 1441 0,'-6'0'0'0,"0"0"0"0,0 0 0 0,0 4 0 0,1 3 0 0,-3 8 0 0,0 6 0 0,-3 9 296 0,-1 11-135 0,-4 7-61 0,-1 11-32 0,-2 3 179 16,-1 3-105-16,1 8-44 15,1-14-67-15,2-2 6 0,1-5 0 0,0-4-217 16,0-8 108-16,1 2 64 16,5-18 18-1,3-9-342-15,1-4 177 0,5-5 95 0,0-6-23 0,0 0-451 0,0 0 241 0,0-15 128 16,4-6 64-16</inkml:trace>
  <inkml:trace contextRef="#ctx0" brushRef="#br0" timeOffset="34107.64">13932 7249 2109 0,'0'-18'0'0,"0"3"0"0,0 3 0 0,1 0 0 0,4 7 0 0,1 4 0 0,5 1 0 0,3 4 0 0,3 13 0 0,2 5 306 0,1 8-138 15,2 7-66-15,0 3 231 16,1 7-147-16,0-1-75 0,-1 9-28 0,-4-8-144 0,2 0 49 0,-2 0 25 31,-1-1-412-31,2-4 218 0,-3 5 119 0,-2-12 44 0,-3-6-231 0,-2-1 117 0,0-5 80 0,-7-2-652 16,0 1 325-16,-2-9 175 15</inkml:trace>
  <inkml:trace contextRef="#ctx0" brushRef="#br0" timeOffset="34262.07">13944 7654 2279 0,'-17'-14'0'0,"2"7"0"0,2-1 0 0,7 3 0 0,4 1 0 0,2 2 0 0,0 2 0 0,5-3 358 15,9 0-151-15,8 1-90 0,1 0-111 0,5 0 0 0,1-1 31 0,6 3-243 16,-4 0 117-16,0 0 63 0,2 0 31 0,-2 0-861 0,-1 0 425 16</inkml:trace>
  <inkml:trace contextRef="#ctx0" brushRef="#br0" timeOffset="35018.69">14789 7300 991 0,'-15'-1'0'0,"-5"-2"0"0,8 3 0 0,-2 0 0 0,1 4 0 0,-2 7 0 0,1 2 297 0,-5 6-121 0,4 3-74 15,-3 2-33-15,1 2-17 0,-3 6-15 0,-2 2-1 0,-3-1-33 0,5-1-9 16,-2-5 43 0,2-1 36-16,3-5-37 0,-2-5 1 0,3 2 8 0,6-9 86 0,4-5-48 0,2-1-23 109,4-3 0-109,0 0 37 0,0 0-22 0,7 0-8 0,10 0-31 0,5 0 26 0,4 0 0 0,4 0-26 0,7 0-16 0,-5 0-10 0,3 0 26 0,1-3-153 0,-4 1 76 0,1 1 39 0,3 0 9 0,-8-1-228 0,-1 1 117 0,-6-2 33 0,-2 2 37 0,-5-1-97 0,0 0 36 0,-10-2 16 0,-4-1 25 0,0-3 84 16,-5-2-32-16,-6-1-20 0,-6-4 42 0,-1-1-29 15,-2-2 0-15,2-1 122 16,-1-5-66-16,-1-3-19 0,4 3 3 0,1-4 44 0,3 0-36 0,2 2-1 15,5 1 0 1,0-4 64-16,5 7-45 0,0 3-10 0,11 2 1 0,8 3 35 31,4 4-28-31,5 0 15 0,3 8-80 0,5 2 45 0,2 2-3 0,0 12-30 0,1 4-1 0,4 3 43 16,-7 6-11-16,-5-3-85 0,-2 4 39 0,-2 0-6 0,-6-2 44 0,3 3-175 16,-15-4 79-16,-2-1 25 31,-5-3 25-31,-2 1-58 0,-6-2 35 0,-8 4-2 0,-6-7 62 0,-3-3-39 0,-4-1 6 0,3-2-12 0,-5-3 10 15,0 0-10 1,5-3 9-16,1-5-184 0,3 0 88 0,2 0 42 16,3 0 0-16,1-9-286 0,9-4 166 0,5-6 79 0,0-4 39 0,2-5-355 15</inkml:trace>
  <inkml:trace contextRef="#ctx0" brushRef="#br0" timeOffset="35215.16">15292 7235 1743 0,'5'-4'0'0,"-2"1"0"0,0-1 0 0,-1 4 0 0,-1 0 0 0,-1 0 0 0,0 4 0 0,-8 11 355 32,-5 3-159-17,0 6 321-15,-3 2-230 0,2 1-131 0,1 1-59 0,1 1 90 0,4 3-75 0,4-2-38 0,4 3 10 0,0-4-146 0,6-2 49 0,11-3 25 16,7-4 0-16,4-4-469 0,4 3 256 0,4-13 114 16,1-1-625-16,1-5 353 15,-2 0 90-15,0 0-410 16,2-5 312-16</inkml:trace>
  <inkml:trace contextRef="#ctx0" brushRef="#br0" timeOffset="35367.76">15538 7411 1655 0,'-8'-8'0'0,"-1"0"0"0,4 4 0 0,4-1 0 0,1 2 0 0,0-1 0 0,3 2 450 16,17 2-207-16,3-2-103 0,5-2-52 0,5 4-96 15,3-1 54-15,-2-1-10 0,1 0-449 0,2 1 224 47,1 0 113-47,-3 1-648 0,3 0 335 0</inkml:trace>
  <inkml:trace contextRef="#ctx0" brushRef="#br0" timeOffset="35543.29">15735 7103 1471 0,'-10'-3'0'0,"5"0"0"0,1 1 0 0,2 2 0 16,2 0 0-16,0 8 0 0,0 10 606 0,2 8-289 0,2 5-140 0,3 4 0 0,-1 5-70 0,1 3-35 0,0 11-57 0,-2-6-10 0,-2-1 32 0,0 0-1 0,0 0-375 16,-1-4 188-16,-1 3 103 15,1-14 38-15,-1-4-601 0,1-8 312 0,2-3 75 16,3-10 104-16</inkml:trace>
  <inkml:trace contextRef="#ctx0" brushRef="#br0" timeOffset="35729.79">16070 7104 1800 0,'0'2'0'0,"0"-1"0"0,0 7 0 0,0 1 0 0,0 6 226 0,0 5-95 16,0 8-47-16,0 5 361 0,0 5-196 0,0 0-111 0,0 1-50 0,1 1-287 16,5-4 118-16,-3-4 59 0,2 6 38 0,-1-15-616 31,-3-2 302-31,-1-4 152 0,0-6-456 0,0-1 283 0,0-6 133 0,-5-4-67 0,-3-2 108 15,0-13 55-15</inkml:trace>
  <inkml:trace contextRef="#ctx0" brushRef="#br0" timeOffset="36043.94">15979 7095 746 0,'5'-32'0'0,"-1"4"0"0,4 4 0 16,3 2 0-16,5 10 0 0,0 2 203 0,5 8-83 0,2 1-42 0,2 1 100 0,3 0-62 0,-4 9-44 15,-1 2-1-15,-1 4 96 0,-3 0-65 0,-1 2-33 31,-5 2 9-31,-5 2-93 0,-7-3 26 0,-1 6-33 0,0-1 29 0,-12 0 0 16,-4 5 39-16,-1-5 39 16,-2-5-24-16,-1 0 0 47,2 1-25-47,0-5 43 0,1 3 9 0,6-6-51 0,3-2-18 0,1-2 74 0,7-2-29 0,0 0 0 0,1 2-18 0,13-5-64 0,8-1 28 0,2 3-1 0,5-1-83 0,1 1 54 31,4 7 38-31,-4-5-123 0,-2 9 55 0,-5-1 36 0,-4 1-3 0,-4 6-28 0,-9-3 12 0,-6 6 0 15,0-4 3-15,-14 1 140 0,-7-1-64 0,-3 1-27 16,-4-6-4-16,-2-1 252 31,2-4-115-15,1-4-67-16,0-3-54 0,-1 0 9 0,6-3 13 0,6 0-495 0,3 0 232 0,4-7 113 0,3-5 57 0,5-5-701 0,1-2 356 0,8-6 175 0</inkml:trace>
  <inkml:trace contextRef="#ctx0" brushRef="#br0" timeOffset="36547.8">16860 7059 2276 0,'0'0'0'0,"0"0"0"0,0 0 0 0,-3 0 0 0,-5 4 0 0,-4 4 0 0,-4 4 0 0,-6 4 0 0,-6 9 290 0,-1 3-127 0,-8 7-63 0,0 6-23 0,3-1-8 0,1 0-33 0,5-1 0 0,4-3-111 0,5-4 56 0,3-2 36 15,8-11-8-15,4-5-12 0,4-8 1 0,0 0 38 0,0-6 14 0,0 0-5 16,4 0-8-16,7 0 87 0,2-1-65 0,3-5 0 0,4 1-55 0,-2-2 111 16,2 1-40-16,2 1-14 15,-2 2-1-15,2-1-94 0,4 1 44 0,-6 2-9 16,-1-1 35-16,1 0-242 0,-2 0 119 0,-1 2 48 31,1 0-108-31,-7 0 54 0,-1 0 50 0,-3 0-199 0,-4 0 109 0,-1-1 21 0,0 0 29 16,-2-4 90-16,0-2-44 0,-8-5 0 0,-1 1 0 0,-2-6 15 15,-1-1-24-15,-1-3 9 16,0-1 1-16,-2-2 27 0,-3-3 1 0,0 3-28 16,-2-5 49-16,2 9-4 15,1-1 0-15,3 6 322 0,2 1-167 0,3 5-69 0,-1-2-46 16,8 9 354-16,2 2-183 0,2 0-91 16,15 4-47-16,6 9 101 0,6 1-168 0,3 4-15 0,4-2 0 15,4 3 0-15,3 0 0 0,2-1 0 16,5 4 0-16,-8-6 0 15,1 0 0-15,-4 0 0 0,-1-3-13 0,-4-2 1 0,5 3 33 0,-15-5-554 16,-1-2 261-16,-5-5 77 16,-7 2 82-16,-2-4-375 0,1 0 216 0,-9 0 123 15,-1 0 56-15,0-1-371 0,0-10 214 0,0 0 98 0,0-4-322 0</inkml:trace>
  <inkml:trace contextRef="#ctx0" brushRef="#br0" timeOffset="36709.87">17331 6932 2861 0,'0'-10'0'0,"0"2"0"0,2 3 0 16,-2-2 0-16,3 7 0 0,-3 0 0 0,0 20 0 0,-3 14 0 0,-7 13 436 0,-8 15-191 0,-6 14-109 0,-5 17 117 0,-9 20-253 0,-9 24 0 15,-7 12 0-15,-9 13 0 0,9-26 0 0,0-6 0 63,0 5 0-63</inkml:trace>
  <inkml:trace contextRef="#ctx0" brushRef="#br0" timeOffset="37011.07">17596 7461 1725 0,'19'-18'0'0,"3"4"0"0,9 0 0 0,8-1 0 0,9 1 0 0,6-4 0 0,9-3 0 0,-7 7 411 0,0 1-188 0,-1 1-93 0,-4 3-48 0,-7 4-14 15,2 0 9-15,-15 3-41 0,-4 2-355 0,-5 0 177 16,-7 0 89-16,-2 7-564 0,-2 1 332 0,-10-2 155 16,-1 2 81-16</inkml:trace>
  <inkml:trace contextRef="#ctx0" brushRef="#br0" timeOffset="37180.62">18009 7088 993 0,'-14'-6'0'0,"0"1"0"0,5 2 0 0,-1 3 0 0,5 0 0 0,1 12 544 16,4 6-254-16,-1 9-128 0,1 5-62 0,0 9 353 0,-2 1-213 0,2 6-102 16,-3 5-40-16,3 0-30 47,-2 4-1-47,1 2-375 0,1-12 167 0,0-4 89 0,0-1 44 0,0-7-644 0,1-3 340 0,7-2 176 0,4-15 78 0</inkml:trace>
  <inkml:trace contextRef="#ctx0" brushRef="#br0" timeOffset="37449.9">18469 7221 1929 0,'-5'0'0'0,"-1"0"0"0,-2 3 0 0,1 1 0 0,-3 4 0 0,0 8 0 0,1 2 259 16,-2 6-111-16,2 6 61 0,6-1-91 16,3 1-41-16,0 2 0 0,1-5-69 0,13-3 0 15,6 0 37 16,2-7-9-31,3-8-276 0,2-6 138 0,-1-3 69 0,2 0-184 0,0-5 136 0,-8-10 53 0,-2-3-62 0,-4-9 47 0,-5 2-12 16,-6-4 0-16,1-1 58 0,-4 2 8 0,-4-1-62 16,-7 1 15-1,-7 4 232-15,2-2-116 0,-4 8-31 0,-3 3-33 16,-1 3 164-16,-1 4-84 0,2 4-3 0,-2 1-220 0,7 3 73 0,3 0 39 0,4 12-516 16,4 3 263-16,3 3 120 15,4 3 39-15,0 1-517 0</inkml:trace>
  <inkml:trace contextRef="#ctx0" brushRef="#br0" timeOffset="37693.25">18922 7071 778 0,'0'-24'0'0,"0"-5"0"0,0 11 0 0,0 2 0 0,0 2 0 0,0 6 444 0,-5 2-204 0,1 0-93 0,-4 6 214 0,-3 0-163 15,-1 9-81-15,-3 14-41 0,-4 6 179 16,-2 8-101-16,2 4-64 16,1 6-26-16,5 3 46 0,1 0-37 0,4 1 0 15,3 4-105-15,5-8 30 0,0-7 0 0,2 2 38 0,14-6-499 0,4 5 258 16,6-16 116-16,5-3-696 0,0-3 350 0,5-5 200 31</inkml:trace>
  <inkml:trace contextRef="#ctx0" brushRef="#br0" timeOffset="38052.78">19223 7925 2406 0,'-8'0'0'0,"-3"0"0"0,2 0 0 0,1 0 0 0,0 0 0 0,0 0 0 0,-1 0 395 0,0-2-171 0,2-7-99 0,1 2 157 47,-1-5-124-47,2-5-61 0,2-1-32 0,-2-6-172 0,1-5 66 0,3-1 38 0,-2-7 0 0,-1-4-197 16,-1-4 118-16,-1-10 66 0,2 2-96 0,1-4 73 0,2-9 37 0,1-5 0 0,0-5-235 0,8-13 31 0,12 13 90 0,6 4-82 15,5 3 81-15,5 10 42 16,0 11 0-16,6 2 111 31,-3 24-31-31,-1 11 0 0,-3 9-40 0,0 2 91 16,-6 4-45-16,1 10-32 0,-12 6 45 0,-5 1-20 0,-5 3 1 0,-5 3 53 31,-3 5-42-31,-6-3 7 0,-15-3 0 0,-8 6 65 0,-2-4-41 0,-4-1-11 0,-5 5 3 0,4-10 105 0,-1-1-63 0,1-3-28 0,-1-3 0 0,1 0 66 16,-1-2-36-16,11-8-21 0,3-5-200 0,6 0 90 15,5-5 41-15,12-10-303 0,0 0 169 16,10-5 65 0,15-1 45-16,8 1-794 0</inkml:trace>
  <inkml:trace contextRef="#ctx0" brushRef="#br0" timeOffset="38245.26">19711 6941 2431 0,'13'2'0'0,"-3"0"0"0,1 0 0 0,3 4 0 0,-2-1 0 0,1 4 0 0,-4 3 0 0,1 4 0 0,-1 7 0 0,-3 7 789 0,0 8-369 0,-6 3-197 16,0 4-155-16,-3 7-68 0,-13-1 0 0,-2 1 0 16,-7 3 0-16,0-12 0 15,-3-3 0-15,-5-4-210 0,-3-5 87 0,-3-5 78 16,-9 5 49-16,3-14-849 0,-7-3 428 0</inkml:trace>
  <inkml:trace contextRef="#ctx0" brushRef="#br0" timeOffset="44927.62">15848 6799 473 0,'-8'-18'0'0,"-2"1"0"0,5 4 0 0,0 0 0 0,5 5 0 0,-3 2 243 0,3 2-100 0,0 0-50 15,0-1 0 1,0 0 13-16,3 2-11 0,5 2-52 0,4-2 49 0,-1 0-49 15,5 2 0-15,1-2 7 0,2 2-6 0,1 1-1 0,0 0 1 0,2 0 62 16,1 0-31-16,5 0 12 16,-4 0-42-16,5 3 90 0,0-1-45 0,2 1 0 15,7 1-35-15,-5-3 10 0,3 1-21 0,2-2 1 0,5 0 6 0,1 0-7 16,10 0 10-16,-11 0-57 0,5-4 47 16,0-2-1-1,2 2 1-15,1-2-30 0,7 2 12 0,-11 4 18 0,1-3-1 0,1 3-78 16,0 0 36-16,2 0-18 0,10 0 57 15,-14 3-16-15,4 0 4 0,-2 0-8 0,0 1 34 0,3-1-31 32,7 1 10-32,-11-4 14 0,4 3-21 0,2-2 1 15,4-1-1-15,1 0 12 0,11 0-2 0,-11 0 0 0,4 0-6 0,0 0-35 16,5 0 1-16,-2-1 34 0,14-2 0 0,-19 3-47 0,1-3 0 16,-1 3 33-1,0 0-32-15,0 0 32 0,10 0 1 0,-13 0-5 0,2 3 5 0,6 0-5 16,1-1 4-16,0 0 19 0,12 2-17 0,-13-1-3 15,6-1 1-15,5-2 10 32,2 1-10-32,0-1 0 0,14 0 8 0,-18 2-30 0,3-2 26 0,3 0-3 0,6 0-50 0,-2 2 49 0,16-2 2 15,-22 1-53-15,5 1 46 0,4-1 1 0,1 2-5 0,4-3 7 16,8 1-5-16,-17 0 0 31,5 0-6-31,4-1 31 0,6 0-29 0,11 0 4 0,-14 0-3 0,0 0 52 0,8 0-44 0,5 0-3 16,2 0 14-16,11 0-10 0,-21 0 3 0,4 0-26 47,7 0 24-47,0 0-2 0,-2 0 2 0,12 3-52 0,-18-2 48 0,7 1 1 0,4 0-6 0,-1-2-18 0,2 0 18 0,19 2 4 0,-22-2-7 0,4 0 8 15,5 0-8-15,5 0 4 16,6 0-2-16,12 0-6 31,-24-2 0-31,11 0 0 0,5-1 0 0,2 0 0 0,0 2 0 0,14 0 0 0,-26 1 0 0,3 0 0 0,0 0 0 0,5 0 0 16,-2 0 0-16,9 1 0 15,-27 4 0-15,5 1 0 0,6-1 0 0,-6 1 0 16,1 0 0-16,8-2 0 0,-19 1 0 0,-2 0 0 0,-2 1 0 0,-4 1 0 16,0-3 0-16,8 1 0 0,-23 1 0 0,-4-3 0 47,0 0 0-47,-6 1 0 0,-6-1 0 0,4-2 0 0,-20 1 0 0,-1 0 0 0,-6-2 0 0,-6 3 0 0,-3-1 0 0,-2-2 0 15,-12 1 0-15,-4-1 0 0,-2 0 0 0,-3 0 0 16,0 0 0-16,-5 0 0 0,-2 0 0 0,-4 0 0 62,-3 0 0-62,-1 0 0 0,1 0 0 0,-2 0 0 0,0 0 0 16,0 0 0 0,0 0 0-16,0 0 0 0,0 0 0 0,-2 0-71 0,-5-3 8 0,-6 0-654 0,-3 1 336 0,-4 2 169 0,-7 0 73 0</inkml:trace>
  <inkml:trace contextRef="#ctx0" brushRef="#br0" timeOffset="51520.53">7009 8757 943 0,'0'-8'0'0,"-2"2"0"0,-2 1 0 0,-1-2 0 0,0 2 0 0,2 5 0 0,0-2 194 16,1 2-78-16,0 0-37 0,-1 0 9 0,-1 10 57 16,-1 6-52-16,2 7-27 0,-2 6 0 0,-1 2 146 15,5 7-91-15,-2 0-40 0,3 2 70 0,0-3-56 16,0 2-27-1,1 4-61-15,10-9 33 0,4-1-1 0,5-1 1 0,2-8-123 16,2 0 60-16,7-1 40 0,-4-10-9 0,1-3-415 16,-2-3 182-16,2-7 119 0,-2 0-513 0,0 0 280 15</inkml:trace>
  <inkml:trace contextRef="#ctx0" brushRef="#br0" timeOffset="51784.5">7197 8940 999 0,'-9'-5'0'0,"2"0"0"0,3 0 0 0,2 1 0 0,2 1 422 0,0 0-191 15,1 3-86-15,9 0-58 0,6 0 100 0,3 0-73 0,2 5-38 16,1 3 6-16,3 3 10 0,-3 2-53 0,0 3 1 16,-3-3-145-16,1 4 73 0,-4 0 36 0,0 4-46 15,-9-1 36-15,-2 2 1 0,-4 1 44 0,-1-1 42 16,-6 0-10-16,-10 2-26 0,-6-4-58 15,-3-3-12-15,-3-8 10 0,0 3 0 0,-1-7-85 16,4-4 53-16,6-1 33 0,1 0-422 16,5-11 208-16,5-8 106 0,4-10 40 0,4-1-465 15,5-8 254-15</inkml:trace>
  <inkml:trace contextRef="#ctx0" brushRef="#br0" timeOffset="51959.03">7457 8722 1685 0,'0'0'0'16,"0"0"0"-16,0 0 0 0,0 0 0 0,0 7 0 0,0 7 0 0,0 4 0 0,-4 9 618 0,-4 8-279 0,0 4-155 0,2 3-72 0,3 5 197 16,3-5-135-16,0 1-67 0,3 1-23 0,13-10-228 31,5-9 92-31,4-2 46 0,4-3-228 0,1-8 137 0,6 0 79 0,-3-8-556 0,-1-4 307 0,-2 0 59 16,-1 0 107-16,-5-7-579 15,3-3 311-15</inkml:trace>
  <inkml:trace contextRef="#ctx0" brushRef="#br0" timeOffset="52105.65">7716 8935 1839 0,'-14'-7'0'0,"3"0"0"0,0 4 0 0,4-2 0 0,2 4 0 0,-1-2 0 0,6 0 0 0,0 1 260 0,7 2-111 0,7-1-64 16,7-1 0-1,2 2-36-15,1 0-10 0,2 0-154 0,3 0 78 0,0 0 37 0,1 0 1 16,0 0-464-16,-2 0 240 0,-4 0 125 0,0 0 61 0</inkml:trace>
  <inkml:trace contextRef="#ctx0" brushRef="#br0" timeOffset="52296.13">7895 8683 2130 0,'-8'0'0'0,"1"0"0"0,-1 0 0 0,3 0 0 0,2 7 0 0,-3 5 0 0,6 5 0 0,0 3 0 0,0 6 233 0,0 6-98 0,0 9-47 0,0 6-7 16,0-4-9-16,1 3-33 16,2-1 0-16,-1-3-153 0,1-2 76 0,-3 3 48 0,2-13-353 0,0-6 191 15,-1-4 95-15,1-6-444 16,2-7 217-16,0-2 133 0,1-5-6 0,5-6-301 0</inkml:trace>
  <inkml:trace contextRef="#ctx0" brushRef="#br0" timeOffset="52799.07">8275 8785 1147 0,'2'0'0'0,"-1"0"0"0,1 0 0 0,0 0 0 0,-2 3 0 0,0 0 0 0,0 5 290 0,-2 2-116 0,-8 7-72 0,-3-3 108 0,-1 8-86 31,-7 1-43-31,0 1 47 0,-2 2-36 0,0-1-8 0,-3-1-46 0,3-1 43 0,1-3-1 0,3-4-41 0,1 2 9 0,7-7 43 16,3-3-26-16,5-3 0 15,3-3-26-15,0 2-18 0,0-1 28 0,13-3-11 16,4 0-27-16,4 0-1 0,0 0 29 0,3 0 0 16,1 0-60-16,1 0 26 0,-4-1-3 0,2-1-150 15,-2-2 78-15,1 2 46 0,2 0 10 0,-5-1-165 16,-2-1 76-16,-1 1 49 0,-5-1 5 0,0 3-39 16,-1-4 11-16,-4 3 5 15,-6-1 78-15,1-2-38 0,-2-2-29 0,0 0 195 0,-7-4-89 0,-5 0-33 16,-2-2 4-16,1-4 47 15,-4 1-30-15,0-5-8 0,0 3 1 0,3-2 9 16,-1 1 0-16,3 0-32 0,0 5 28 0,2-7 59 16,3 8-33-16,4 2 1 0,3 1-5 0,0 2 1 15,0-1-32-15,6 1-18 0,10 7 16 0,4 0 1 16,2 1 9-16,4 0-41 16,4 0 4-16,1 7 45 0,1 5-13 0,-3 0-104 0,1 5 48 0,-3 0 25 31,0 1-11-31,-2 1-89 0,-5 2 55 0,-5-2 12 0,-3 1-91 0,-5 3 52 15,-5-2 30-15,0 3-7 0,-2-1 5 0,-8-3 5 16,-8-2 17-16,-3-1 40 0,-5-2 0 0,-1-1-59 16,0-6 15-16,-2-3-83 15,2-5 41-15,1 0 0 0,1 0 41 0,0 0-358 0,10 0 181 0,2-13 86 16,6-1-355-16,5-7 221 0</inkml:trace>
  <inkml:trace contextRef="#ctx0" brushRef="#br0" timeOffset="52958.52">8653 8779 1667 0,'1'0'0'0,"1"-1"0"0,-2-3 0 0,0 4 0 0,0 0 0 0,0 0 347 0,0 5-154 0,0 6-77 0,-4 1 164 15,-2 6-112-15,2 0-69 0,-1 4-31 16,2-2 144-16,3 4-87 0,0 4-44 16,0 0 10-16,4-4-373 0,10 0 160 0,3-1 81 15,4-3-596-15,1-3 338 0,6 0 179 0,0-8-655 0,0-4 372 0</inkml:trace>
  <inkml:trace contextRef="#ctx0" brushRef="#br0" timeOffset="53113.11">8999 8968 1019 0,'0'-2'0'0,"0"-1"0"0,0 0 0 0,0 0 0 0,-2 3 636 0,-3 0-290 0,2 0-159 16,-2 4-75-16,0 8 126 15,-2 7-101-15,-4-1-49 0,0 8-16 0,2 1-20 16,-4 3-14-16,5 0 0 0,-5 3-583 0,2 0 291 31,0 3 156-31</inkml:trace>
  <inkml:trace contextRef="#ctx0" brushRef="#br0" timeOffset="53476.14">9388 8768 2119 0,'-7'0'0'0,"-2"0"0"0,0 2 0 0,6 1 0 0,-2 4 0 0,4-2 0 16,1 7 0-16,0 0 0 0,1 5 358 0,10-3-164 0,5 6-79 0,4-1-38 0,1 3-200 0,3 0 80 0,4 4 50 15,-4-4-9-15,-1 0-537 16,-2-1 287-16,0-3 144 0,1 1-363 0,-9-5 233 0</inkml:trace>
  <inkml:trace contextRef="#ctx0" brushRef="#br0" timeOffset="53656.65">9728 8666 1435 0,'0'0'0'16,"0"1"0"-16,0 4 0 0,0 2 0 0,-3 9 0 0,-2 9 0 0,-3 9 0 0,0 14 595 0,-7 15-269 0,1 4-149 15,-2 6-69-15,0 0 204 0,2-1-138 0,-3-2-67 16,2 3-111-16,4-20 16 0,0 0 0 16,3-12-196-16,2 1 111 0,1-5 55 0,3 1 38 0,2-19-625 15,0-7 322-15,0-10 112 0</inkml:trace>
  <inkml:trace contextRef="#ctx0" brushRef="#br0" timeOffset="53831.19">9824 8898 1937 0,'10'-12'0'0,"1"6"0"0,4 0 0 0,4 0 0 0,3 2 0 0,3 0 0 0,4 1 0 0,2-1 0 0,4 1 105 0,5-2-24 0,-3 3-9 0,-1-2-184 16,0 2 75-16,-1-3 38 0,-4 4-1 0,3-1-592 15,-11 1 296-15</inkml:trace>
  <inkml:trace contextRef="#ctx0" brushRef="#br0" timeOffset="54004.72">10107 8657 1153 0,'-7'-7'0'0,"-2"1"0"0,3 1 0 0,3 2 0 0,-2-1 0 0,3 4 0 0,2 0 261 0,0 4-111 0,0 10 255 16,0 3-183-16,0 6-83 0,0 3-55 15,2 4-2-15,-2 2-44 0,0-1 0 16,0 4-1-16,0 6-129 0,0-6 59 0,0 1 36 0,-3 0 0 0,-1-4-397 15,2 0 216-15,0-2 117 32,2-10-620-32,0-7 328 0</inkml:trace>
  <inkml:trace contextRef="#ctx0" brushRef="#br0" timeOffset="54472.94">10552 8732 1206 0,'3'0'0'0,"-1"0"0"16,1 0 0-16,-2 0 0 0,1 0 0 0,-2 2 0 0,0 7 493 0,0 4-227 0,-10 1-114 0,-5 4-18 0,-1 3-49 16,-2 3-13-16,-4 0-11 0,1 4-15 0,-3-4-8 15,0 2 0-15,-2-1-41 0,0 1 50 0,6-8-10 16,4-3 1-16,3-2 68 0,2-6-35 0,8-1 1 16,-3 0-25-16,6-4-25 0,1-2 16 15,11 0 0 1,8 0 31-16,3 0 1 0,4 0-23 0,0-2-10 0,1 0-56 0,3-4 27 15,1-1 1-15,0 2-181 0,3-2 103 0,-6-2 46 16,1 1 13-16,-3-1-220 0,-5 1 101 0,-2-1 63 16,1-1 2-16,-9 2-55 0,-6-3 30 0,-5 3 29 15,-1-4-5-15,0 0 134 16,-1-4-65-16,-12 1-16 0,-5-3 40 0,0-3-31 16,-4 0-1-16,-1-3 53 0,4 4-33 0,1 0-1 15,2 2 0-15,3 2 38 0,3 4-28 0,0-4 0 16,6 8 0-16,4 1 152 0,0 2-81 0,1 3-35 15,10 0 94-15,3 1-53 0,6 1-40 0,-1 1 15 16,6 10 14-16,2 2-27 16,2 3 1-16,4 1 44 0,-3 1-40 0,1 1-1 0,1 2-30 0,-3 0-74 15,1 1 36-15,2 1 11 16,-6-6 26-16,-4-1-433 0,0 0 211 0,-5-2 83 16,-2-2-519-16,-2 2 268 0,-7-9 162 0,-5-2 77 15,-1 0-360-15,0-3 219 0,0 0 108 0,-9 0-53 16,3-8 86-16,1-5 38 0,-2-6 0 0,5-3-181 0</inkml:trace>
  <inkml:trace contextRef="#ctx0" brushRef="#br0" timeOffset="54635.51">11049 8667 1220 0,'5'-10'0'0,"-2"-2"0"0,0 4 0 0,1-1 0 16,-1 5 0-16,-1-2 0 0,0 3 189 0,-2 3-76 0,0 0-37 0,0 7 479 0,0 13-258 0,-7 5-121 16,-5 10-73-16,-2 6 496 0,-3 7-280 0,-1 5-141 15,-1 4-72-15,-3 6-106 0,2-5 0 0,1 5 0 16,-3 1 0-16,0 1 0 15,2 6 0-15,3-16-591 16,3 4 238-16,-2-6 196 0,4-4 97 0,0-3-474 16,-3 0 174-16,6-17 166 0</inkml:trace>
  <inkml:trace contextRef="#ctx0" brushRef="#br0" timeOffset="54831.66">11164 8518 1474 0,'18'-10'0'0,"5"2"0"16,-1 7 0-16,1 1 0 0,2 5 0 0,-1 16 0 0,-3 9 748 0,6 7-347 0,-12 4-187 0,1 9-88 0,-7 6 107 0,-5 7-98 0,-4 9-49 15,0 5 46-15,-15-9-52 0,-6-1-1 0,-4-4-648 0,0-4 302 0,-1-4 152 0,-7 4 85 16,1-16-1039-16</inkml:trace>
  <inkml:trace contextRef="#ctx0" brushRef="#br0" timeOffset="60925.43">6581 9842 927 0,'0'0'0'0,"0"0"0"0,0 0 0 0,0 0 0 0,0 0 0 0,0 0 0 0,0 0 121 0,-1 0-32 0,1 0 106 15,0 0-79-15,0 0-39 0,0 0 0 0,0 4 21 16,0-3-21-16,0 6-9 16,0 3-31-16,0 2 45 0,0 2 0 0,0 6-44 0,-5 2 3 0,-2 2-3 15,-2 6-1-15,-3 0 1 0,-5 6-14 0,0-1 13 16,-5 6 10-16,1-5 47 16,-1-7-28-16,1 0-1 0,1-3-27 0,1-6 106 15,3-3-43 1,6-8-37-16,3-3 0 0,4-5-15 0,2-1-12 0,1 0 1 0,0 0-28 0,7 0-9 15,10 0 37-15,4-1-1 16,6-5-40-16,2 1 0 0,6-2 50 0,-4-1-130 0,3-1 52 0,0 3 33 16,1 0-3-16,0-3-104 0,5 1 50 15,-10 4 31-15,0-3-4 0,-3 0-7 0,-5 3 3 0,-4 0 0 16,0 0 28-16,-10 1-7 16,-6 0-8-16,-2 0 7 0,0-1 204 0,-7-6-97 15,-5-3-47-15,-6 1 122 0,-1-3-69 0,-1-5-42 16,0 3-1-16,-1-7 3 0,-3-1-4 0,4 2-21 15,2 1 7-15,4 2-53 0,-2-1 24 0,4 4 0 16,2-1 33-16,3 6-37 16,2 1 27-16,4 5 1 0,1-1-44 0,0 0 9 15,7 4-6-15,11 1-57 0,6 0 34 0,5-2 0 16,4 3 27-16,8-4-19 0,2 2-7 0,6 1 34 31,-2-1-4-31,3-1-51 0,0 2 22 0,1-1 1 0,-9 2-10 0,-3 1 0 0,-6 0 17 0,-2 0 11 16,-8 0-88-16,4 3 31 0,-16 1 4 0,-3 2 92 15,-2-1-25-15,-4 1 0 0,-2 0-33 16,0 1 238-16,0 1-109 0,-8 1-49 16,-2 3-29-16,-5 5 180 0,1 4-207 0,-5 3 0 15,3 0 0-15,-1 0 0 16,1 4 0-16,-4-1 0 0,4 3 0 0,-4 3 0 0,5-4 0 0,4-4 0 16,2 1 0-16,5-5 0 0,2 2 0 0,0 0 0 15,2-7 0-15,2-1 0 0,10-2 0 0,4-3 0 16,2 0 0-16,6-1 0 0,0-4 0 0,0-2 0 15,3-2 0-15,0-1 0 0,-1 0 0 0,4 0 0 16,-7 0 0-16,-3 0-166 0,0 0-22 0,-2-1 75 16,-6-2 37-16,3 0-439 15,-8 1 243-15,-2-1 117 0,-4 3 59 0,0-3-511 16,-1 2 275-16,0-1 152 0,-4-6-374 0</inkml:trace>
  <inkml:trace contextRef="#ctx0" brushRef="#br0" timeOffset="61093.98">7017 10099 1528 0,'-22'0'0'0,"3"0"0"0,-1 0 0 0,7 0 0 0,-2 0 0 0,2 0 279 0,8 0-125 0,5 0-58 0,0 0 147 15,4 7-103-15,11-3-51 16,5 3-17-16,4-1 251 0,5 0-143 0,1 0-71 16,3 3-36-16,2-1-254 0,3 1 119 0,-4-1 44 15,-1-1-647-15,0 3 351 0,0-3 175 0,-4 2-659 16,8-1 356-16</inkml:trace>
  <inkml:trace contextRef="#ctx0" brushRef="#br0" timeOffset="61239.59">7508 10036 1652 0,'0'-2'0'0,"0"-4"0"0,0 4 0 0,-2-1 0 0,2-1 0 0,0 1 0 0,0 3 375 0,6-2-168 0,6 0-85 16,5 2-42-1,2 0 217-15,1 0-135 0,3 0-61 0,3 0-366 0,1 0 151 0,0 0 76 0,6 4-823 0,-2 3 430 0</inkml:trace>
  <inkml:trace contextRef="#ctx0" brushRef="#br0" timeOffset="61417.11">7657 10234 1734 0,'-17'1'0'0,"0"4"0"0,7-1 0 0,0 0 0 0,3-1 0 0,7 2 0 0,0 0 726 0,9-1-344 0,9 1-173 16,3-1-85-16,7 4 199 0,-1-7-147 0,3 4-70 0,2-3-18 0,-1 2-26 0,3 1-61 16,-1-3-423-16,-3 1 194 0,-4 0 133 0,0-1 66 0,-4-1-681 15,-3 0 369 1,0 3 190-16,-11-4-27 0,-5 2-581 0</inkml:trace>
  <inkml:trace contextRef="#ctx0" brushRef="#br0" timeOffset="63352.01">9110 9871 1076 0,'2'-19'0'0,"0"2"0"0,0 2 0 0,1-2 0 0,1-4 0 0,-3 3 0 0,1-1 0 0,1 0 0 0,-2 0 146 16,1-3-54-16,-2 0-17 0,0 1-9 0,0 1-14 15,0 1-13-15,0 1 0 0,-3 1 18 0,-6-2-8 0,3 5-10 16,-4 5 0-16,1 1 38 0,-3 2-38 16,2 5-1-16,-7-1 48 0,5 2-10 0,-4 6-37 15,5 9 0-15,-3 11 53 16,-1 3-16-16,6 8-11 0,2 4-26 0,1 11 113 0,4 5-57 0,2 6-28 15,0 14 104-15,0-4-71 0,0 2-30 0,4 8-1 16,1 3-25-16,3 0-5 16,-1 10 10-16,0-19-123 0,-3-2 57 0,2-10 27 15,-3-4 1-15,-2-13-174 0,-1 8 111 0,0-24 23 16,0-2 31-16,-6-7-381 0,-5-7 187 0,0-2 53 16,-2-3 55-16,2-11-310 31,-2 0 178-16,-1-1 88-15,1-15-302 0,-2-1 195 0,-1-7 88 0</inkml:trace>
  <inkml:trace contextRef="#ctx0" brushRef="#br0" timeOffset="63493.64">8634 10210 739 0,'-4'-10'0'0,"-3"3"0"0,5-3 0 0,2 3 0 0,0 0 0 0,9-1 501 16,10-2-222-16,5 2-124 0,5-2-59 0,6 0 381 15,2 5-220-15,2-2-109 16,9 2-34-16,-5 2-42 0,3 1-1 0,1 0-32 15,1 2-517-15,0 0 259 0,-1 4 138 0,-9 4-645 16,-1 0 367-16,-3 1 184 0</inkml:trace>
  <inkml:trace contextRef="#ctx0" brushRef="#br0" timeOffset="63670.17">9447 9934 2666 0,'-11'-2'0'16,"-2"0"0"-16,3 1 0 0,1 1 0 0,-2 0 0 0,3 10 0 0,1 5 0 0,1 8 0 0,3 3 0 0,3 5 0 0,0 4 0 0,0 2 234 0,2 6-89 0,9-4-58 0,5-2-358 0,2-1 160 0,2-3 74 0,1-5 38 15,2 3-625-15,-1-10 322 0,-1-2 166 16,-3-6 83-16,0-4-353 0</inkml:trace>
  <inkml:trace contextRef="#ctx0" brushRef="#br0" timeOffset="63884.61">9592 10024 1205 0,'3'-18'0'0,"2"5"0"0,5 2 0 0,-1 2 0 0,5 1 0 0,3 8 239 0,3-2-91 0,-1 2-59 0,4 2 204 16,0 13-126-16,0 1-65 0,1 4-22 0,-6 1 14 16,-6 4-28-16,0-1 0 0,-4 1-27 0,-6 1-81 15,-1 4 50-15,-1-4-10 16,-1-4 2-16,-14-1-1 0,-1-1 39 0,-4-2-110 0,-2 2 65 0,-4-13 17 15,2 1-14-15,0-6-344 16,4 1 152-16,2-3 97 0,-1 0 7 0,9-4-382 0,4-12 217 16,6-2 110-16</inkml:trace>
  <inkml:trace contextRef="#ctx0" brushRef="#br0" timeOffset="64052.17">9904 9874 2612 0,'0'0'0'0,"0"0"0"0,-2 0 0 0,1 0 0 0,-1 2 0 0,-2 10 0 0,-1 4 0 0,-2 4 0 0,3 7 344 16,-2 4-153-16,3 3 36 0,3 7-85 0,0-6-57 0,0 0 0 0,9-4-235 16,9-1 94-16,2-3 47 31,1 0 10-31,4-10-588 0,4-2 313 0,-2-7 156 0,2-2 78 0,-3-6-748 16,3 0 376-16</inkml:trace>
  <inkml:trace contextRef="#ctx0" brushRef="#br0" timeOffset="64212.74">10089 10028 1546 0,'-11'-7'0'0,"4"2"-1"0,0 1-1 0,3 3 1 0,2 0 0 0,2-2 197 0,2 3-79 0,12 0-39 0,2 0 181 32,5 0-110-32,4 0-47 0,1 0-37 0,1 3-248 0,2-1 110 0,-1 0 55 0,2 0 28 0,3 1-500 15,-8-1 255-15,0 0 132 0,-2-1-497 16,-1-1 285-16</inkml:trace>
  <inkml:trace contextRef="#ctx0" brushRef="#br0" timeOffset="64388.27">10234 9846 997 0,'-8'0'0'0,"-4"0"0"0,6 1 0 0,2 4 0 0,0 7 0 0,1 6 282 0,3 6-122 0,-2 6-51 15,2 3-41-15,0 8 258 16,0 3-145-16,0 1-71 0,0-1-36 0,0 6 5 15,2-14-9-15,-2 0-32 0,0-2-261 0,1-8 130 16,1 4 76 0,0-13-440-16,0-6 245 0,3-5 123 0,3-2 61 0,0-4-597 0</inkml:trace>
  <inkml:trace contextRef="#ctx0" brushRef="#br0" timeOffset="64868.98">10569 9986 1081 0,'0'-1'0'0,"3"-2"0"0,-1 2 0 0,0 0 0 0,-1 1 0 0,2 0 0 0,-3 0 0 0,0 5 471 0,0 6-216 0,-9 3-109 0,-1 0 106 0,-1 5-107 0,-6 0-44 0,3 0-21 15,-3-1 1-15,0 1-44 0,0-2 1 0,-2 2-53 16,3-3 36-16,0-3-10 0,3-3 27 16,3-3-41-16,1-1 41 0,5-2-1 0,0 0 10 0,4-4-46 15,0 0 0-15,4 0 37 16,11 0-126-16,3 0 55 0,5-3 16 0,1 0-55 15,2 1 36-15,2-2-1 16,1 1 32-16,1 1 11 0,2-2-14 0,-3 1 11 16,0 1-21-16,-4-5-261 0,0 2 121 0,-2-1 67 15,0 0 12-15,-8-2-13 0,-6 1 17 0,-1-2 1 0,-5 0 84 0,-1 0-33 16,-2-2 9-16,-8-1 153 0,-6-1-87 0,-6 2-44 16,-1-2-15-16,-2-4 200 15,0 6-90-15,1-2-55 0,2 2-5 0,2 0 154 0,4 4-72 0,0-3-45 16,8 5 2-16,3-1-19 0,3 0 0 0,0 4-25 15,14-1-62-15,6 1 41 0,5 2-10 16,7 0-106 0,0 0 67-16,6 5 34 0,2 5 5 0,0 3-117 0,-5 2 60 0,-2 0 32 15,-5 3-8-15,-3 0-23 16,-7-1 10-16,2 6-5 16,-13-7 4-16,-6 3 29 0,-1-3-6 0,-4 0-2 0,-12 0 66 0,-6-3-29 0,-3-4 3 0,-3-3 87 15,0-1-55-15,0-3-16 0,3-2 0 16,-3 0-194-16,10 0 78 0,1-2 43 0,5-4 0 15,6-6-493-15,5-2 248 0,1-3 99 16,1-5 77-16,16 0-435 0</inkml:trace>
  <inkml:trace contextRef="#ctx0" brushRef="#br0" timeOffset="65023.57">11064 9919 883 0,'4'0'0'0,"-1"0"0"0,1 0 0 0,0 0 0 0,-3 0-1 0,-1 2 1 0,0 6 591 15,0 4-277-15,-5 3-140 0,-1 6 405 0,-1-2-277 16,0 4-134-16,3 1 65 0,1 1-100 15,3-1-48-15,0 2-16 0,1-4-160 16,10-1 63-16,6-4 32 0,5-1 0 0,3 0-487 0,2-4 269 16,2-5 121-16,-1-2 64 0,1-5-731 15,-2 0 375-15</inkml:trace>
  <inkml:trace contextRef="#ctx0" brushRef="#br0" timeOffset="65346.4">11271 9832 1287 0,'0'-10'0'0,"0"3"0"0,0 0 0 0,0 5 0 0,0-3 0 0,0 4 252 0,8 1-113 0,2 0-51 0,3 6-26 0,2 8 380 16,2 6-204-16,-1 1-91 0,-4 6 84 16,2 2-98-16,-3 2-48 0,-3 3-108 15,-2 3 30-15,-3 4 9 0,-3-5 20 0,0 3-214 16,-9-4 107-16,-7 1 54 16,-4-6 27-16,-3 4-112 0,2-10 65 0,-3-7 37 0,0 0-67 0,3-6-351 15,2-5 150-15,0-3 107 0,8-3-327 0,5 0 226 16,2-6 113-16</inkml:trace>
  <inkml:trace contextRef="#ctx0" brushRef="#br0" timeOffset="65945.8">11241 10310 1898 0,'0'1'0'0,"0"-1"0"0,0 3 0 0,0-3 0 0,0 3 0 0,-2-2 0 0,0 3 0 0,0 0 0 0,0 3 257 0,-1 2-110 16,-2 2-26-16,1 1-46 0,-6 4-1 16,1 3-37-16,-4 1-115 0,-4 2 57 0,-3 3 39 15,-1-2-10 1,0-2-330 15,-2-3 179-31,-2-1 90 0,3-4-428 0,-2-3 184 0,6-7 146 0,8-3-11 0</inkml:trace>
  <inkml:trace contextRef="#ctx0" brushRef="#br0" timeOffset="66241">11208 9921 813 0,'2'-11'0'0,"-2"1"0"0,0 3 0 0,0 0 0 0,1 0 0 0,1 1 460 16,-1-2-202-16,2 4-115 0,1 2-54 0,0 1 228 16,2 1-141-16,3 0-70 0,1 0 477 0,-1 1-278 15,4 9-134-15,1 3 257 0,0 2-346 0,3 0-82 16,1 3 0-16,-3 0 0 0,-1 2 0 16,3-2 0-1,-4 2 0-15,0-2 0 0,0 2 0 0,-1-4 0 0,-5-2 0 0,-1-2-202 0,0-3 72 16,-4-1 84-16,1 0-787 0,-3-2 404 15,0-5 195-15,0-1-394 0,0 0 296 0,-3 0 148 16</inkml:trace>
  <inkml:trace contextRef="#ctx0" brushRef="#br0" timeOffset="66460.02">11471 9763 1288 0,'-6'0'0'0,"-1"-3"0"0,2 1 0 0,1-1 0 0,0 0 0 0,1 3 0 0,1 0 703 0,1 0-333 0,-3 0-158 0,4 6 118 0,-1 10-147 16,1 4-73-16,-2 11-37 16,0 3 371-16,-3 11-226 0,0 2-218 0,0 8 0 15,0 7 0-15,-4 3 0 0,1 4 0 0,-1 6 0 16,1-12 0-16,-1-2 0 16,3-5 0-16,0-8-359 0,1-6 99 0,-2 1 114 0,4-19-552 15,-1-4 331-15,3-11 165 0,0-5 82 0,-2-4-199 16,2 0 132-16</inkml:trace>
  <inkml:trace contextRef="#ctx0" brushRef="#br0" timeOffset="66739.48">11571 10054 1587 0,'-7'-6'0'0,"1"1"0"0,2-1 0 0,-2 2 0 0,4 2 0 0,2-1 0 0,0 1 0 0,2-1 665 0,8-1-305 0,5 1-168 16,5 3 134-16,1 0-145 0,7 0-73 0,-4 0-36 16,7 0-79-16,-4 0 17 15,1 0 1-15,0 0-167 0,-2 0 95 0,2 3 49 0,-1 2 33 16,-8-1-575-16,-1 2 295 0,-2 0 129 15,-4-3 81-15,-4-1-777 16,0 1 387-16</inkml:trace>
  <inkml:trace contextRef="#ctx0" brushRef="#br0" timeOffset="66916.34">11761 9841 2396 0,'-3'0'0'15,"-3"0"0"-15,0 0 0 0,1 0 0 0,-2 6 0 0,3 5 0 0,3 7 0 0,-3 3 0 0,3 9 315 0,-1 5-140 0,-1 7-60 0,3 1 22 16,-5 3-50-16,4 1-26 0,-1 1 0 0,-1-7-212 16,1 7 103-16,2-14 37 0,0-2-554 0,0-6 300 31,0-6 150-31,0-3-640 0,0-5 316 0,4-12 207 0</inkml:trace>
  <inkml:trace contextRef="#ctx0" brushRef="#br0" timeOffset="67322.25">12105 9968 1356 0,'0'0'0'0,"0"1"0"0,-1 3 0 0,-4 1 0 0,-2 2 0 0,-3 4 0 0,-4 4 0 0,-5 2 311 0,-1 6-143 0,-2 1-66 16,-4 2 129-16,1 2-97 0,0-3-50 0,3 2 37 16,5-8-47-16,3-1 0 0,7-4-38 0,3-4-27 15,2 1 26-15,2-1 10 0,0-5-10 0,8-3-50 16,10 1 24-16,0-3 1 0,2 0 26 0,4 0-104 15,-1 0 47-15,1-3 29 16,2-2-131-16,1-1 71 0,-1-3 14 0,2 0-212 16,-5 0 120-16,-2-1 59 15,1-1 4-15,-6 0-75 0,-1 1 49 0,0-4 19 16,-9 2 10-16,-4-1 94 0,-2-3-33 0,0 3 0 31,-3-3-32-31,-8-4 51 0,-4 2-21 0,-4-3-1 0,0 2 128 0,0 1-57 16,-1 0-43-16,2-1 8 15,2 6 175-15,3 0-76 0,3 2-58 0,2 5 180 0,3 0-108 0,2-1-44 0,3 5-37 0,0 0 23 32,6 2-24-32,9 0-1 0,3 4-16 0,4 8 24 0,1 0-33 0,4 3 1 0,1 4-56 0,2-1 28 15,5 1 9-15,-6 0-76 0,-2-3 47 0,1 1 24 16,0-3 0-16,-1 1-457 0,1 0 224 0,-8-5 79 16,-1-1 67-16,-4-5-554 0,-1 0 296 0,-1-4 149 15</inkml:trace>
  <inkml:trace contextRef="#ctx0" brushRef="#br0" timeOffset="67516.73">12575 9856 2142 0,'-5'-9'0'0,"-1"2"0"0,3 2 0 0,-1 5 0 0,1-3 0 0,-4 3 0 0,3 3 405 16,-5 14-175-16,1 7 157 0,-3 7-176 0,1 9-88 31,-2 5-44-31,-3 3 264 0,-1 7-332 0,1-3-11 15,-2 4 0-15,3 0 0 0,-1-1 0 0,3-3 0 0,-4 6 0 0,4-15-487 0,3-3 224 0,1-4 149 16,-3-4-681-16,2-7 326 0,-1-1 207 0,3-13-428 16,-1-8 327-16</inkml:trace>
  <inkml:trace contextRef="#ctx0" brushRef="#br0" timeOffset="67698.25">12703 9694 2662 0,'15'0'0'16,"0"0"0"-16,6 0 0 0,-1 0 0 0,-1 7 0 0,3 7 0 0,-2 5 0 0,-1 7 0 0,4 11 466 0,-8 7-220 0,-4 8 161 0,-4 8-257 0,-6 6-150 0,-1 1 0 0,-3 8-5 16,-13-14-124-16,-7 0 82 0,-3-2 41 0,-2-3-426 0,-2-2 234 0,-3 7 126 15</inkml:trace>
  <inkml:trace contextRef="#ctx0" brushRef="#br0" timeOffset="68243.8">13488 10065 1726 0,'-19'0'0'0,"0"0"0"0,7 3 0 0,-1-2 0 0,11-1 0 0,2 5 0 0,2-1 0 0,16 2 671 0,9-4-317 0,9 1-150 16,10-3 330-16,5 0-248 16,8 0-130-16,4-2-156 0,0 1 0 0,5-7 0 0,-5 2 0 0,-1-1 0 15,-1 2 0-15,-7 2 0 16,-5 0 0-16,2 1-278 0,-23 2 58 0,-10 0 129 15,-10 0 63-15,-7 0-799 0,-1 4 399 0,-9 4 170 16,-13-3-441-16</inkml:trace>
  <inkml:trace contextRef="#ctx0" brushRef="#br0" timeOffset="70421.66">24363 9522 535 0,'0'-19'0'0,"2"1"0"0,-1-4 0 0,0 4 0 0,0 1 0 0,-1-2 132 15,2 2-47-15,-2-3 0 0,0-1-37 0,0 4 46 16,0 4-29-16,0-3 1 0,-3 4 49 0,-5 0-39 16,-1-1 9-16,0 6 69 0,-4 3-59 0,3 3-28 15,-3 1 0-15,-2 0 78 0,0 5-44 0,2 13-37 16,0 5 1-16,0 7 118 0,5 6-73 0,3 10-35 16,-1 8 9-1,6 0 39 1,0 7-42-16,0 5 0 0,4 1 136 0,3 3-90 0,-2 13-34 0,3-5-3 0,-3 3-26 0,0 1 0 15,-4 1-26-15,-1-2-208 16,0 5 114-16,0-24 42 0,-6-1 26 0,-7-7-242 0,0-3 124 0,-4 3 78 16,1-22-14-16,1-6-352 0,-1-8 159 0,-1-6 104 15,4-12-157-15,-5 0 115 0,3 0 72 16,1-8-355-16,2-11 209 0,-2-2 104 0</inkml:trace>
  <inkml:trace contextRef="#ctx0" brushRef="#br0" timeOffset="70589.21">23880 9889 1064 0,'-10'-16'0'0,"3"-1"0"0,4 8 0 0,3 4 0 0,0 3 0 0,5-3 530 0,12 5-246 0,2 0-114 0,5-3-70 0,3 3 345 16,1 0-203-16,1 0-102 0,1 0-51 0,6 3-16 16,-3 3-9-16,3 2-410 15,-3 1 192-15,4 1 97 0,0-2 47 0,2 5-738 16,-6-3 379-16,-2-2 192 0</inkml:trace>
  <inkml:trace contextRef="#ctx0" brushRef="#br0" timeOffset="70774.72">24591 9739 2553 0,'-11'0'0'0,"0"0"0"0,2 0 0 0,4 0 0 0,-3 4 0 0,-1 9 0 0,4 5 0 0,-4 2 0 0,8 8 330 16,-1-1-146-1,2 3-58-15,0 4-44 0,0 1 0 0,7 5-34 0,4-7-296 0,5-2 143 0,-2-1 71 32,1-4 36-32,-1-3-610 15,4 0 332-15,-4-10 152 0,0-4 82 0,-5-4-742 0,3-3 372 0</inkml:trace>
  <inkml:trace contextRef="#ctx0" brushRef="#br0" timeOffset="70983.16">24729 9814 1606 0,'0'-14'0'0,"0"3"0"0,2 1 0 0,1 0 0 0,5 5 0 0,0 4 0 0,4 1 0 0,1 0 205 0,2 0-84 0,2 9-31 0,0 5 20 31,-2 1-36-31,-2 4 0 0,-2 1-35 0,-1 1 1 0,0 4 8 0,-8-1-10 0,-1 0 0 0,-1 0-123 16,0-1 62-16,-10 0 30 16,0 1-134-16,-4-7 77 0,-3 0 40 0,-3-4-302 15,1-2 135-15,-5-1 84 0,4-5 5 0,1-3-261 16,-1-2 155-16,4 0 79 0,2 0 37 0,1-4-120 15,6-11 85-15</inkml:trace>
  <inkml:trace contextRef="#ctx0" brushRef="#br0" timeOffset="71162.67">24939 9719 1746 0,'0'3'0'0,"0"-2"0"0,0 2 0 0,0 4 0 0,-4 0 0 0,-2 9 0 0,-2 2 0 0,-2 5 350 0,0 7-156 0,2 2 255 0,0 4-206 0,5 5-93 15,3-6-60-15,0 0-153 0,4-1 51 0,11-6 25 16,3-3-1-16,4 1-438 0,-3-10 227 0,3-4 119 16,0-1 59-16,0-5-230 0,-1-6 145 0,1 2 82 15,-8-2-688-15,1 0 337 0,-5-5 169 0</inkml:trace>
  <inkml:trace contextRef="#ctx0" brushRef="#br0" timeOffset="71345.7">25206 9977 510 0,'0'0'0'0,"0"-2"0"0,2 0 0 0,-2 0 0 0,0 0 474 0,0 2-217 0,0 0-110 0,2 0-45 0,-2 6 312 15,0 4-187-15,0 2-95 0,0 3-47 0,0 4 67 16,-5 1-47-16,-2-2-39 0,0 5-54 0,0-4 1 16,-3 1 25-16,3 0-284 0,-3-1 152 0,2-3 61 15,0-3 36-15,1-4-479 16,1-2 221-16,1-3 139 0,-1-1-18 0</inkml:trace>
  <inkml:trace contextRef="#ctx0" brushRef="#br0" timeOffset="71546.17">25390 9847 2140 0,'0'0'0'0,"-4"0"0"0,2 0 0 0,1 0 0 0,0 0 0 0,1 0 0 0,0 0 0 0,0 0 250 0,0 0-111 15,0 0-50-15,1 0 114 0,8 5-83 0,1 2-41 16,1 2 10-16,1-1-335 0,1 1 142 0,-2-1 71 16,2 2 36-16,-1-1-560 0,0 0 308 0,-2-1 138 15,-1-1-539-15,-1-2 259 16,-1 1 177-16</inkml:trace>
  <inkml:trace contextRef="#ctx0" brushRef="#br0" timeOffset="71718.52">25630 9772 969 0,'0'-3'0'0,"0"-2"0"0,0 1 0 0,0 1 0 0,0 2 150 0,-1 1-55 0,-1 0-29 0,0 8 484 63,-1 9-255-63,0 2-120 0,-3 6-72 0,2 4 314 0,-3 5-189 0,-1 2-95 0,0 3-47 0,-4 9 51 0,1-5-54 0,-3 2 0 0,-2 0-311 0,0-1 133 0,-1-3 66 0,-3 0-500 15,6-11 278-15,2-5 145 0,-2-5 70 0,4-8-419 16,2-3 223-16,1-3 13 0</inkml:trace>
  <inkml:trace contextRef="#ctx0" brushRef="#br0" timeOffset="71902.05">25836 9734 2559 0,'17'0'0'0,"2"0"0"0,-1 0 0 0,-2 11 0 0,0 8 0 0,-2 6 0 0,1 4 0 0,-8 5 0 0,0 7 305 0,-4 7-134 0,-3 4-66 0,0 0 6 32,-3 9-28-32,-10-13-8 0,-3 1-38 0,-3-2-64 0,-5-3 32 0,-1-5 1 0,-3 4-413 0,5-12 218 0,3-3 112 0,0-6 58 15,2-1-788-15</inkml:trace>
  <inkml:trace contextRef="#ctx0" brushRef="#br0" timeOffset="72065.61">26382 10449 2133 0,'-3'-9'0'0,"-1"1"0"0,2 4 0 16,-3-6 0-16,-1 7-35 0,2 2 0 0,-4 0 420 16,0-1-175-16,2 2-87 0,-6 0-35 0,7 0-985 0</inkml:trace>
  <inkml:trace contextRef="#ctx0" brushRef="#br0" timeOffset="75822.67">9042 10602 755 0,'-14'-8'0'0,"6"4"0"0,3 2 0 0,-1-1 0 0,5 0 0 0,-1 3 304 0,2 0-123 0,0 0-77 0,0 0 229 0,3 0-148 0,7 0-73 16,-1 5-27-16,3-2 116 0,1 1-81 15,-1 1-40-15,3-1 212 0,1 2-126 0,2-1-54 16,0-1-42-16,4 2 163 0,0-1-97 0,7 1-49 15,2-1-24-15,9-2 126 16,5 1-80-16,11-4-95 0,13 0-14 0,13 0 0 0,13 0 0 0,19-3 0 16,-5-3 0-16,10-3 0 0,6 4 0 15,-1-5 0-15,1 7 0 0,9-5 0 0,-26 4 0 16,2-1 0-16,-4 3 0 0,-5 0 0 16,-3-1 0-16,13 1 0 0,-26-1 0 0,2 0 0 15,-7 0 0-15,0-1 0 0,-7 0 0 0,9-1 0 16,-17 0 0-16,-5 0-14 0,-4-1-12 15,-12 2 29-15,-2-2-32 0,-2 3-24 16,-16-2 21-16,-5 2 183 0,-6-1-151 0,-4 4 0 0,-6-3 0 0,0 2 0 16,-2 0 0-16,-1-2 0 0,0 3 0 15,0-1 0-15,0-2 0 0,-1-4 0 16,-2 0 0-16,0-1 0 0,-1 1 0 0,-1-1 0 16,2 2 0-16,0 0 0 0,1 2 0 0,2 2-628 15,0 2 42-15</inkml:trace>
  <inkml:trace contextRef="#ctx0" brushRef="#br0" timeOffset="76682.38">24142 10644 1112 0,'-23'-10'0'0,"3"-1"0"0,-2-1 0 0,8 4 0 0,6 4 0 0,3-1 0 0,4 5 123 0,1-2-43 0,1 0 10 0,19 0 218 15,9 1-135-15,10-1-68 0,13 2-33 0,9 0 299 16,12 0-157-16,2 0-93 16,3 7-41-16,4 3 188 0,9 2-115 0,6 2-57 15,15 5 9-15,-14-5-38 0,2 2 0 0,-2 0-69 16,-1-6 0-16,2 0 40 0,12 1 10 0,-21-5-189 16,-1-6 89-16,-2 0 46 0,-1 0-1 15,0 0-220-15,7 0 134 0,-20-3 2 0,-8-2 50 0,-8 1-150 16,-15-1 84-16,-8 4 3 0,-6 1 149 0,-21 0-43 15,-6 0-1-15,-1 0 165 0,0 0-97 0,-8 0-45 16,0 0-31-16,-4 1 171 0,-1 4-86 16,-2-2-15-16,-4 0-31 0,1 0 152 0,-1 0-70 15,6-3-18 1,4 3-29-16,3-3-292 0,0 2 132 0,2-2 68 0,1 1-859 0,3 4 417 16,0-2 222-16,0 2-667 0</inkml:trace>
  <inkml:trace contextRef="#ctx0" brushRef="#br0" timeOffset="83309.85">14444 9701 1004 0,'0'0'0'0,"0"0"0"0,0 0 0 0,-3 0 0 0,2 0 0 0,-3-2 0 0,3 2 0 0,-2-2 95 0,3 2-27 15,0 0-1-15,0 0 254 0,0 2-140 0,6 3-61 16,3 6-45-16,3 0 147 0,1 2-91 0,0 0-46 0,4 4 0 0,0 0 68 15,0 0-61 1,-1 2-27-16,3-1-90 0,-1 0 32 0,-2 0 0 0,2 5-64 16,-2-5 44-16,-2 1 25 0,-3-2 0 0,-1-1-352 15,-1-3 185-15,-2 4 49 16,-3-6 59 0,-1-5-505-16,-2-1 255 0,-1-3 129 0,0-1 55 0,0-1-228 0,0-1 151 0</inkml:trace>
  <inkml:trace contextRef="#ctx0" brushRef="#br0" timeOffset="83554.19">14828 9653 1345 0,'0'-2'0'0,"0"-3"0"0,0-2 0 0,0 7 0 0,0-6 0 0,0 5 0 0,0-3 235 0,0 3-98 0,0 1-49 0,0 0 148 0,0 12-88 0,0 6-59 0,0 7-25 0,-8 7 233 0,-2 6-129 0,-5 10-64 0,-2 8-23 0,-2 1 43 0,0 10-42 0,-6 5 0 0,0 5-76 0,-1 4 34 0,-2 8 9 0,5-14-132 15,1 0 61-15,0-5 31 16,0-7 0-16,5-5-63 0,-2 0 57 0,7-26-11 16,0-2 11-16,4-9-189 0,0-5 65 0,0-3 61 15,4-1-13-15,0-10-266 0,4-2 132 0,0 0 84 16,0 0-397-16,0-5 241 0,2-9 109 0,10-5-370 16</inkml:trace>
  <inkml:trace contextRef="#ctx0" brushRef="#br0" timeOffset="83770.61">15053 9953 1858 0,'-7'-2'0'0,"-5"-2"0"0,4 4 0 0,-2 0 0 0,-1 4 0 0,0 10 0 0,-1 9 0 0,-4 3 310 0,5 5-140 0,1 5 175 0,3 2-154 0,1 4-76 16,6 0-38-16,0 5-92 0,2-8 22 15,12-4-1-15,6-2 32 0,3-6-470 0,2 0 235 16,3-1 127-16,-4-11-248 0,2-2 178 16,-3-2 58-16,-1-4 54 0,-3-3-649 0,3-1 310 15</inkml:trace>
  <inkml:trace contextRef="#ctx0" brushRef="#br0" timeOffset="83985.55">15201 10176 1214 0,'0'-15'0'0,"0"-6"0"0,0 9 0 0,0 1 0 0,7 0 0 0,2 4 0 0,7 0 0 0,-2 4 365 0,4 3-164 0,2 0-81 16,0 0-42-16,0 12 56 0,1 2-38 0,-6 4-34 15,0 1-72-15,-6 4 24 0,-2 1 0 0,-4 2-53 32,-2 2 48-32,-1 1-9 0,-3-4 38 0,-9 0-115 15,-4-2 58-15,0-1 28 0,-4 2 10 0,-1-10-251 0,-2-1 119 0,0-6 25 0,2-2 41 0,-1-3-351 16,1-2 171-16,6 0 99 0,5-2 45 15,4-14-297-15</inkml:trace>
  <inkml:trace contextRef="#ctx0" brushRef="#br0" timeOffset="84140.81">15449 10054 1830 0,'0'0'0'15,"0"0"0"-15,0 0 0 0,0 0 0 0,0 6 0 0,0-1 384 0,0 6-177 0,0 5-85 0,-1 2 153 16,-1 5-118-16,2 2-59 0,0 0-21 0,0 3 8 15,3 0-23-15,7-2-1 0,6-2-23 0,-1-2-500 16,5 3 259-16,3-6 116 0,-2-5-709 0,5-3 416 16,1-5 208-16</inkml:trace>
  <inkml:trace contextRef="#ctx0" brushRef="#br0" timeOffset="84294.42">15806 10244 1589 0,'0'0'0'0,"0"0"0"0,0 0 0 0,-2 0 0 0,1 0 0 0,-3 3 0 0,0 3 568 0,0 6-265 0,-1 0-124 16,-3 5-75-16,2 4 49 0,-5 0-57 0,3 3-30 16,-1 2 1-16,-2 2-192 15,3-3 76-15,0-4 44 0,2-1-537 0,0-5 290 0,1-3 145 0,1 0 82 16,2-9-760-16</inkml:trace>
  <inkml:trace contextRef="#ctx0" brushRef="#br0" timeOffset="84446.54">15823 10129 1457 0,'2'0'0'0,"0"0"0"0,-1-1 0 0,1 0 0 0,2-3 0 0,2 4 0 0,-2 0 360 0,3 0-161 0,1 0-81 0,3 0-40 0,2 6 81 16,-1 2-65-16,0 2-28 0,4 1-415 0,-2 1 194 16,0-1 97-16,2 2-688 15,-4-1 362-15</inkml:trace>
  <inkml:trace contextRef="#ctx0" brushRef="#br0" timeOffset="84626.61">16098 9965 1109 0,'0'-2'0'0,"0"-1"0"0,0-1 0 0,0 4 0 0,0 0 0 0,0 9 494 0,-2 11-228 0,-3 7-114 0,1 12-47 0,-3 3 138 0,-2 8-103 0,1 6-52 0,-3 4 102 0,-1 5-76 0,-1 5-30 0,1-9-210 0,0-3 80 0,0-6 41 16,0-6 0-16,7-6-477 0,-4-2 269 0,6-17 119 0,1-7 65 0</inkml:trace>
  <inkml:trace contextRef="#ctx0" brushRef="#br0" timeOffset="84787.18">16172 10199 2096 0,'8'-11'0'0,"3"4"0"0,5 1 0 0,-2 0 0 0,8 1 0 0,-1 2 0 0,4 0 0 0,0 1 0 0,7 0 99 0,-2 0-36 0,-3 2 1 15,1 0-27-15,-1 0-543 0,-3 0 261 0,3 0 133 0,-11 0 62 0,-4 2-612 16</inkml:trace>
  <inkml:trace contextRef="#ctx0" brushRef="#br0" timeOffset="84975.68">16383 9980 1017 0,'-9'8'0'0,"4"-2"0"0,-2 3 0 0,3 4 0 0,-3 4 0 0,-2 6 0 0,0 5 437 0,-1 5-204 0,-2 6-99 16,1 4-48-16,-4 0-24 16,2 4-1-16,-1 3-15 0,5-12-8 0,3-1 133 0,2-4-67 0,3-4-33 31,1-7-479-31,0 2 231 0,0-15 103 0,8-5-535 0,4-4 315 0,2 0 92 0</inkml:trace>
  <inkml:trace contextRef="#ctx0" brushRef="#br0" timeOffset="85443.43">16682 10086 1397 0,'6'0'0'16,"-3"-2"0"-16,0 0 0 0,0 2 0 0,2 0 0 0,-3 0 0 0,-2 0 0 0,0 4 0 0,0 6 443 0,-2 4-203 0,-10 3-102 15,-2 3 23-15,0-1-66 0,-5 3-29 0,0-2 4 16,-1 1-33-16,-2 1 0 16,0 0 9-16,4-6 28 0,1-1 0 0,1-4-37 0,4-1 0 15,2-2 35-15,1-1 9 0,5-5-44 0,3-1 0 16,1-1 42-16,0 0-42 0,8 0 0 0,6 0 48 16,6 0-10-16,2 0-37 0,1 0-40 0,2 0 1 0,2 0 38 15,4 0 9-15,-3 2-131 0,0 0 60 16,0-1 31-16,0 0-17 0,-2-1-79 31,4 3 47-31,-8-3 29 16,-3 0-5-16,-2 0-242 0,-6 0 105 0,-3 0 71 0,-1 0-97 0,-7 0 77 0,0-4 34 0,-3-4 64 0,-8-4-1 0,-1-1-29 15,-5-3-9-15,2-1-38 0,-5-2 23 16,4-4 0-16,1 0 24 0,0-1-56 0,-1-2 19 0,5 6 9 16,0 0 28-16,5 3 64 0,-1 2-32 0,3-2-9 15,2 8 313-15,2 2-160 16,0 2-74-16,4 2 277 0,7 1-155 0,4 2-83 15,2 0-14-15,5 8 175 0,1 1-114 0,0 6-57 16,2 0-28-16,6-1 21 0,-7 2-9 0,1-1-40 16,0 0-1-16,-3-1-90 0,1-1 46 0,2 0 8 15,-8-4-369-15,0-2 202 0,-2 0 96 0,0-3-658 16,-2-1 319-16,2 0 176 16,-6-3 102-16,2 0-545 15</inkml:trace>
  <inkml:trace contextRef="#ctx0" brushRef="#br0" timeOffset="85628.93">17205 9996 2261 0,'0'-8'0'0,"0"0"0"0,0 1 0 0,-2 2 0 0,2 0 0 0,0 4 0 0,0 1 0 0,0 0 0 0,-1 3 424 0,0 13-193 0,-6 9-87 0,-1 6 456 0,-1 8-329 16,-5 8-271-16,-2 5 0 15,-2 2 0-15,-5 11 0 0,0-6 0 0,-5 10 0 16,-1 2 0-16,-4 4 0 0,-1 4 0 0,6-16-244 15,5-4-52-15,3-9 162 0,5-5 84 0,2-10-764 16,2 1 380-16,6-18 202 0,2-9-159 0,1-4 177 16</inkml:trace>
  <inkml:trace contextRef="#ctx0" brushRef="#br0" timeOffset="87032.13">17459 9936 1115 0,'-6'-12'0'0,"1"3"0"0,3 4 0 0,2-2 0 0,0 4 333 0,4 3-148 0,10 0-74 15,7 4-37-15,3 9 229 16,5 2-124-16,1 4-75 0,-1 3 219 0,1 4-143 0,0 3-71 0,-4 7-37 15,1 6 32-15,-10-4-38 0,-9 6-1 0,-7 4-238 47,-1 1 105-47,-11 5 53 0,-14 1 35 0,-6-7-441 0,-5-5 229 0,-1-2 114 0,-3-3 20 0,-3 1-341 0,9-13 110 0</inkml:trace>
  <inkml:trace contextRef="#ctx0" brushRef="#br0" timeOffset="88330.12">18617 10089 1538 0,'-15'-3'0'0,"3"-1"0"0,1 3 0 0,3-2 0 0,-1 3 0 0,6 0 0 0,-2 0 0 0,5 0 0 0,0 0 205 0,5 4-84 0,12 0 129 0,5 2-107 16,4-3-42-16,3 1-37 0,5-4 138 0,-2 0-82 15,3 0-41-15,-1 0 0 0,2 0-131 0,-5 0 40 0,-1 0 25 16,-1 0 0-16,-1 0-301 16,-1 2 163-16,1 3 91 0,-9-3-603 0,-2 1 279 15,-3 1 173-15,-2-1-198 0,-4-2 172 0</inkml:trace>
  <inkml:trace contextRef="#ctx0" brushRef="#br0" timeOffset="88514.63">18913 9767 838 0,'-8'2'0'0,"3"4"0"0,-2 2 0 0,3 3 0 0,1 9 0 0,0 4 0 0,2 6 539 0,-1 6-250 0,0 8-117 16,2 1 89-16,0 2-112 0,0-1-55 0,0-1-268 15,0 5 115-15,0-9 44 0,2-5 26 16,7 0-222-16,4-4 124 0,1-1 63 0,3 2 40 16,0-10-641-16,3-6 304 0</inkml:trace>
  <inkml:trace contextRef="#ctx0" brushRef="#br0" timeOffset="88800.51">20053 9512 1033 0,'-16'-24'0'0,"2"4"0"0,-2 5 0 0,-5 5 0 0,-1 2 0 0,2 6 230 16,-3 2-96-16,1 7-48 0,-2 8-24 0,3 6 268 16,-2 9-137-16,10 1-82 0,0 7 163 0,6 6-119 15,2 5-58-15,3 8 99 0,1 8-69 0,1-1-50 31,0 6 0-31,1 5-11 0,6 4-1 0,-1 1-27 0,-4 10 9 0,2-14-73 0,-4 0 32 0,0 0 0 16,-4 3 31-16,-6 8-248 0,-1-26 120 0,-1-3 64 16,-1-9-475-16,2-9 248 15,-3-8 73-15,2-5-273 0,0-18 213 0,4-9 101 0,-4 0 52 16,2-10-319-16,1-13 184 0,-4-11 84 0</inkml:trace>
  <inkml:trace contextRef="#ctx0" brushRef="#br0" timeOffset="88955.1">19545 9978 1219 0,'-3'-15'0'0,"-1"3"0"0,4 1 0 15,0 5 0-15,6 2 0 0,10-2 346 0,7 6-159 0,3 0 316 32,5 0-233-32,5 5-116 0,2 5-58 0,5 2-337 15,-2 0 134-15,-2 3 72 0,1-1 37 0,-1 0-706 0,0 1 345 0,4-2 169 0,-6-3 89 0</inkml:trace>
  <inkml:trace contextRef="#ctx0" brushRef="#br0" timeOffset="89130.12">20222 9897 1934 0,'-18'0'0'0,"1"0"0"0,-3 3 0 0,4 7 0 0,1 1 0 0,2 2 0 0,2 1 0 0,1 3 209 15,2 3-76-15,8-1 138 0,0 1-117 0,0 1-58 16,9-1-30-16,5 1-237 0,0 3 114 0,2-7 43 15,-1-1 25-15,2-3-590 0,-2-2 303 0,0-2 150 16,1-2 82-16,-4-2-649 0</inkml:trace>
  <inkml:trace contextRef="#ctx0" brushRef="#br0" timeOffset="89306.65">20358 9965 1450 0,'7'-11'0'0,"-1"4"0"0,2-1 0 0,-1 5 0 0,0 1 0 0,0 2 0 0,2 0 0 0,1 2 213 62,1 10-78-62,-3 2 54 0,3 1-76 0,-3 2-37 0,-2 3-1 0,-1 2 24 0,-2 2-21 0,-1-2-10 0,-2-1-31 0,0-1-123 0,-2 4 61 0,-7-7 31 0,-3 5 10 0,-1-9-296 0,-4-2 158 0,1-2 80 16,-2-2-445-16,0-4 201 0,-2 0 78 0,6-3-223 16,0 0 196-16</inkml:trace>
  <inkml:trace contextRef="#ctx0" brushRef="#br0" timeOffset="89484.69">20580 9868 968 0,'0'0'0'0,"0"1"0"0,0 1 0 0,-2 1 0 0,-3 2 0 0,1 4 0 0,-4 0 706 16,0 4-335-16,2 1-157 0,0 2-92 0,3 2 281 16,-2-1-183-16,5 2-91 0,0-1-155 0,0 4 41 15,9-4-10-15,3-1-484 0,6-2 258 0,2 0 129 16,2-4 65-16,3 1-702 15,0-5 362-15,-3-1 180 0</inkml:trace>
  <inkml:trace contextRef="#ctx0" brushRef="#br0" timeOffset="89778.9">20984 10147 1260 0,'0'0'0'0,"0"0"0"0,0 0 0 0,0 0 0 0,0 0 510 16,0 0-228-16,0 0-127 0,0 2-60 0,0 5 208 15,0 1-133-15,0 1-22 32,-2 4-46-32,-4 0-38 0,-1 3 1 0,-2 1-387 0,1 1 180 0,-1 0 89 0,-2 2 54 0,0-2-668 15,2-3 339-15,-1-3 168 0,1 0 85 0</inkml:trace>
  <inkml:trace contextRef="#ctx0" brushRef="#br0" timeOffset="90150.9">21141 9858 1835 0,'-6'0'0'0,"-2"-6"0"0,5 6 0 0,1 0 0 0,2 0 0 0,0 0 0 0,2 2 0 0,7 6 645 16,7 3-309-16,6 1-150 0,3 0 21 0,3 1-85 15,-2-1-43-15,4 2-375 0,-7 1 162 0,5-3 85 16,-3 2 42-16,-4-2-280 0,3 2 162 0,-1-1 90 31,-8-1 30-31,-2 0-798 0,-5-1 390 0</inkml:trace>
  <inkml:trace contextRef="#ctx0" brushRef="#br0" timeOffset="90345.09">21498 9704 2822 0,'0'-7'0'15,"0"2"0"-15,0 0 0 0,0 5 0 0,-2 0 0 0,0 3 0 0,-1 15 0 0,-1 8 0 0,-3 9 434 0,-2 7-199 0,0 6-99 0,-2 8 104 16,-4 7-176 0,3-1-64-16,0-3 0 0,-2 3 0 0,6-5 0 0,-1-5 0 0,1 3 0 0,3-15-189 0,2-5-8 0,2-7 116 15,1-4-677-15,0-7 390 16,0-5 65-16,0-10-533 0,4-2 399 0</inkml:trace>
  <inkml:trace contextRef="#ctx0" brushRef="#br0" timeOffset="90507.66">21562 9924 1501 0,'-2'-11'0'0,"2"2"0"0,0-2 0 0,0 6 0 0,0-1 0 0,5 3 487 0,5 0-225 0,3 3-112 0,4 0-49 0,2 0 83 0,3 0-73 0,3 5-38 16,1 2-221-16,1-2 102 0,0 5 36 0,-4-3-565 0,1 2 305 0,-3-4 154 16,-3 5 76-16,2-3-733 0</inkml:trace>
  <inkml:trace contextRef="#ctx0" brushRef="#br0" timeOffset="90694.16">21762 9726 1874 0,'0'0'0'0,"0"0"0"0,-1 0 0 0,-2 0 0 0,1 0 0 0,-1 5 0 0,-3 4 0 0,0 7 0 0,0 4 320 0,-5 5-147 0,0 6 73 16,-2 2-104-16,-3 6-53 0,-2 1-27 0,-2 5-198 15,5-6 82-15,-1 1 45 16,1-7 0-16,2-3-393 0,3-3 219 0,0-4 119 0,5-10 46 16,3-1-589-16,2-10 249 0,0-2 166 15</inkml:trace>
  <inkml:trace contextRef="#ctx0" brushRef="#br0" timeOffset="91171.91">22015 9930 1102 0,'2'0'0'0,"-1"-3"0"0,2 0 0 0,0 3 0 0,-1-2 0 0,-2 2 0 0,0 0 376 15,0 0-162-15,0 0-93 0,0 5-42 0,-9 4 87 16,-1 3-64-16,-1 0-33 0,-4 3-69 0,2-2-10 15,-3 2 47-15,4-2-35 0,-2-1 1 16,2 0 33-16,2 2 9 0,0-4 20 16,2 0-1-16,0-3-27 0,5-2-1 0,-2 2 39 0,4-1 10 15,1-2-49-15,0-1 0 0,6-3 56 16,6 0-28-16,5 0 0 0,1 0-120 0,3-7 41 16,1-3 26-16,0 2-179 0,1-4 99 0,1 5 46 15,0-4 32-15,-5 0-112 16,2 2 58-16,-3-1 8 0,-2 0 1 0,-4 2-142 0,4-3 76 0,-11 0 16 15,1 1 29-15,-4-1-2 0,-2-1 22 16,0 0 1-16,-5-2 56 0,-8 2-23 0,-2-1-1 0,-3 2 105 16,0-1-65-1,0 2-26-15,-1-2-6 0,7 6 122 0,0 0-70 0,0 1-13 16,7 0-24-16,-4 2 288 0,3 1-145 0,5 0-42 16,1 1-43-16,0 1 66 0,0 0-53 0,7 0-18 15,5 0 1-15,5 0 1 0,2 5-38 0,1 0-38 16,-1 3 38-16,3-1 10 0,2 0-10 0,-3 3-69 15,2 0 34-15,-1 2 0 0,0-3 36 0,0 6-84 16,-2-4 18-16,-1 0 29 16,-2-2-1-16,3 3-218 0,-3-2 111 0,3 2 38 0,-3-5-354 15,-2 3 194-15,0-5 93 0,-3 1-463 16,1-2 282-16,3 0 131 0,-6-3 81 0</inkml:trace>
  <inkml:trace contextRef="#ctx0" brushRef="#br0" timeOffset="91392.32">22576 9752 1691 0,'-5'-12'0'0,"0"3"0"0,3 1 0 0,-2 3 0 0,3 3 0 0,-1 1 0 0,-1 1 518 32,-3 0-241-17,3 10-111-15,-6 8 488 0,-1 6-309 0,-1 9-154 0,-3 7-102 0,0 5-89 0,-4 6 0 0,1-1 0 0,-2 1 0 0,2 5 0 0,-3 2 0 16,-2 5 0-16,2-9 0 0,2-1 0 0,-4-2-4 15,1-1-9-15,-2 0-299 0,-3 2 161 0,5-15 87 16,4-10-743-16,2-4 385 0,6-11 193 16,1-11-384-16,3-1 280 0,5-1 152 15</inkml:trace>
  <inkml:trace contextRef="#ctx0" brushRef="#br0" timeOffset="91620.72">22640 9699 1172 0,'2'0'0'0,"4"0"0"0,0 0 0 0,2 0 0 0,4 5 477 0,2 9-212 0,2 7-119 0,-1 6 291 0,5 7-200 15,-1 8-101-15,-1 9 370 16,0 10-226-16,-8-1-127 0,-6 0-58 0,-4-1-68 16,0-4-27-16,-8-3 0 0,-9 2 0 0,-7-15 0 15,-2-3 0-15,-3-4 0 0,-3-3 0 16,2-2-444-16,-2-1 243 0,8-13 114 0,4-7-367 0,7-6 126 15,1 0 148-15,3-2-703 16,7-18 428-16</inkml:trace>
  <inkml:trace contextRef="#ctx0" brushRef="#br0" timeOffset="91787.27">22963 10043 1878 0,'13'-10'0'0,"3"0"0"0,7 3 0 0,9 1 0 0,4 0 0 0,3 1 990 0,7 2-478 0,6 1-237 0,4 0-120 0,9-4-34 0,-11 5-121 0,-5-3 0 0,-4 3 0 0,-3-1 0 0,-8 1 0 0,4-1 0 0,-16 2 0 0,-6 0 0 0,-4 0 0 0,-9 0-1012 16,-3 0 374-16</inkml:trace>
  <inkml:trace contextRef="#ctx0" brushRef="#br0" timeOffset="92505.15">8615 9515 1891 0,'-8'-14'0'0,"-4"1"0"0,4 6 0 0,0 4 0 0,-1 3 0 0,-2 0 0 0,-2 11 0 0,-7 18 229 16,-1 10-101-16,-5 12 547 0,-6 13-319 0,-1 11-159 15,-3 13-79-15,1 24 219 0,10-7-337 16,11 4 0-16,11-5 0 0,3-4 0 0,25-6 0 0,16 1 0 15,8-25 0-15,11-10 0 0,5-3 0 0,7-9 0 16,8-1 0-16,-7-11 0 16,3-6-7-16</inkml:trace>
  <inkml:trace contextRef="#ctx0" brushRef="#br0" timeOffset="93243.18">17780 9532 2131 0,'9'0'0'0,"1"0"0"0,4 0 0 0,3 3 0 0,4 6 0 0,6 8 0 0,3 7 0 0,4 9 246 16,5 9-95-16,-2 9 522 0,-1 4-318 0,-3 7-158 16,-5 7-81-16,-9 3-54 0,-1 7-62 0,-16-9 0 15,-2 2 0-15,-5 1 0 0,-17 3 0 0,-6-1 0 47,-6 13 0-47,3-18-242 0,-3 2-25 0,-1-3 152 0,2-1-324 0,2-6 235 0,-5 4-18 0</inkml:trace>
  <inkml:trace contextRef="#ctx0" brushRef="#br0" timeOffset="93875.42">19568 9431 1659 0,'-15'-20'0'0,"-2"-4"0"0,3 12 0 0,1 5 0 0,0 4 0 0,-3 3 0 0,2 3 0 0,-3 21 0 0,1 10 297 109,0 8-130-109,1 12 404 0,1 9-267 0,2 8-134 0,-1 12-56 0,8-4 296 0,4 10-186 0,1 7-209 0,1 0-15 0,13-2 0 0,10 7 0 0,8-26 0 0,9-2 0 0,8-8-349 0,10-3 187 0,4-5 99 0,8 6-1039 0</inkml:trace>
  <inkml:trace contextRef="#ctx0" brushRef="#br0" timeOffset="94576.4">26565 9547 992 0,'0'-15'0'0,"0"1"0"0,0 0 0 0,0 4 0 0,0 1 0 0,0-2 204 0,0 8-87 0,0 1-39 16,0 2 160-16,3 3-100 0,4 14-50 15,5 9-14-15,-4 6 374 0,7 7-205 0,-4 9-101 0,1 5-52 0,3 12 316 16,-5-3-189-16,-2 0-89 0,-3 7 33 16,-2 2-61-16,-3 6-33 0,-9 6-265 15,-12-11 112-15,-7-5 63 0,-5-2 30 0,-3-5-408 16,-2-4 220-16,-6 7 119 0,7-19 28 16,-2-4-262-16,3-6 68 0,3-5 103 0,5-5-4 0,0-5-420 15,11-10 260-15</inkml:trace>
  <inkml:trace contextRef="#ctx0" brushRef="#br0" timeOffset="99303.19">9293 10721 934 0,'-5'-3'0'0,"2"-2"0"0,-2-2 0 0,2 2 0 0,2 2 0 0,1-1 0 0,0-1 0 16,0 2 170-16,0-1-55 0,0-1-42 0,1 2 36 0,7 0-34 15,-1 0 0-15,3 0 60 16,-2-1-37-16,3 3-11 16,-3-1-47-16,5-2 107 0,-4 3-53 0,2-1-28 0,4 1 11 0,-5-2 64 15,3 3-50-15,0-3-26 0,2 2 0 0,1-2 50 16,6 1-27-16,-5 0-11 0,5 1 5 0,0 0-43 16,3-3 1-16,-2 2 0 0,5 0 45 15,-1 0-10-15,-1 1-35 0,2-4 29 0,-3 1-29 0,1 1-1 16,6 1 11-16,-6-1-6 31,-1 0-5-31,0 0 1 0,2 2 0 0,1-1-23 0,3-1 32 0,-4 3-9 0,-1-2-1 16,3 2-35-16,-2 0-1 0,1 0 36 0,3 0-23 0,-6 0-18 15,0 2 29-15,0 1-64 0,0 0 28 0,1 3-11 32,2-3 50-17,-6 2-60-15,3-2 0 0,-2 0 35 0,2 0 9 0,0-2 13 0,5-1-13 0,-7 2-11 16,2-2 30-16,3 0-33 0,0 0 0 0,0 0 0 15,8 0 0-15,-9 0 0 16,3 0 0-16,-3 0 0 0,4 0 0 0,-4 0 0 0,6 0 0 0,-7 0 0 0,1 0 0 0,0 0 0 16,-1 0 0-16,8 2 0 0,-6-1 0 0,-1 0 0 15,3 3 0-15,0-3 0 0,3-1 0 0,7 1 0 16,-5-1 0-16,2 0 0 31,0 0 0-31,3 0 0 0,-2 0 0 0,6 0 0 0,-7 0 0 0,1 0 0 0,-2 0 0 0,1-1 0 0,0 0 0 16,5-3 0-16,-6 3 0 0,0 0 0 0,-1-1 0 0,2 0 0 15,-3 2 0-15,8 0 0 0,-9 0 0 16,0 0 0-16,0 0 0 0,-1 0 0 16,4 0 0-16,3 0 0 15,-6 0 0-15,2 0 0 0,-2 0 0 0,3 0 0 0,3 0 0 0,6 0 0 16,-9 0 0-16,1 0 0 0,2 0 0 0,-3 0 0 16,2 0 0-16,8 0 0 15,-10 0 0-15,-3 0 0 16,3 0 0-16,0 0 0 0,1 4 0 0,7-2 0 0,-8 3 0 0,2-2 0 0,1-1 0 15,0 1 0-15,2-2 0 0,6 2 0 16,-8-3 0-16,-1 0 0 0,3 3 0 16,-2-3 0-16,0 0 0 0,10 0 0 0,-10 0 0 15,1 1 0 1,0 1 0-16,1-1 0 0,1 3 0 0,6-1 0 0,-13 1 0 0,3 0 0 16,0 1 0-16,-1 0 0 0,10 0 0 0,-11 0 0 15,3-1 0-15,4 1 0 0,1-2 0 0,4-1 0 0,10 1 0 0,-11 1 0 16,4-2 0-1,-1-1 0-15,3 1 0 0,-2-2 0 32,10 3 0-32,-10-3 0 0,4 0 0 0,0 3 0 0,1-2 0 0,1-1 0 0,7 3 0 0,-13-1 0 0,0 1 0 0,1-3 0 15,1 3 0-15,3-1 0 0,8 0 0 0,-8 2 0 16,2-3 0-16,-2 1 0 0,2 1 0 0,1-3 0 47,7 4 0-47,-12-2 0 0,4-1 0 0,1 3 0 0,2-2 0 0,-1 2 0 0,8-4 0 0,-14 4 0 0,-1-3 0 0,0 3 0 0,-1-1 0 0,0 2 0 15,11-2 0-15,-9 2 0 16,1-1 0-16,1-1 0 0,-1 1 0 0,1-2 0 16,7 1 0-16,-13-1 0 0,5 1 0 0,0-1 0 15,4 0 0-15,0 0 0 0,9-1 0 0,-15 1 0 16,0-2 0-16,2 3 0 31,-2-1 0-31,0-1 0 0,9 1 0 0,-10 0 0 0,0 0 0 0,2-1 0 0,-2 1 0 0,9 0 0 31,-15 1 0-31,0-2 0 0,-1 1 0 0,-1 0 0 0,-1 2 0 0,7-3 0 0,-8 1 0 0,-1 0 0 16,-1 0 0-16,-1-2 0 0,-3 1 0 0,0-1 0 16,-7 0 0-16,-4 0 0 0,-2 0 0 0,-2 0 0 15,1 0 0-15,-1 0 0 0,-5 0 0 0,-2 0 0 16,-1 0 0-16,0 0 0 0,-2 0 0 0,2 0 0 31,-2 0 0-31,-3 0 0 0,1 0 0 0,0 0 0 0,1 0 0 0,-1 0 0 0,0 0 0 16,-1 0 0-16,-2 2 0 0,1-2 0 0,2 2 0 0,-1-2 0 15,-2 1 0-15,-1-1 0 16,-2 0 0-16,2 0 0 47,-4 0 0-47,3 0 0 0,-2 0 0 0,0 0 0 0,-1 0 0 0,-1 0 0 0,0 0 0 0,0 0 0 0,0 0 0 0,0 0 0 0,0 0 0 0,-8 0 0 0,-2 0 0 0,-9 0-1144 16</inkml:trace>
  <inkml:trace contextRef="#ctx0" brushRef="#br0" timeOffset="100648.61">11227 10918 1089 0,'-2'0'0'0,"-2"0"0"0,-3 0 0 0,4 0 0 0,0 0 0 0,-2 0 0 0,4 0 169 0,0 0-65 0,1 0-32 0,0 0 79 16,0 0-56-16,0 0-17 0,0 0-11 15,4 0 164-15,4 0-96 0,4 0-48 16,2 0 1-16,-2 0 131 0,4 0-95 0,3 0-41 15,1 0 128-15,4 0-86 16,1 1-42-16,4 1 103 0,2 1-78 0,5 1-34 0,2 0 0 0,8 2-8 16,10-1-16-16,0 2-10 15,7 3-1-15,4-3-51 0,5 2 26 0,2-2-1 0,12 2 37 0,-12-4-114 16,0-1 52-16,-2-4 26 0,-7 2-108 0,-4-2 61 16,1 0 12-16,-20 0-37 0,-5 0 22 0,-5 0 1 15,-6 0 11-15,-5 0 70 16,0 0-8-16,-10-2-41 0,-6 2-5 0,-1-2 82 15,-1-2-32-15,-3 3 0 0,0-3-21 0,0 1 108 16,-3-2-129-16,-4-1 0 0,-1 1-1 0,-1-2-72 16,-2 3 60-16,3-1-914 0,-1 5 436 15,-1 0 227-15</inkml:trace>
  <inkml:trace contextRef="#ctx0" brushRef="#br0" timeOffset="101393.13">15931 11101 1343 0,'-14'0'0'0,"1"-4"0"0,1 1 0 0,-1-2 0 0,4 2 0 0,-5-2 0 0,8 2 0 0,1 1 0 0,2 0 201 0,3 0-80 0,0 2 164 0,2 0-113 0,12 0-71 0,11 0-32 0,4 0 221 16,7 0-126-16,6 4-63 0,7 3-21 0,-1 0 65 16,4 4-53-16,3-2-27 0,3 2 1 0,9-1 3 15,9 2 10-15,-4-1-40 0,4-2-142 0,3 0 70 16,-2-4 37-16,3-3-1 16,6-1-134-16,-17-1 80 15,-2 0 45-15,-5 0-208 0,-4-2 115 0,-5-4 28 0,4-3-5 0,-19 2-4 16,-5-1 30-16,-5 5-24 0,-7 0 0 0,-5-3 95 15,1 4-41-15,-14-1 9 0,-1 3-28 0,-2 0 184 16,0 0-87-16,0 0-37 0,-5 0-108 0,-4 0 35 16,-2 5 21-16,-3 6-741 0,-3 2 367 0</inkml:trace>
  <inkml:trace contextRef="#ctx0" brushRef="#br0" timeOffset="107555.17">20284 10653 682 0,'-5'-2'0'16,"2"-2"0"-16,-3 4 0 0,2-4 0 0,-1 3 0 0,2-1 0 0,-1 0 168 0,3 0-64 0,-2 1 89 0,0 0-82 15,2 1-35-15,1 0 0 0,0 0 71 16,0 0-53-16,0 0-16 0,0 0-10 0,0 0 34 0,0 0-30 0,4 0 0 16,4 0-30-16,4 0 220 15,0 0-115-15,4 0-52 0,3 0-27 0,2 0 155 16,3 0-80-16,4 0-55 0,1 0 45 0,1 0-45 16,3 0 0-16,0 0-112 0,6 0 43 0,-2 0-10 15,-3 1 33-15,3 4-84 0,-4 2 43 16,-2 0-1-16,2 0 52 0,-8 1-44 0,-7-1-1 0,0-1 35 15,-5 1-87-15,-5-7 35 16,2 6 0-16,-8-3 39 0,-1-3-23 0,-1 0 7 0,0 0-10 0,0 0 92 16,-1 0-32-16,-4-3-6 0,2-3-29 15,-2-4-323-15,1 0 151 0,-1 1 76 16,2-1 38-16,1 2-354 0,-2 2 168 0,3 0 98 16</inkml:trace>
  <inkml:trace contextRef="#ctx0" brushRef="#br0" timeOffset="108408.8">24631 10790 857 0,'-4'0'0'0,"0"0"0"0,-3 0 0 0,3-1 0 0,0 1 0 0,-2-3 0 0,1 0 149 0,0 1-55 31,-1-1-17-31,0 1 194 16,2 1-116-16,0-1-57 0,-1 0-30 0,0 0 104 0,1 1-71 0,2 0-31 0,-1-2 0 0,0 3 177 16,1 0-104-16,1 0-41 0,1 0 72 0,0 0-67 0,0 0-34 0,3 0 132 15,7 3-83-15,8 1-32 0,2 1-9 0,5-1 3 16,5-1-44-16,6 0 0 0,4 0-1 0,6-2-117 15,-2 2 54-15,4-3 32 16,6 1 0-16,2-1-116 0,-2 0 74 0,6 0 47 16,-14 0-484-16,-2 0 236 0,-7 0 73 0,-5 3-436 15,-4 1 279-15,0 0 130 0,-14-1 79 0,-6 3-496 16</inkml:trace>
  <inkml:trace contextRef="#ctx0" brushRef="#br0" timeOffset="121548.03">4617 11065 1870 0,'-17'-3'0'0,"5"1"0"0,2 1 0 0,5-2 0 0,3 1 0 0,2 2 0 0,0 0 0 0,1 0 0 0,11 0 253 0,4-1-97 0,3-1-64 0,5 1 156 15,-3-2-104-15,2 0-53 16,1 1-27-16,0 0-49 0,-1 0-10 0,-4 2 34 16,0 0-1-16,-1 0-123 0,-3 0 61 0,3 0 41 0,-7 2-489 0,-1 2 255 15,-1 2 105-15,-4 0-595 16,-2-1 316-16,0-1 166 0,-3 1 99 0</inkml:trace>
  <inkml:trace contextRef="#ctx0" brushRef="#br0" timeOffset="121869.56">4745 10827 729 0,'-5'0'0'0,"-3"0"0"0,3 0 0 0,2 0 0 0,1 0 0 0,-1 7 555 0,3 3-263 0,0 7-127 15,0 5-63-15,0 6 274 0,5 7-169 16,3 8-74-16,3 3 0 0,-2 7-47 0,2 4-1 16,1 4-91-16,-2 0 44 0,1 4 10 15,-6-11-10-15,1-1-165 0,-3-7 83 0,1-2 40 16,-4-6 1-16,0 3-109 0,0-17 70 0,-5-3 16 15,-4-4-79-15,-3-6 31 16,-1-6 36-16,-1-1-22 0,-2-4 44 0,0-4-36 0,-1-12 29 0,4-4 56 16,-6-9-32-16,6-3 10 0,1-2-30 15,3 1 24 1,2 0-21-16,2 1 33 0,-1 2-32 0,5 8 112 16,1 3-50-16,0 5-17 0,0 1 1 0,1 1 166 0,5 0-88 15,3 4-39-15,-1 4-135 0,7 2 47 0,-1 0 1 16,2 2-167-16,2 0 104 0,0 0 51 0,0 0 0 0,2 0-613 15,0 0 306-15,0 0 130 16,6-1 74-16</inkml:trace>
  <inkml:trace contextRef="#ctx0" brushRef="#br0" timeOffset="122140.35">5055 10987 1741 0,'0'-7'0'47,"0"3"0"-47,0-1 0 0,0-1 0 0,1 3 0 0,1 1 0 0,3-1 0 0,0 3 0 0,1 0 0 0,0 0 80 0,3 0-1 0,-1 8-389 0,1 3 184 0,-4 3 77 0,-2 1 44 0,0 3-202 0,-2 1 109 0,-1 1 55 0,0 1 28 0,-10 0-153 0,-3-3 75 0,-2-3 36 0,0 1 237 0,-2 0-113 16,0-5-65-16,-1-1 1 0,4 0 479 0,1-4-244 16,1-1-86-16,2 1 234 0,6-4-179 0,4-2-84 15,0 0-43-15,4 0 57 0,12 0-50 0,4 0-15 16,1-5-9-16,6-2-25 15,-1 2 0-15,3 0 1 0,-4 2-435 0,6-1 227 0,-7 3 98 0,-4 1 55 16,0 0-696-16,-1 0 348 16,-6 1 111-16,0 6-286 0,-6 2 255 0</inkml:trace>
  <inkml:trace contextRef="#ctx0" brushRef="#br0" timeOffset="122280.97">5084 11237 1430 0,'-16'1'0'0,"0"1"0"0,5 1 0 0,-2 2 0 0,4 2 0 0,4-4 0 0,4 4 0 0,1 0 382 0,0 0-172 0,0 3-76 0,3-2-53 0,9 4-16 16,-2-2 1-16,2 1-28 0,3 3-347 0,0-1 183 16,0-2 78-16,1 0-555 15,-1-1 316-15,2-3 158 0</inkml:trace>
  <inkml:trace contextRef="#ctx0" brushRef="#br0" timeOffset="122524.32">5246 11261 1413 0,'0'0'0'0,"0"3"0"0,-1-3 0 0,-2 3 0 0,-1-1 0 0,-5 5 0 0,3 3 0 0,-1 4 0 0,-6 1 148 0,-1 9-46 0,-3-2-36 16,-1 7 0-16,-3-1-20 15,-2 2-8-15,0-2 0 16,-6 2 10-16,4-10 33 0,3-3-43 0,-2-6 1 0,5-5 89 0,4-1-45 16,-2-3 10-16,11-2 103 0,2 0-79 0,4-2-39 15,0-5 0-15,2-2 38 0,13 3-29 0,6-4-9 16,2 3-40-16,4 3-7 0,4-3 7 0,-1 4 0 15,5-3-59-15,-2 1 25 16,-1 2-1-16,3 1-378 0,-2-2 205 0,1 1 102 16,5-1 21-16,-7-3-662 0,-1 3 335 0,3-2 168 0,-4-2 84 15</inkml:trace>
  <inkml:trace contextRef="#ctx0" brushRef="#br0" timeOffset="122681.9">5481 11161 835 0,'-10'-13'0'0,"2"7"0"0,0-2 0 0,6 5 0 0,2-1 0 0,0 2 602 0,2 2-282 0,10-3-131 16,4 2 82-16,3-1-116 15,5 2-58-15,0 0-115 0,1 0 28 0,6 0 10 0,-9 0 19 0,3 0-428 16,3 0 214-16,-6 0 107 0,1 2 53 0,1 2-664 16,-6 2 333-16</inkml:trace>
  <inkml:trace contextRef="#ctx0" brushRef="#br0" timeOffset="122892.33">5620 10888 1950 0,'-11'-3'0'0,"2"1"0"16,-2 2 0-16,6 0 0 0,-1 2 0 0,5 14 0 0,1 6 0 0,0 5 327 0,0 10-134 0,0 3-83 0,4 7 150 0,1 8-111 0,-2 1-55 15,2 7-28-15,-2 7 92 0,0-13-65 0,-1 1-27 16,-2-2 0-16,0-2-219 15,0-8 95-15,0 3 58 0,-5-14-375 0,0-4 207 16,1-3 103-16,2-9-552 0,-2-7 308 0,0-2 87 16,3-10 100-16,1 0-196 0,0-8 140 0,0-13 70 0</inkml:trace>
  <inkml:trace contextRef="#ctx0" brushRef="#br0" timeOffset="123027.97">5659 11296 967 0,'-2'0'0'0,"-2"0"0"0,0 0 0 0,-1 0 0 0,-3 4 0 0,-1 4 282 0,-1 5-122 0,-1 3-61 0,-6 4-30 0,3 5 72 32,-4 1-42-32,2 2-34 0,1-1-320 0,2-5 147 0,2 0 73 0,6-3 37 15,1-5-593-15</inkml:trace>
  <inkml:trace contextRef="#ctx0" brushRef="#br0" timeOffset="123164.65">5670 11359 1734 0,'0'0'0'16,"0"0"0"-16,0-2 0 0,0 0 0 0,0 1 0 0,0-1 0 0,-1 2 0 0,1 0 401 0,0 0-181 0,-2 0-91 16,2 0-36 15,0 7-362-31,0-2 154 0,0 3 76 0,0-1 39 0,3-1-294 0,5 1 175 0,-2-3 74 0</inkml:trace>
  <inkml:trace contextRef="#ctx0" brushRef="#br0" timeOffset="123439.85">5986 10943 1103 0,'14'-19'0'0,"-1"3"0"0,-1 5 0 0,-2 2 0 0,-4 8 0 0,-5 1 0 0,1 0 0 0,-2 4 407 0,-2 12-185 0,-10 1-82 15,-3 2-55-15,-1 7 170 0,-4 0-109 0,1 0-53 16,0 3-28-16,-2 2 63 0,2-5-50 0,6-2 0 16,-2-2 2-16,2 0-42 0,3-3 0 0,-1 4-61 15,8-9 25-15,3-1 1 0,0-2 35 0,4-1-152 16,11-3 77-16,1 0 46 0,2-1-8 0,1-2-121 15,-4 3 48-15,-2-2 44 0,0 3-12 0,-5 2-19 16,-5 1 12-16,-1 2 0 16,-2-1 48-16,0 5-17 0,-8-3-21 0,-5 7 3 15,-4-6 15-15,-2-1-1 0,-2 1 4 0,-1-1-285 0,0-3 133 16,-1 0 56-16,2-4 44 0,-1-4-378 16,3-2 205-16,1-1 101 0,1 0 51 0</inkml:trace>
  <inkml:trace contextRef="#ctx0" brushRef="#br0" timeOffset="123590.44">5701 11375 937 0,'0'-2'0'0,"0"1"0"0,0 0 0 0,4-2 0 0,0 2 0 0,5 1 0 0,2 0 609 0,7 0-285 0,5 0-143 0,8 5-62 0,4 2 418 31,5 3-249-31,2 1-126 0,2 1 52 0,2 1-87 0,4 1-36 0,-8-2-191 16,-3 2 69-16,-3-1 35 0,-4 1-1 0,-3 0-500 15,-1-1 277-15,-13-3 125 0,-2-1 66 0,-10-1-741 0,-1 0 377 16,-2-2 126-16,-2 2 105 0</inkml:trace>
  <inkml:trace contextRef="#ctx0" brushRef="#br0" timeOffset="123842.77">5988 11563 1226 0,'-9'2'0'0,"0"0"0"0,-4 0 0 0,6 4 0 0,0-2 0 0,2 1 0 0,1 0 0 0,2 2 184 0,1 1-63 0,1-1 42 15,0 0-63-15,0 0-30 0,1-2-1 0,1 1-57 16,4 1 36-16,-1-6-10 0,1 5 1 0,-1-4-44 15,-1-1 0-15,5 2 43 16,-4 2 10-16,0-4 20 0,1 1-29 0,-1 1-1 0,1-2 25 16,-2 4-15-16,1-2-10 0,-4 0-60 15,1 2 29-15,-2 1-8 16,0 1 34-16,0 1-53 0,0-1 22 0,-8 2 1 0,-4-1 27 0,0-1-271 16,-4 0 126-16,1 1 54 0,-1-5 33 0,0-2-381 15,-1-1 191-15,5 0 60 0,1-1-218 16,2-9 159-16</inkml:trace>
  <inkml:trace contextRef="#ctx0" brushRef="#br0" timeOffset="124012.31">6466 10893 1160 0,'10'-8'0'0,"1"3"0"0,-2 3 0 0,0 1 0 0,-1 1 698 15,-5 0-334-15,1 3-163 0,-2 7-82 0,0 1 102 0,-2 5-92 0,0-1-36 16,0 3-9-16,0 3-189 15,-2 2 72-15,-4 1 36 0,-1-2-529 0,1 3 291 16,-2 0 132-16,0-2-674 0,-1 0 368 0,-1-3 186 16,1-1 93-16,-4-1-160 0</inkml:trace>
  <inkml:trace contextRef="#ctx0" brushRef="#br0" timeOffset="124247.69">6391 11178 1419 0,'-4'-6'0'0,"-2"-1"0"16,3 2 0-16,0-2 0 0,3 2 0 0,0 2 0 0,0 0 0 0,0-2 249 0,1 4-106 0,7-1-42 0,4-1 197 0,3 3-129 0,2 0-66 0,1 0-32 0,2 0 22 15,1 3-18-15,-1 0-10 0,2 5-27 0,0 0-48 16,-3 2 24-16,1 2 0 0,0-2-215 16,-6 5 115-1,-1-1 62-15,-6 0-247 0,-2 1 118 0,-2-3 86 0,0 8-18 0,-3-6-239 16,0 0 125-16,-5-2 80 0,-4 0 41 0,-5-2-239 16,4 3 129-16,-6-8 80 46,3 1 35-30,-1-3-115-16</inkml:trace>
  <inkml:trace contextRef="#ctx0" brushRef="#br0" timeOffset="124311.51">6506 11350 536 0,'0'0'0'0,"0"0"0"0,-1 0 0 0,-1 0 0 0,1 0 0 0,-2 0 415 0,2 0-178 0,1 0-105 0,0 0-47 0,0 0 24 0,0 0-36 0,0 2 0 0,0 0-132 0,0 1 44 0,1 1 27 0,2-1-494 0,-2 1 247 0,1 3 123 16,-1-2 64-16</inkml:trace>
  <inkml:trace contextRef="#ctx0" brushRef="#br0" timeOffset="124856.47">6393 11315 907 0,'0'0'0'0,"0"3"0"0,-1-3 0 0,1 1 0 0,-1-1 0 0,1 2 0 0,0-2 0 0,0 0 0 0,0 0 122 0,0 0-43 0,4 0-86 15,4 0 55-15,0 0-10 0,2 0 0 0,-1-2-276 16,0-2 133-16,-1 2 66 15,0 0 40-15,-3-1-226 0</inkml:trace>
  <inkml:trace contextRef="#ctx0" brushRef="#br0" timeOffset="125193.57">6383 11252 804 0,'0'12'0'15,"0"2"0"-15,0 4 0 0,0-1 0 0,0 7 0 0,-2 0 256 0,0 1-109 0,1 4-54 0,-1 0 195 0,2 3-125 16,-1 2-53-16,-1-4-40 0,1-3 9 0,1-1-40 16,0-5-1-16,0-2-38 0,0 1 9 15,0-9 29-15,0-2 1 0,0-3-115 0,1-4 57 16,4-2 28-16,4 0-175 0,-1 0 94 0,4-9 55 16,-2-7-33-16,3 0-182 0,-3 1 86 0,5-5 62 15,-4 5 2-15,-1 2 12 0,0 1-15 0,-3 1 47 31,2 3-1-31,-2 0 66 0,0 7-27 0,-1 0-1 0,-3 1 287 0,-1 0-155 16,1 1-61-16,1 8 280 0,-3 3-168 0,-1 2-81 16,0 3-2-16,0-5-70 15,0 5 9-15,2-2 10 0,-2-4-10 0,2 0-380 0,0-2 190 0,1-3 95 47,-2-4-504-47,5-2 253 0,1 0 147 0,-2-8 20 0,6-6-131 0</inkml:trace>
  <inkml:trace contextRef="#ctx0" brushRef="#br0" timeOffset="125360.12">6714 11343 1012 0,'1'-2'0'0,"1"0"0"0,-1 2 0 0,2 0 0 0,-2 0 0 0,3 5 353 0,-2 12-159 0,2 4-69 15,-1 5 457-15,-2 5-274 0,1 2-137 0,-1 7-67 0,1-1 130 16,-1 6-90-16,-1-8-59 0,0 0-25 0,0-5-301 16,0-7 139-16,0-1 69 0,0-4-535 0,0-12 298 15,-3-4 154-15,-1-4 76 0,0 0-583 0,-1-11 262 16,0-10 152-16,3-3-49 0,1-7 110 0,0-6 56 15,-1-7 27-15</inkml:trace>
  <inkml:trace contextRef="#ctx0" brushRef="#br0" timeOffset="125587.51">6770 11035 859 0,'8'-17'0'0,"5"-2"0"0,-2 7 0 0,0 2 0 0,5 2 0 0,-3 1 0 0,6 2 374 0,2 1-159 15,-3 1-94-15,2 2-41 0,0 1 222 16,-1 0-132-16,-1 0-66 0,3 0 124 0,-9 6-101 15,1 4-44-15,-1 4 157 0,-4 6-102 0,2 5-40 0,-4 5-36 0,-4 9 110 16,-1 4-68-16,-1 6-33 16,0 3 0-16,0 11 107 0,0-6-75 0,0 4-72 15,0 1-31-15,0 4-6 0,0-8-33 0,0 8 47 16,0-18-463-16,1-6 247 0,5-2 107 0,-1-6-498 16,1-7 290-16,-4-4 98 15,0-15 91-15,-1-8-422 0,-1 0 252 0,0-5 126 16,0-13 63-16,-7 0-157 0</inkml:trace>
  <inkml:trace contextRef="#ctx0" brushRef="#br0" timeOffset="126217.9">6803 11433 921 0,'-10'-8'0'0,"0"1"0"0,2 1 0 0,6 4 0 0,0 0 0 0,2 1 0 0,0-1 318 0,3 2-140 0,9 0-61 0,0 0-45 0,3 0 0 31,-1 0-34-31,0 5-1 0,-1 3-183 0,-1 0 100 16,-3 5 37-16,-2-2-269 0,-1 4 140 0,-5 0 70 0,-1 2 35 0,0 4-35 0,0-6 30 0,-2 1-1 0,-7 0-32 0,1-2 128 0,-3-3-60 0,3 3-41 0,-4-7 254 0,5-4-115 15,2-3-50-15,1 0-4 0,4-3-11 0,0-15 0 16,8-3 22-16,8-5-319 0,7-6 143 0,2-2 65 31,8-2 40-31,2 0-280 0,5 1 128 0,0 1 73 0,2 1 6 0,0 5 67 0,0 0-21 16,-9 14 9-16,-5 3 311 0,-5 5-156 15,-7 4-77-15,-5 2 564 0,1 0-290 0,-10 5-157 16,0 9-35-16,-2 0 509 0,0 4-297 0,0 3-149 16,0 3-65-16,-4-2 221 0,-3 0-153 0,0 0-75 15,2 1-39-15,3-2-219 0,-5 4 101 0,4-5 35 16,2-1-231-16,-1-2 138 0,1-2 70 0,1-4-578 16,0 2 331-16,0-10 153 0,0-1-25 0,0-2-407 15,0-2 259-15,-2-8 131 0,1-8 56 0,0-6-171 16,-1-5 123-16,-2-1 61 15,2-7 30-15,-1-4 0 0,2-5-10 0,-2 3 41 16,3-3 41-16,0-1-41 0,0-1-1 0,0 2 221 16,3-3-137-16,6 16-37 0,-1 1 0 0,5 8 397 15,-1 4-210-15,2 5-104 0,5-2 9 0,-1 13 294 32,0 2-179-32,0 2-90 0,1 0-44 0,4 0 188 0,-3 0-122 0,1 0-55 15,-2 3 132-15,-1 0-94 0,-2 3-47 0,4-2 52 16,-6 3-55-16,-3-1 1 0,0 3-45 15,-3 3 162-15,2 0-81 0,-2 8-31 0,-2 2-10 0,-2 4 184 16,-1 6-221-16,-1 4-40 0,0 6 0 0,0 5 0 16,-1-2 0-16,1-1 0 0,1 4 0 0,-3 0 0 15,1 2 0-15,2 3 0 0,0-12 0 0,1-2 0 16,-1-2 0-16,2-6-397 0,-1-2 128 0,-3 1 69 16,-1-16 93-16,0-5-419 15,0-6 245-15,0-3 122 0,-10 0 61 0,1 0-449 16,-2-9 260-16,-2-7 125 0</inkml:trace>
  <inkml:trace contextRef="#ctx0" brushRef="#br0" timeOffset="126347.58">7387 11260 1587 0,'-6'0'0'0,"1"-2"0"0,2-1 0 0,2 3 0 0,1-3 0 0,0 1 0 0,0 2 205 0,1 0-83 0,7 0-43 0,6 0-86 15,0 0 44-15,5 5 9 0,-2 0-8 0,1 0-596 16</inkml:trace>
  <inkml:trace contextRef="#ctx0" brushRef="#br0" timeOffset="126468.77">7409 11530 2660 0,'-12'1'0'0,"-1"4"0"0,2-3 0 0,6 0 0 0,-5 1 0 0,7 0-1 0,3-3 0 0,0 0 1 0,10 0 0 0,5 0 342 0,5 0-142 0,4 0-392 0,-1 0 115 0,3-3 57 16,3-2 28-16,-3 0-1043 0</inkml:trace>
  <inkml:trace contextRef="#ctx0" brushRef="#br0" timeOffset="131795.41">8936 11747 1158 0,'-9'0'0'0,"3"0"0"0,-1 0 0 0,1 0 0 0,2-2 0 0,0 1 0 0,0 0 299 16,2 1-130-16,2 0-66 0,0 0-32 0,0 0 322 15,4 0-167-15,9 0-99 0,1 0 210 0,3-1-149 16,2 1-75-16,1 0 25 0,4-3-46 16,-4 1-8-16,3 2-46 0,2-1-304 0,-4 0 153 0,1 1 75 15,1-3 49-15,-3 3-753 0,-3 0 345 0,2 0 206 16,-5 0 23-16</inkml:trace>
  <inkml:trace contextRef="#ctx0" brushRef="#br0" timeOffset="131966.95">9019 11997 2712 0,'-16'-4'0'0,"5"2"0"0,5 1 0 0,3-1 0 0,3-1 0 0,0 3 0 0,0-1 0 0,3 1 412 0,14-1-186 0,5-3-94 16,4-2 216 0,-1 1-247-1,8 1-101-15,-6 0 0 0,5 2-150 16,-4 1-53-16,4-1 120 0,-3-1 62 0,4 3-404 0,-7 0 228 0,0 0 117 0</inkml:trace>
  <inkml:trace contextRef="#ctx0" brushRef="#br0" timeOffset="132751.65">10418 11560 1112 0,'-1'-6'0'0,"0"-5"0"0,-1 4 0 0,1 0 0 0,1-3 0 0,0 3 0 0,0-4 0 0,0 0 141 0,0 1-57 0,0 1-41 0,0-2-6 0,0-1 1 16,0-1-1-16,0-3-26 0,1 4-10 0,1-2 36 15,-2 1 1-15,0 0-28 16,0 0 28-16,0-4 9 0,0 6-10 0,0 0 37 0,0 2-36 16,-2 0-1-16,-3 1 86 0,0 3-34 15,-3-1-11-15,5 4 27 16,-5 1-33-16,1 1-1 0,-2 0-33 0,-1 9 61 0,0 4-35 0,1 5-1 15,0 8-25-15,1 4 40 0,0 4-1 0,0 9-30 16,1-1-9-16,2 8 118 0,2 3-58 0,0 4-31 16,1 3 47-16,0 13-29 15,2-6-9-15,0 4-77 0,0-1 1 0,0 3 37 0,0 6 10 0,2-18-141 16,1-1 66-16,-1-7 32 16,-1-4 1-16,-1-6-56 0,0 1 31 0,0-14 22 15,-6-7-25-15,-1-5-145 16,-3-4 57-16,2-5 52 0,-3 0-248 0,2-9 142 0,-4 0 49 0,1-5-262 15,-1-6 170-15,-1-5 85 0,-1-4 34 0,2-5-406 16,1-5 229-16,1-8 114 0</inkml:trace>
  <inkml:trace contextRef="#ctx0" brushRef="#br0" timeOffset="132914.98">10066 11866 1434 0,'0'-8'0'0,"0"2"0"0,0 2 0 0,0-3 0 0,0 4 0 0,0-1 0 0,6 1 371 0,4 2-168 0,5-1-82 0,1 0 343 0,2 2-217 16,0 0-105-16,5 0-145 0,0 0 0 0,5 2 40 16,-1 3 10-16,2 0-511 0,-5 1 250 0,2 1 126 15,0 0 62-15,-3 1-704 0,3 1 364 0</inkml:trace>
  <inkml:trace contextRef="#ctx0" brushRef="#br0" timeOffset="133188.25">10454 12043 1193 0,'-6'0'0'0,"-1"0"0"0,3 0 0 0,0-3 0 0,1 2 0 0,3-1 658 16,0 0-311-16,4 2-154 16,7-2-78-16,1 2 245 15,5 0-166-15,2 0-79 0,-1 0-38 0,1 4-9 0,-2 3-30 0,3 3 9 16,-6 0-115-16,-1 2 52 0,-2 2 27 0,-3 2-26 15,-4 1 26-15,1 3 10 0,-5-1 16 0,0 1-45 16,-5 1 45-16,-10-5-23 0,-1 1 18 16,-4-1-79-16,-5-4 30 0,3-4-2 15,-1-1 0 1,0-5-178 0,2-2 98-16,-1 3 45 0,6-3-386 0,3 0 197 0,5 0 104 0,0-4-194 0,8-4 147 0,0 0 66 0,4-2 45 0</inkml:trace>
  <inkml:trace contextRef="#ctx0" brushRef="#br0" timeOffset="133402.67">10748 12056 2034 0,'0'-1'0'0,"-4"-3"0"0,-3 1 0 0,0 2 0 0,2-2 0 0,1 3 0 0,-1 0 0 0,0 0 0 0,2 0 599 0,-1 0-272 0,2 6-149 16,1 5-34-16,1 1-53 0,0 3-27 15,0 1-108-15,1 3 50 0,6 1-9 16,4 0 40-16,2-1-106 15,2 2 53-15,4-5 27 0,2 4 9 0,-1-5-292 0,3-3 125 0,-3 0 86 16,3-4-77-16,-2-3-334 16,0 1 208-1,-3-5 118-15,0-1-409 0,-5 0 258 0</inkml:trace>
  <inkml:trace contextRef="#ctx0" brushRef="#br0" timeOffset="134093.56">11269 11696 1600 0,'-10'-6'0'0,"-3"2"0"0,2 2 0 16,-1 2 0-16,0 0 0 0,-2 6 0 0,2 8 0 0,2 7 265 0,1 2-114 0,2 4-56 0,2 5 262 0,3 2-150 0,2 0-89 15,2 1-41-15,10-1 140 16,7 1-90-16,3-1-45 0,4 1-188 0,0-10 67 16,2-1 38-16,1-4 1 0,-3-1-455 0,-1-4 247 15,3 2 132-15,-8-8-329 0,0-4 210 0,-4-5 19 16,2 0 80-16</inkml:trace>
  <inkml:trace contextRef="#ctx0" brushRef="#br0" timeOffset="134316.97">11509 11797 1911 0,'-1'-11'0'0,"1"4"0"0,0 0 0 0,0 3 0 0,0-1 0 0,7 2 0 0,6 2 0 0,1 1 0 0,7 0 228 0,0 3-95 0,1 7-48 16,4 4 2-16,3 3-15 0,-5 1-10 0,-1 2-169 15,-4 1 72-15,-2 3 36 0,-8 0 0 0,-2 3 46 16,-7-2-9-16,0-2 0 0,-11 0-1 0,-11 1-143 16,-4-5 72-16,-7 2-2 15,-1-8-33-15,-2-2 35 0,-2-6 1 0,5-2-6 0,-1-1-170 0,-1 1 85 16,12-3 51-16,5-3-367 0,7-11 201 16,8-5 101-16,3-4 50 0,1-5-194 15</inkml:trace>
  <inkml:trace contextRef="#ctx0" brushRef="#br0" timeOffset="134493.49">11845 11688 1501 0,'0'0'0'0,"0"0"0"0,0 2 0 0,0 1 0 0,0 0 0 0,-1 5 0 0,-4 3 427 16,0 6-185-16,-4 2-107 0,1 7 474 0,0 4-285 16,4 2-143-16,-1 4 146 0,5 5-142 0,0-7-185 0,0 0 0 15,8-1-50-15,6-3-51 0,5-5 69 16,4 0 45-16,0-10-643 0,1-4 334 0,2-8 166 15,1-3 84-15,-1 0-376 16,4 0 86-16,-6-6 157 0</inkml:trace>
  <inkml:trace contextRef="#ctx0" brushRef="#br0" timeOffset="134656.04">12071 11869 1441 0,'-12'-2'0'0,"6"-3"0"0,1 3 0 0,1-3 0 0,1 5 0 0,3-3-1 0,0 3 540 0,3 0-256 0,7 0-124 0,9 0 166 15,1 0-145-15,6 0-73 16,3 0-27-16,0 0-289 0,-2-1 122 16,3 0 62-16,-3-1 31 0,0 0-281 0,2 0 165 0,-5 1 69 0,-5-1-630 0,-4 0 351 15,-4 1 20-15</inkml:trace>
  <inkml:trace contextRef="#ctx0" brushRef="#br0" timeOffset="134830.57">12234 11590 1194 0,'-2'-5'0'0,"-3"1"0"0,-1 1 0 0,2 2 0 0,3 1 0 0,1 0 0 0,0 7 574 0,0 7-269 0,0 7-125 15,1 3-76 1,3 5 287-16,0 3-178 0,0 3-87 16,-1 3-45-16,1 6-93 0,-4-4 21 0,2 3-1 0,0 0-411 0,-2-5 221 0,0 3 109 0,0 1-263 15,0-13 183-15,0-3 94 0,0-6 48 0,0-6-767 0</inkml:trace>
  <inkml:trace contextRef="#ctx0" brushRef="#br0" timeOffset="135190.62">12532 11704 2590 0,'-6'1'0'0,"-1"2"0"0,2 1 0 0,-1 6 0 0,2 3 0 0,0 3 0 0,2 5 0 0,2 4 0 0,0 0 285 0,0 8-114 0,2-2-54 16,7-1-40-16,6-2 0 0,0 0-40 0,2-7-65 15,3 5 42 1,3-13-10-16,-2-2 33 0,1-7-213 0,-1-4 106 0,3 0 54 0,1-3 35 0,-8-12-219 31,0-6 119-31,-3-4-23 0,-1-1-150 0,-4-3 79 16,0-3 62-16,-7 2-1 0,1-2 39 0,-3 0 0 0,0-2 38 0,0-2-40 16,-8-8-10-16,-1 8 50 0,-2 2 0 0,-4 0-31 15,-2 7-1-15,-1 3 32 16,-4 3-9-1,4 10 295-15,-2 7-143 0,1 3-72 0,1 1 449 0,3 0-222 16,-1 5-124-16,6 9 213 0,3 1-157 0,2 3-78 16,4 1-39-16,1-1 24 0,0 5-22 0,0-3-9 15,6-1-32-15,5 1 10 0,0-1-10 0,0-2 0 0,3 5 9 0,-3-8-293 0,4 1 142 0,-1-1 71 16,4-3-686-16,0-1 326 16,2 1 127-16,-1-7-528 0,1 2 379 0</inkml:trace>
  <inkml:trace contextRef="#ctx0" brushRef="#br0" timeOffset="135359.68">13011 11828 1213 0,'0'2'0'0,"0"1"0"0,-2 0-1 0,-2 2-2 0,2 0 802 0,0 4-390 0,-1-1-188 0,2 4-95 16,1 2 180-16,0 2-137 0,0 4-58 16,0-1-43-16,0 3 66 0,0 2-49 0,4-1-25 15,0-1-306-15,2 1 150 0,-2-2 61 0,2-3-618 16,-2-3 345-16,-1-4 172 0,2-1 86 0,-2 0-751 15,1-3 384-15,-3-6 191 0</inkml:trace>
  <inkml:trace contextRef="#ctx0" brushRef="#br0" timeOffset="135929.67">13322 11756 1707 0,'6'0'0'0,"-4"3"0"0,1-3 0 0,-1 0 0 0,1 0 0 0,-1 1 0 0,0 1 396 16,0-1-185-16,-2 4-87 15,0 2-44-15,0 1 29 0,-7 6-28 0,-3 0-9 0,-7 5-36 0,0 1-38 16,-3-1 0-16,-2 5 38 0,-5-1-14 16,2-2-9-16,2-1 23 0,2-5 149 0,2-2-74 0,1-1-38 15,1-1 10-15,6-5 139 0,5-3-92 0,3-1-48 16,3-2-23-16,1 0-18 0,12 3-15 0,12-3-26 15,5 0 0-15,4 0 0 16,4 0 0-16,3 0 0 0,5 0 0 0,-5 0 0 16,3-3 0-16,1 3-164 0,-1-6 72 0,-1-2 60 15,0 2-11-15,-12-2-200 0,-5 0 112 0,-4 1 22 16,-8-1 38-16,-6 0 48 0,-1-1-22 0,-7 2 10 16,-4-2-1-16,-10-1 115 0,-6-1-58 0,-2-2-28 15,-5-1 12-15,-1-1-7 31,-3 1 0-31,-2-1-63 0,-1 0 0 0,-1 1 66 0,-1-3-23 0,9 6-5 0,-1 4 8 0,6-4 7 0,2 5-5 0,6 0 224 16,-2 1-109-16,12 5-57 0,4 0-23 0,0 0 312 16,11 0-156-16,10 0-59 0,7 0 39 0,5 0-135 15,5 0-19-15,3 4 0 0,3 0 0 16,0 0 0-16,6 1 0 0,-5 2-8 16,-1 1-55-16,-2 1 50 15,-2 2 24-15,2 2-251 0,-12 1 125 0,-5 2 21 0,-7 0 46 0,-7 1-122 16,-6 1 70-16,-3 6 10 0,-4-5 126 0,-18 3-36 15,-6-1-1-15,-9 1 31 16,-1-5-33-16,-3 5-9 0,3-8-24 0,0-1 163 0,3-4-74 16,0-1-12-16,5-5-26 0,-2 3-263 0,13-6 120 0,3 0 69 15,8 0 26-15,6-7-667 32,0-8 331-32,6-4 158 0</inkml:trace>
  <inkml:trace contextRef="#ctx0" brushRef="#br0" timeOffset="136105.2">14019 11676 2822 0,'-8'0'0'0,"-1"0"0"0,-2 0 0 0,-3 0 0 0,-2 8 0 0,-4 4 0 0,2 3 0 0,-2 6 536 0,2 1-251 0,4 7-124 16,1-1-63-16,3 9-69 0,8-5-29 0,2 4 0 16,0-2 0-16,12-1 0 0,6-3 0 0,5 1 0 15,3-10 0-15,2-4-189 0,5-3 94 0,0-8-785 16,1 1 385-16,4-4 238 0,-7-3 60 0,0 0-668 15</inkml:trace>
  <inkml:trace contextRef="#ctx0" brushRef="#br0" timeOffset="139655.19">4397 12216 1078 0,'-9'-7'0'0,"0"-4"0"0,-1 4 0 0,5 1 0 0,0 3 0 0,-1 1 0 0,1 1 149 16,0 1-55-16,-1 0 18 0,1 12-42 0,0 3 0 16,-1 9-31-16,1 7 25 0,-1 4 1 0,1 8-16 15,1-2-11-15,3 3 64 0,-2 2-32 0,3 0 0 16,0 0-32-16,0 1 88 0,0-10-48 0,4-8-1 16,7-4 3-16,4-8-42 0,-1-3 1 0,6-4-23 15,-2-10-11-15,2 0 34 16,1-10 0-16,0-9-38 0,1-6 0 0,1-6 47 0,-6-3-9 0,-1-5-163 15,-3-1 78-15,-3-2 22 0,-3-1 26 0,-1-6-160 16,-5 9 61-16,-1-1 48 16,0 0-49-16,-7 1 42 15,-9 2 0-15,-1 0 11 0,-4 10 14 0,0 8 4 0,1 6-12 0,-1 7 99 16,-1 6-43-16,0 0-7 0,6 1-25 0,2 9 210 16,1 5-85-16,6 3-57 0,-4 5 145 0,10-2-91 15,1 2-26-15,0-4-27 0,0 3-54 16,1-2 35-16,7 5 25 0,0-8-197 0,3 0 88 0,0 1 41 15,1-2-5-15,-1-2-370 16,4 4 179-16,-1-4 101 0,1-4 22 0,0 3-275 16,1-2 149-16,3-1 83 0</inkml:trace>
  <inkml:trace contextRef="#ctx0" brushRef="#br0" timeOffset="139817.79">4800 12547 2075 0,'0'4'0'0,"1"2"0"0,-1 1 0 0,1 0 0 0,1-2 0 0,0 5 0 0,-1 0 0 0,1-1 388 0,3 1-176 16,-2 0-86-16,0 2 108 15,0 2-88-15,0-4-58 0,0 1-26 0,3 1-91 0,-3-3 34 0,-1 3 0 16,2-1 42-16,-1-1-516 0,2-2 253 0,-4-1 128 16,2-1-687-16,-1 1 393 0,0-2 78 0</inkml:trace>
  <inkml:trace contextRef="#ctx0" brushRef="#br0" timeOffset="140028.24">5031 12634 1273 0,'0'0'0'0,"2"0"0"0,-1 0 0 0,-1 0 0 0,2 0 0 0,0 3 0 0,-1-1 555 15,-1 1-259 1,2 2-119-16,-2 2 11 0,0 3-75 15,0 1-38-15,0 1 1 0,-2 3-62 0,-4 0 10 0,-1 2 14 0,-5 0-288 0,1 0 144 0,-1-3 72 16,-2 1 36-16,-1-1-374 0,1-4 200 0,1-2 36 0,-1-4 75 0,5-4-462 31,0 0 243-31,1 0 111 0</inkml:trace>
  <inkml:trace contextRef="#ctx0" brushRef="#br0" timeOffset="140362.82">5198 12343 906 0,'0'0'0'0,"0"2"0"0,0 0 0 0,0 4 0 0,0 2 0 0,0 4 35 16,0 6-35-16,0 3 777 0,0 8-369 0,0 0-185 16,0 7-83-16,0-4 101 0,0 1-102 0,5-3-50 15,6-4-25-15,3-2-116 0,4 0 54 0,0-11-9 16,2-4 45-16,2-8-218 0,1-1 109 0,-2-1-112 16,3-14 120-16,-6-6 41 0,-2-3 29 0,-6-4-137 15,2-1 65-15,-9-1-27 0,4-2 31 16,-7 0-25-16,0 1 25 0,0-2-10 0,-7-2 33 15,-4 1 18-15,-3-9-27 0,-2 9 8 0,-2 3-25 0,-4 1-1 16,0 6 27-16,1 8 0 16,-4 1 197-16,5 9-87 0,1 3-50 0,0 3 122 15,3 6-81-15,1 9-28 0,2 4-3 0,3-1 232 16,4 3-125-16,4 1-35 0,2-1-41 0,0 2 48 16,2-2-26-16,5-3-11 0,7-3-200 0,2-1 83 15,2-2 40-15,0-1 0 16,3 2-460-16,-1-5 236 0,1-4 120 0,-1 1-638 15,2-1 353 1</inkml:trace>
  <inkml:trace contextRef="#ctx0" brushRef="#br0" timeOffset="140643.07">5532 12518 1264 0,'0'0'0'0,"0"3"0"16,0-3 0-16,0 0 0 0,0 0 0 0,0 2 0 0,0-2 0 0,3 1 541 0,3 1-256 0,2-1-124 0,1 2 119 0,2 0-121 0,2-1-60 0,-1 1-105 15,0 4 17-15,-1-2 0 0,0 4 27 0,-1 0-170 16,-4 2 85-16,-1 1 52 16,-4-2-10-16,-1 4 7 0,0-2 0 0,-7 0 36 15,-6 0-20-15,-1 0 68 0,0-3-86 0,-2-1 12 16,-1 0 239-16,5-3-115 0,3 0-55 0,-4 1 136 16,7-4-95-16,2 1-41 0,2-3-1 0,2 5-175 15,0-5 66-15,3 3 43 16,9 2-9-16,5-1-238 0,3-1 135 0,2-1 69 0,4 1 29 15,0 3-242-15,1 0 88 0,0-5 79 16,1 5-535-16,-1-2 286 0,0-3 142 16,4 2-389-16,-8-1 271 0,0-2 131 15</inkml:trace>
  <inkml:trace contextRef="#ctx0" brushRef="#br0" timeOffset="140852.51">6041 12132 1679 0,'-14'-1'0'0,"0"-1"0"0,0-1 0 0,-2 3 0 0,0 6 0 15,-1 12 0-15,-3 5 0 0,3 8 0 0,-1 5 251 0,2 10-97 0,5 0 225 0,7 2-171 0,4 1-85 16,0-5-42-16,13-1 105 0,8 0-65 0,4-11-46 16,3-8 0-16,1-2-297 15,3-8 130-15,0 1 65 0,-1-2 42 0,-3-10-512 16,-4-1 267-16,-3-2 135 0,-2 0-327 0,-2-4 209 15,-1-8 3-15,-5 0-373 0</inkml:trace>
  <inkml:trace contextRef="#ctx0" brushRef="#br0" timeOffset="140998.12">5976 12408 1367 0,'-14'0'0'0,"3"0"0"16,3 0 0-16,-1 0 0 0,4 0 0 0,3 0 0 0,2 0 0 0,0 0 383 0,7 0-173 0,10 0-76 0,4 0-53 15,4 0-209-15,3 0 83 0,1 0 41 16,2 0-705-16,4 0 341 0</inkml:trace>
  <inkml:trace contextRef="#ctx0" brushRef="#br0" timeOffset="141197.59">6396 12160 2159 0,'-15'0'0'0,"6"0"0"0,-1 2-2 0,0 4 1 0,1 6 0 0,1 5 1 0,-2 5 0 0,5 5 0 0,2 7 709 16,3 8-336-16,0 2-167 15,0 4-56-15,6 5-47 0,10-11-37 0,1 0-460 0,5-2 215 0,1-6 109 16,3-8 54-16,2 5-332 0,-4-15 189 0,3-5 98 31,-3-6 50-31,1-5-874 0</inkml:trace>
  <inkml:trace contextRef="#ctx0" brushRef="#br0" timeOffset="141437.95">6639 12363 2006 0,'-18'6'0'0,"5"2"0"0,2 3 0 0,-1 3 0 0,2 2 0 0,1 5 0 0,6 2 0 0,3 0 348 0,0-2-154 0,5 3 31 16,10-4-94-16,5-2-47 0,3 0-13 0,1-7-271 15,4-7 120-15,-3-1 58 0,4-3 30 0,-3 0-167 16,2-11 107-16,-8-3 41 0,-3-5 24 15,-4-1-197-15,-2-2 57 0,-7-2 71 0,-1-2-65 16,-3 2 50-16,0 1-6 0,-13-1 187 16,-1 0-74-16,-3 2-37 0,-2-3-10 0,1 9 147 15,-4-1-64-15,2 8-44 16,-1 1 15-16,-1 4-12 0,3 1 27 0,5 3-44 16,1 0 34-16,7 12-428 0,2 7 192 0,4 1 94 0</inkml:trace>
  <inkml:trace contextRef="#ctx0" brushRef="#br0" timeOffset="141587.21">7090 12463 2377 0,'0'2'-1'0,"0"-2"-2"16,0 2 0-16,0 1 1 0,0 0-1 0,-3 3 1 0,-3 0 0 0,-1 3 657 0,-2 3-309 0,-3 5-155 0,0 0-77 0,-4 5-213 15,0-1 64-15,0 3 35 0,3-1 0 0,-1-2-306 0,4-1 172 0,1-1 93 16</inkml:trace>
  <inkml:trace contextRef="#ctx0" brushRef="#br0" timeOffset="141753.35">7235 12280 2687 0,'0'0'0'0,"0"0"0"0,0 0 0 0,0 4 0 0,0 3 0 0,0 0 0 0,0 6 0 0,0 5 0 0,3 6 315 0,0 3-144 0,0 1-67 0,3 5-33 0,-2-1-548 15,0-1 257-15,2 3 138 0,3-10-408 0,-4-5 258 16</inkml:trace>
  <inkml:trace contextRef="#ctx0" brushRef="#br0" timeOffset="141902.48">7523 12211 2570 0,'17'0'0'0,"1"0"0"0,4 0 0 0,-4 7 0 0,2 5 0 0,-1 8 0 0,-1 2 0 0,2 8 0 0,-10 3 863 16,-3 5-415-16,-5 10-398 16,-2 1-50-1,0 4 0-15,-15 5 0 0,-5-8 0 0,-6 1 0 0,-6-4-230 0,-2-5 114 0,-2-2-630 0</inkml:trace>
  <inkml:trace contextRef="#ctx0" brushRef="#br0" timeOffset="143793.89">14628 12085 992 0,'3'0'0'0,"-2"0"0"0,0 0 0 16,0 0 0-16,1 0 0 0,1 0 0 0,-1 0 305 0,-1 0-133 0,1 0-67 0,0 7 41 0,-2 3-54 16,0 3-17-16,0 3-199 0,-2 3 76 0,-4-1 42 15,0 5 1-15,-4-3-152 0,1 4 107 0,1-5 39 16,2-3 25-16</inkml:trace>
  <inkml:trace contextRef="#ctx0" brushRef="#br0" timeOffset="144677.07">14986 11743 1315 0,'0'0'0'0,"0"0"0"0,-1 0 0 0,1 0 0 0,0 1 0 0,0 3 0 0,0 4 160 0,0 1-52 15,1 3-39-15,7 0 281 0,2 1-156 0,4-1-78 16,0 4-40-16,3 0-19 0,0 0-19 0,0-1 0 16,-1 0-1-16,2 0-277 0,-1 1 139 0,-1 1 78 15,-2-5-494-15,-3 0 272 16,-1 0 136-16,-1 0-478 16,-3-4 275-16</inkml:trace>
  <inkml:trace contextRef="#ctx0" brushRef="#br0" timeOffset="144878.74">15399 11644 952 0,'0'3'0'0,"-7"2"0"0,0-1 0 0,2 4 0 0,-5 4 0 0,2 2 0 16,-3 6 650-16,-3 6-296 0,2 6-164 0,-5 10 268 0,-1 8-211 16,-2 4-105-16,-1 5 71 15,-1 11-78-15,0-11-54 0,0 2 1 0,3-2-145 16,-3-1 51-16,4-4 25 0,-3 0 9 0,6-12-148 31,2-5 81-31,3-3 42 0,3-2 0 0,4-3-454 0,2 0 169 0,1-11 147 0,0-2-655 0,0-7 379 16</inkml:trace>
  <inkml:trace contextRef="#ctx0" brushRef="#br0" timeOffset="145070.87">15473 12001 1441 0,'3'-10'0'0,"-2"3"0"0,2-1 0 0,1 1 0 0,0 2 0 0,3 3 184 0,3 0-74 0,0 0-36 16,4 1-1-16,3-1 345 0,2 2-195 0,1 0-94 15,4 0-224-15,0 0 65 0,3 2 34 0,2 3-425 16,-4-1 225-16,-3 2 116 16,0 1 58-16,-2-3-559 0,-4 1 293 15,1 0 149-15</inkml:trace>
  <inkml:trace contextRef="#ctx0" brushRef="#br0" timeOffset="145277.29">15688 11742 1915 0,'-11'2'0'15,"2"1"0"-15,-1 6 0 0,2 3 0 0,2 3 0 0,2 5 0 0,-1 7 0 0,3 3 0 0,-1 7 0 0,3-1 189 0,0 4-76 0,0 0-38 0,0 1-201 16,0-4 81-16,2 5 50 0,2-7-9 15,1-5-509-15,1-2 268 0,-1-3 134 16</inkml:trace>
  <inkml:trace contextRef="#ctx0" brushRef="#br0" timeOffset="145670.76">16216 11826 1665 0,'0'2'0'0,"0"-2"0"0,0 2 0 0,-3 1 0 0,-3 5 0 0,-2 3 0 0,-6 6 0 0,-4 7 0 0,-3 5 373 0,-2 4-168 0,-5 3-84 16,-2 5 23-16,4-5-58 15,-1-4-25-15,3-3 0 0,4-4 45 0,7-6-35 0,-3-1 9 0,12-12-20 16,1-5 0-16,3-1-23 16,0 0 0-16,3 0-29 0,9 0 9 15,4 0 20-15,6 0 0 0,2 0 55 0,4-3-28 0,4-1 0 0,0-2-18 16,-1 1-170-16,0 0 80 0,3 1 41 15,-3-2-330-15,0 1 161 0,5-1 91 0,-8 2-134 16,-1-3 101-16,-3 3 20 0,-6-2 35 0,-1 4-166 16,-3-3 85-16,-7 2 56 0,-6-5 24 0,-1 2 61 15,0-6-38-15,-6 0 0 16,-4-5 68-16,-7-4-30 0,3-1 0 0,-1-6-38 0,1 0 60 0,-2 1-30 16,4-4-9-16,2 9 70 0,1 0-42 15,4 6 8-15,2 1 1 0,3 0 310 16,0 8-162-16,0 2-54 0,8 3-48 0,9 2 214 15,4 0-123-15,3 3-51 0,3 9-18 0,1 5-26 16,3 4 0-16,0-1-26 0,2 4-167 0,3 2 92 16,-7-4 33-16,1 2-496 15,0-1 265-15,-4-3 113 0,-1-2 71 0,3 1-367 0,-10-4 164 0,-2-6 110 16,-5-4 53-16</inkml:trace>
  <inkml:trace contextRef="#ctx0" brushRef="#br0" timeOffset="145869.24">16814 11783 2608 0,'-3'-6'0'0,"0"1"0"0,0 1 0 0,-3-1 0 0,3 4 0 0,0 1 0 0,-2 6 0 0,-2 12 0 0,-3 10 0 0,-1 10 397 16,-2 8-185-16,-2 8 233 0,-1 10-204 0,-4 5-213 16,-3 9-28-1,-2 10 0-15,3-11 0 0,0-1 0 0,-1-4 0 0,2-3 0 47,3-7 0-47,-2 5 0 0,7-19-606 0,3-6 291 0,0-5 174 0,3-8-859 0,-1 0 472 0</inkml:trace>
  <inkml:trace contextRef="#ctx0" brushRef="#br0" timeOffset="146064.72">16973 11633 1987 0,'18'-14'0'0,"0"3"0"0,5 8 0 0,7 2 0 0,-4 1 0 0,0 11 0 0,1 11 191 16,-3 5-77-16,-1 9-39 0,0 6 438 0,-9-1-243 16,-3 7-117-16,-8 5-5 0,-3 3-56 0,-9 3-28 15,-13 7 9-15,-3-14-331 0,-3-1 147 16,-3-4 73-16,0-6 37 0,-2-4-608 16,-1 4 332-16,4-17 151 0,1-5-499 0</inkml:trace>
  <inkml:trace contextRef="#ctx0" brushRef="#br0" timeOffset="146966.76">17802 11725 730 0,'0'0'0'0,"0"0"0"0,0 0 0 0,-2 0 0 0,1 0 0 0,-2 2 0 0,-4 3 208 0,1 6-86 0,-6 0-42 16,-4 6 41-16,-1 2-41 0,-5 5 8 0,-3 0-3 15,-3 1-48-15,-2 2 1 0,-1-1-1 0,0 0 101 16,-2-4-42-16,8-5-33 0,4-2-1 0,3-6 58 16,6 0-42-16,4-4 1 0,2 1-32 0,6-5 150 15,0 4-79-15,11-1-41 0,7 1 51 16,7-1-46 0,6 6 10-16,0-3-54 0,4 0-35 0,-1-2 35 0,2 1-1 0,0 0-163 15,4 0 90-15,-10 0 33 16,0-1-1-16,-5 2-193 0,-2-4 95 0,0-1 67 0,-11-1-9 0,-6-1-35 15,-2 0 7-15,-2 0 31 0,-2 0 117 0,0-1-52 16,-8-9-40-16,-1-4 273 0,-4-4-133 16,-1-4-66-1,3-2-20-15,-3-6 125 0,3 0-59 0,2 1-40 0,-2-3 15 0,4-1-54 16,2 2 13-16,1-6 9 0,3 10-10 0,1 1 49 0,0 2-25 16,5 2 0-16,7 5 53 0,8-1-29 0,2 9-59 0,4 3-26 15,6 4 0-15,2 2 0 16,2 2 0-16,5 10-47 0,-4 5-9 0,-4 3 44 15,1 3 20-15,-3 4-161 0,-6 2 76 0,-1 2 48 16,-8-6-6-16,-6 3 4 0,-5 1-15 0,-5-3 0 16,0 2 111-16,-7 1-44 0,-8-5-18 0,-9-2 246 15,-2-4-120-15,-4-3-72 16,-1-1-57-16,-3-1 0 0,3-8 0 0,1-3 0 16,0 2 0-16,6-4-47 0,0 0-147 0,0 0 114 15,11 0 49-15,6-11-740 0,6 1 357 0,1-4 189 16,11-7-258-16,11-3 214 0</inkml:trace>
  <inkml:trace contextRef="#ctx0" brushRef="#br0" timeOffset="147127.84">18512 11596 2444 0,'0'-11'0'15,"0"3"0"-15,0 0 0 0,-9 6 0 0,-5 2 0 0,-5 0 0 0,-5 10 0 0,-5 11 0 0,-4 13 824 0,-2 7-393 0,5 8-199 16,5 4-232-16,4 2 0 0,9 8 0 0,12-6 0 0,14-2 0 0,21-4 0 15,18-5 0-15,12-8 0 0,16-1-281 0,-3-17-203 16,8-8 261-16,-1-6-577 0</inkml:trace>
  <inkml:trace contextRef="#ctx0" brushRef="#br0" timeOffset="149330.47">19307 11825 1349 0,'-10'-6'0'0,"0"1"0"0,3 2 0 0,4 2 0 0,2 0 0 0,1 1 0 0,3 0 205 0,14 0-83 0,7 5-42 0,5-1 0 0,10-1 324 0,0-2-188 0,3 2-88 0,3-3 19 0,1 0-55 15,2 0-26-15,4 0 9 0,-6 0-248 0,-3 0 106 32,-2 0 53-32,-7 0-452 0,4 0 262 0,-18 0 116 0,0 0 43 0,-9 0-327 0,-5 0 109 15</inkml:trace>
  <inkml:trace contextRef="#ctx0" brushRef="#br0" timeOffset="149492.04">19732 11530 1562 0,'-3'10'0'0,"-3"7"0"0,3 1 0 0,1 5 0 0,2 8 0 0,0 2 0 0,0 7 603 16,0 6-272-16,5 3-152 0,0 4-70 0,-1 2-11 0,1 4-29 15,0 3-1-15,2 12-20 0,-2-14-304 0,1 2 148 0,1 2 73 16</inkml:trace>
  <inkml:trace contextRef="#ctx0" brushRef="#br0" timeOffset="150942.1">20928 11558 947 0,'-2'-3'0'0,"-1"-3"0"0,-1 3 0 0,2 0 0 0,0-3 0 0,0 0 0 0,2 1 0 0,0-2 0 0,0-2 197 0,0 0-70 0,0-2-49 15,0-1-42-15,0 2 2 0,0-2 0 0,2-2-28 16,0-2 10-16,-2 2 18 0,2 0 0 0,-2-1-50 15,0 0 26-15,0-1 8 0,0 3 17 0,0 0-34 16,0 1 33-16,-2 1-25 0,-5 0 20 0,1 1 42 16,0 3-8-1,-2 1-54-15,2 2 114 0,-2 3-44 16,-1-2-25-16,1 3 33 0,0 0-9 0,-1 3-44 0,3 9 0 0,-1 8 47 16,3 3 0-16,0 8-38 0,3 2-8 0,1 9 127 15,0 1-64-15,0 8-32 0,0 2 0 0,1 7 50 16,3-2-46-16,-1 3 1 0,-2 4-100 0,1 1 31 15,0 0 1-15,-2 8-138 0,0-16 80 32,0-2 44-32,0-5 1 0,-7-5-52 0,1-6 46 0,-4 5 2 15,0-18-28-15,0-6-106 0,-2-7 41 0,1-1 45 16,0-9 1-16,-1 1-213 16,1-5 118-16,1 0 57 0,-2-5-306 0,2-9 182 0,1-1 91 0,-2-6-410 0,5 0 255 0</inkml:trace>
  <inkml:trace contextRef="#ctx0" brushRef="#br0" timeOffset="151128.6">20572 11810 1498 0,'-7'-8'0'16,"2"-1"0"-16,3 5 0 0,1-2 0 0,1 3 0 0,1 2 0 0,10-1 339 0,6 0-150 0,5 0-75 16,2 0-29-16,3-1 339 0,0 0-193 0,1 1-97 46,2 1-135-46,3-1 1 0,3 1 48 0,-4 1-517 0,0 0 253 0,0 0 128 0,-1 0 63 0,-3 0-665 0,3 6 344 16,-10 0 171-16,-1 2-12 0</inkml:trace>
  <inkml:trace contextRef="#ctx0" brushRef="#br0" timeOffset="159713.46">21058 12097 663 0,'-9'-15'0'0,"0"-2"0"0,3 8 0 0,4 4 0 0,2 4 0 0,0-1 401 16,0 2-181-16,0 0-80 0,0 0-56 0,0 0 158 0,9 0-102 0,4 0-50 16,2 6-16-16,1-2 88 0,-2 3-62 0,1 1-31 15,-1 1-79-15,2 0 25 0,0 1 9 0,-5 1-161 16,1-2 89-16,-3 1 43 0,-1 2 0 0,1-1-95 16,-2 3 79-16,-3-5-3 0,0 3 28 15,-4-3-506-15,2-1 242 16,0 1 69-16,0-3 69 0</inkml:trace>
  <inkml:trace contextRef="#ctx0" brushRef="#br0" timeOffset="159877.39">21347 11942 1728 0,'0'0'0'0,"-6"0"0"0,1 0 0 0,0-2 0 0,0-1 0 0,-1 3 0 0,1 0 0 0,-1 6 311 0,-3 9-127 0,0 3 292 0,-1 7-218 0,-1 7-110 15,-4 7-55-15,-1 6-4 16,-7 10-15-16,1 1-10 0,-1 3-25 0,0 1-245 15,0 1 122-15,2-2 62 0,-3 6 40 0,8-17-586 16,3-3 303-16,2-6 152 16,1-5-750-16</inkml:trace>
  <inkml:trace contextRef="#ctx0" brushRef="#br0" timeOffset="160593">21934 11601 870 0,'-8'0'0'0,"0"0"0"0,0 0 0 0,-5 0 0 0,5 12 0 0,-4 4 331 0,1 7-146 0,-2 4-73 0,2 8-36 0,-3 7 241 0,5 2-143 0,7 0-68 0,2-1-3 0,0-2-32 0,5-3 0 0,10 4-21 0,5-13-222 16,4-2 106-16,2-6 53 0,1 0-201 0,0-4 127 0,2-1 73 15,-4-8 22-15,-2-1-619 16,1-7 300-16</inkml:trace>
  <inkml:trace contextRef="#ctx0" brushRef="#br0" timeOffset="160847.82">22138 11755 1362 0,'-6'-11'0'0,"0"4"0"0,4 2 0 0,2 2 0 0,0 0 0 0,0 3 244 0,11 0-102 0,8 0-51 0,0 3 93 0,2 7-71 0,4 2-27 15,-3 0-10-15,2 4-71 0,-1 2 1 0,-2-1 33 16,-2 5 1-16,2 3-98 16,-9-4 44-16,-4 4 26 0,-4 0-46 0,-4 0 37 0,0-3-1 0,-4 4 48 15,-15-5 18-15,-1-3 1 16,-8-4-95-16,-2-4 2 0,-3 1 18 0,4-8-4 16,-3-3 28-16,4 0-290 0,2 0 137 15,3-6 69-15,-1-2 34 0,13-5-208 0,3-3 103 16,8-4 60-16,0-2-380 0,8 0 209 0,12-6 94 0</inkml:trace>
  <inkml:trace contextRef="#ctx0" brushRef="#br0" timeOffset="161013.89">22459 11700 1561 0,'5'-4'0'0,"-2"-2"0"16,1 4 0-16,-3 0 0 0,2 2 0 0,-3 0 0 0,0 0 0 0,0 10 310 0,-6 4-134 0,-2 2-69 0,-2 3 262 0,1 4-154 0,3-5-93 15,-1 5-42-15,4-2 8 16,2 0-49-16,1 3 1 0,0-1 9 0,0 1-116 15,7-2 53-15,6 2 27 0,6-4-467 0,2 0 247 16,5-2 133-16,0-4-573 0,2-3 263 0,2-4 179 16,-2 0 49-16</inkml:trace>
  <inkml:trace contextRef="#ctx0" brushRef="#br0" timeOffset="161164.07">22896 11947 1536 0,'0'0'-1'0,"0"0"-1"0,0 0 1 0,0 0 0 0,0-3-1 0,0 3 0 0,0 0 0 0,0 0 598 0,0 0-281 0,0 0-129 16,0 8-81-16,-5 6 132 0,-2 3-101 0,1 3-49 16,-3 3-127-16,0 1 48 0,-1 2-9 15,-1 0-546-15,2 3 292 0,1-3 147 16,-3 1 74-16,0 0-833 0</inkml:trace>
  <inkml:trace contextRef="#ctx0" brushRef="#br0" timeOffset="161675.42">23252 11656 1271 0,'-12'-13'0'0,"6"6"0"0,-1 1 0 0,4 4 0 0,2-1 0 0,1 3 0 0,0 0 0 0,0 0 382 0,6 7-172 0,5 4-86 16,4-1 228-16,1 1-161 0,0 4-77 0,2-4-39 15,-1 4-36-15,2 1-1 0,1 0 10 0,-4 1-315 16,2-3 153-16,-4 3 76 0,2-2 38 0,1 3-198 16,-4-3 113-16,-2-2 62 0,0 1-24 0,-2-5-590 15,-1 2 281-15,1-1 149 0,-5-7-210 0</inkml:trace>
  <inkml:trace contextRef="#ctx0" brushRef="#br0" timeOffset="161887.85">23601 11498 1216 0,'-3'-9'0'47,"-1"5"0"-47,-1-1 0 0,2 3 0 0,-2 2 0 0,0 5 277 0,-1 8-110 0,1 10-69 0,1 4 340 0,-3 11-200 0,1 3-99 0,-3 6-51 0,-3 8 177 0,2 3-118 0,-5 7-54 0,-1 1-28 0,-2 2 26 0,-1 2-27 0,0 2 10 0,-1-11-78 0,1-5 43 15,-1-3-1-15,2-6-141 16,0-5 71-16,1-1 45 0,7-17-10 0,2-7-373 0,3-8 177 15,4-6 110 1,1-3-1-16,0 0-610 0,0 0 332 0,11-11 162 16,3-5 81-16,5-7-165 0</inkml:trace>
  <inkml:trace contextRef="#ctx0" brushRef="#br0" timeOffset="162083.32">23748 11855 1090 0,'-5'-5'0'0,"2"-4"0"0,-1 2 0 16,4 3 0-16,0 0 0 0,0 0 611 0,9 3-286 0,6-2-144 0,6 1-61 0,2 0 177 16,4 2-130-16,5-3-64 0,1 3-32 0,3 0-122 15,7 0 55-15,-7 0-10 0,2 0-131 0,-1 0 88 16,-1 0 44-16,-4 0-489 0,1 0 268 16,-12 0 124-16,-5 0 66 0,-4 3-635 15,-3-3 316-15,-8 0 158 0,1 0 70 0</inkml:trace>
  <inkml:trace contextRef="#ctx0" brushRef="#br0" timeOffset="162246.89">24049 11611 995 0,'-8'-10'0'0,"1"5"0"0,1-2 0 0,0 7 0 0,3 0 0 0,0 0 0 0,1 6 0 0,1 10 381 0,-1 6-162 0,2 7-95 31,0 5 178-31,0 5-132 0,-2 1-65 0,1 3-59 0,-2 6 2 0,1-5-10 16,0 2 1-16,2-2-249 0,-1-2 124 0,-1 0 72 15,1-10 21-15,1-3-398 16,-3-7 215-16,3-3 68 0,0-8 68 0,0 0-563 0</inkml:trace>
  <inkml:trace contextRef="#ctx0" brushRef="#br0" timeOffset="162679.28">24451 11673 1773 0,'0'0'0'0,"0"0"0"0,0-1 0 0,0 1 0 0,0 0 0 0,0 0 0 0,-2 7 0 0,-2 10 0 0,2 2 0 15,-1 8 324-15,-1-1-147 0,3 3-70 0,-1 4 5 0,2-2-37 16,0 1 0-16,0 3-61 0,0-5-9 0,3-4 34 16,5-2-1-16,4-3-31 15,0-6 1-15,3 2 40 0,-1-10-10 0,0-7-60 16,5 0 30-16,-1 0 1 0,1-14 29 0,5-7-113 15,-6-2 29-15,0-3 31 0,-1-1-152 0,-4-4 85 16,2 1 42-16,-3-6-133 0,-4 2 74 0,-3 1 41 16,-1-4 7-16,-2 0-63 0,-1-6 20 0,-1 7 34 15,-4 1-5-15,-10 5-59 16,-4 3 43-16,-2 5-1 0,-1 2 34 16,-2 11 122-1,-1 4-57-15,2 3-27 0,0 2 248 0,3 0-136 0,-2 0-58 0,5 11 286 0,5 0-147 0,3 0-86 0,3 2-8 16,4 0 88-16,-1 3-60 0,2-2-44 15,0 2 0-15,8 0 2 0,2 1 1 0,2-2-37 16,4 4 9-16,-1-5 6 0,3 0-16 0,-2-1 1 16,3-1-138-16,2-1 68 15,0 2 45-15,0-7-416 0,2 0 194 0,-2-2 111 16,2-3 23-16,2-1-580 0,1 0 298 0,-4 0 164 16,-2 0 76-16</inkml:trace>
  <inkml:trace contextRef="#ctx0" brushRef="#br0" timeOffset="163003.43">24885 11884 1203 0,'0'0'0'0,"-2"0"0"0,2 0 0 0,0 0 0 0,0 0 0 0,0 0 0 0,0 0 225 0,3 0-93 0,7 0-48 0,0 5 113 15,5 2-84-15,-1 1-37 0,2 2-1 0,-3 2-96 0,3 2 30 16,-2 1 9-16,-4 2-33 0,1-1 27 15,-7 1 0-15,-2 3 25 0,1-5-18 0,-3 6 29 16,0-7-11-16,-4 1 145 0,-5-4-72 0,-1 0-36 16,0-3 0-1,0-2 153-15,3-3-100 0,-2 0-44 16,5-3 0-16,0 0 28 0,1 0-37 0,1 0 10 0,2 0-46 0,0 0-112 16,2 0 56-16,5-3-85 31,4-3 70-31,1 3 45 0,4-5-9 0,-1 5-396 0,1-4 205 0,0 2 60 0,3 0 65 0,-2 3-514 0,2-3 274 0,-4 5 133 31,2-5 66-31,0 4-378 0,-1-3 222 0</inkml:trace>
  <inkml:trace contextRef="#ctx0" brushRef="#br0" timeOffset="163522.04">25497 11690 1115 0,'0'0'0'0,"1"-4"0"0,-1-1 0 0,0 3 0 0,2-1 0 0,-2 3 0 0,0 0 255 16,0 0-109-16,0 3-54 0,0 8-27 0,-3 4 80 16,-4 5-45-16,-6-1-35 0,2 5-1 0,-4-3-10 31,-1 1-16-31,-2 1 0 0,-1-2 122 0,0-1-66 16,1-3-28-16,-1-2 96 0,0-4-62 0,3-3-31 15,-2 3 9-15,7-8 182 0,1-1-112 0,4-1-54 0,3-1-29 0,2 0 140 16,-1 0-75-16,2 0-51 0,2 0-35 0,12 0-98 15,3-1 28-15,6-1 32 0,2 2-115 0,-1 0 68 16,1 0 40-16,4 0-88 16,-2 0 64-16,0 2 25 0,4 3 8 0,-6-1-260 0,0 0 125 15,-2 1 14-15,-2-1 48 0,-2-2-89 0,0 1 48 16,-6 0 39-16,-6-3 67 0,1 0-1 0,-7 0-37 0,1 0 1 16,-2-3 217-16,0-6-98 15,-2-4-58-15,-8-2 71 0,0-3-55 0,-4-4-13 16,2-3 4-16,-1 2-46 0,2-3 49 0,-1-2-24 15,1-2-1-15,0 2-127 0,4 0 67 0,3 5 30 16,-3 3 88-16,5 2-31 0,2 0 0 0,0 1-51 16,0 7 229-16,0 5-102 15,10 1-52-15,2 4 111 0,3 0-63 0,4 0-31 0,1 0-8 0,-1 8-40 16,1 6-29-16,5 0 0 0,-4 4 0 0,3 1 0 16,-2-2 0-16,-2 1 0 15,-1-1 0-15,-1 1 0 0,1-5 0 0,0 4 0 16,-4-6 0-16,-3-1 0 0,1-1 0 0,-3-4-338 15,-4 1 120-15,-1 0 98 0,-3-6 25 0,-1 0-461 16,-1 0 259-16,0 0 130 0,0 0 65 0,0 0-256 16,0-5 165-16</inkml:trace>
  <inkml:trace contextRef="#ctx0" brushRef="#br0" timeOffset="163728.48">25996 11568 1935 0,'0'-1'0'16,"0"-3"0"-16,0 1 0 0,0 0 0 0,-1 1 0 0,-2-2 0 0,1 2 0 0,0 2 370 0,-1 0-167 0,-1 8 414 16,0 7-290-16,-5 8-136 0,0 4-81 0,-2 10 68 15,-5 6-178-15,1 6 0 0,-7 9 0 0,-1-1 0 0,-3 5 0 0,1 3 0 16,1 3 0-16,-4-3 0 16,3 4 0-16,5-14 0 0,2-7-28 0,2-5-59 15,3-4 60-15,-1-8-618 0,1-1 247 0,5-11 185 16,-2-7 81-16,7-5-550 0,1-7 322 0,2 0 162 15,0-7 70-15</inkml:trace>
  <inkml:trace contextRef="#ctx0" brushRef="#br0" timeOffset="163928.46">26134 11439 2302 0,'12'-12'0'0,"5"4"0"0,0 7 0 0,3 1 0 0,4 5 0 0,-3 14 0 0,0 7 0 0,5 7 416 0,-7 4-195 0,-4 9-91 0,0 0 367 16,-5 5-230-16,-5 5-169 0,-3 7-98 0,-2-8 0 16,-12-3 0-16,-6-1 0 0,-5-1-135 0,-1-7-74 15,-5 7 133-15,2-13-316 16,-2-4 215-16,1-1 106 0,-5-5 55 0,-2 4-1016 16</inkml:trace>
  <inkml:trace contextRef="#ctx0" brushRef="#br0" timeOffset="164642.51">26978 11608 1481 0,'-5'0'0'0,"-1"0"0"0,1-3 0 0,-2 3 0 0,3 0 0 15,-4 0 0-15,-4 13 0 0,-2 6 164 0,-1 5-64 0,-1 5-31 0,-3 3-8 16,-2 5 0-16,-4 4-15 0,2-3-102 16,-1-1 46-16,-2-2 24 0,0-3 0 0,3-6-2 15,-5-1 35-15,8-10-10 0,4-4 1 0,4-5 134 16,3-5-67-16,5-1-34 0,2 0 250 0,2 0-146 15,0 0-69-15,4-1-34 16,12-5 70-16,7 6-53 0,6-3-16 0,0 0-1 16,6 0-34-16,-1 1-1 0,2-1 0 15,1 1-51-15,4 0 35 0,-8-2-9 0,0 3 25 0,1-2-167 16,-1 1 83-16,-5-1 42 16,6-1-209-16,-13 3 113 0,-2-3 15 0,-8 1 42 0,-4 2 0 0,-5-5 0 15,-1 1-17 1,-1-2 268-16,-3-6-116 0,-13 1-53 0,-2-6-22 0,-1-3 58 0,-1-5-28 0,0 0-2 15,-3-4-7-15,3-1-77 0,0-1 40 0,0 2 18 16,1-4-72-16,3 6 33 0,5 4 12 0,2 3 27 31,1 0 48-31,1 0-22 16,5 12-28-16,2 3 277 0,0 0-139 0,4 4-129 0,11 2-25 0,3 0 0 0,3 8 0 0,6 6 0 16,1 2 0-16,0 4 0 0,4 1 0 0,4 6 0 46,-4-3 0-46,0 2 0 0,1-2 0 0,2 1 0 0,-2-4 0 0,5 4 0 0,-9-8 0 0,0 0 0 0,-4-2 0 0,-2-3-38 0,-2-4-50 0,-2 1-587 16,-5-9 323-16,-9 0 158 0,-4 0 78 0,1 0-262 16,-2 0 170-16,0 0 76 0</inkml:trace>
  <inkml:trace contextRef="#ctx0" brushRef="#br0" timeOffset="164905.81">27680 11436 1866 0,'0'-11'0'0,"2"-2"0"0,-2 3 0 0,0 5 0 0,1 0 0 0,-1 2 0 0,0 0 0 0,0 2 774 0,0 1-372 0,0 1-183 15,-3 20-91-15,-11 8 252 16,-4 13-218-16,-6 11-162 0,-5 12 0 0,-4 11 0 16,-6 7 0-16,-7 12 0 0,-7 19 0 0,1-2 0 15,-4 9 0 1,-2-1 0-16,2-4 0 0,2-2 0 0,-2 7 0 0,16-32 0 0,4-10 0 15,7-7 0-15,7-12 0 0,7-17-53 0,-2-2-85 0,9-18-2 16,0-9-129-16,5-9 116 16,1-1 57-16,2-4-179 0,0 0 109 0,0 0 70 0,0-8 29 15,0-5-471-15,5-6 251 0</inkml:trace>
  <inkml:trace contextRef="#ctx0" brushRef="#br0" timeOffset="165112.26">27928 12634 2574 0,'-8'-1'0'16,"1"-5"0"-16,2 1 0 0,-1 1 0 0,3 1 0 0,2 1 0 0,-1-1 0 0,2 2 0 0,0 0 835 0,0 1-403 0,0 0-342 0,0 0-634 0,0 0 198 15,0 0 169-15,0 0-1220 0</inkml:trace>
  <inkml:trace contextRef="#ctx0" brushRef="#br0" timeOffset="168977.69">9017 13154 948 0,'-2'-3'0'16,"-4"-1"0"-16,2 3 0 0,-2-4 0 0,4 4 0 0,-4-1 124 0,1 2-47 0,0 0 89 16,2 0-64-16,-3 3-33 0,-3 7 1 0,-1 3-26 15,1 4-6-15,-2 2-1 0,-1 4 1 0,-4 2-40 16,0 3 40-16,-4 2 9 0,3-2-10 0,-3-1-9 0,-2 1 9 0,1-1 1 15,0-3 69-15,-1 3-26 16,4-10-8-16,0-7 74 0,6-1-54 0,4-4-28 0,2-3 0 0,1-1 70 16,5-1-53-16,0 0-1 0,0 0-43 15,12-3-31-15,7-3 0 0,3-2 40 16,0 2-10-16,7 2-29 0,0-3 0 0,1 2 29 16,2 2-81-16,5 0 50 0,-7 1-9 0,1 0-137 15,-4 2 71-15,1 0 44 0,-1 0-1 0,0 0-47 16,-8 0 14-16,-5 2 28 0,-2 0-6 15,-4-1-16-15,-3-1 11 0,-2 0-4 16,-3 0-7-16,0-6 197 0,-5-8-83 0,-6-5-39 0,-3-5 102 16,2-2-64-16,-4 0-20 0,3-2 55 15,-3-1-32-15,1-1-23 16,2 2 6-16,1-4 109 0,3 9-56 0,3 3-32 0,6-1 10 0,0 5 8 16,3-1-24-16,9 1 10 0,9 8-34 0,3 1-10 15,9 5 10 1,0 2 1-16,7 0-101 0,-3 9 45 0,-1 8 28 0,-2 7-203 0,1 1 105 0,-4 4 55 15,-2 4 18-15,-10-1-142 0,-6-1 64 16,-3-2 42-16,-7 3-6 0,-3-5 7 0,0 5-20 16,-3-9 41-1,-14-1-52-15,-4-7 223 0,-2 0-90 0,-2-4-40 0,-4 1 188 0,2-11-104 16,-1-1-33-16,3 0-187 0,-1 0 73 0,3 0 27 16,-3 0 32-16,10 0-589 0,4-1 274 0,6-7 140 15,4-1 53-15,2-5-507 0,8-1 282 0,16-4 156 16,6-5-140-16</inkml:trace>
  <inkml:trace contextRef="#ctx0" brushRef="#br0" timeOffset="169157.89">9566 13132 459 0,'9'-14'0'0,"2"2"0"0,-5 6 0 0,-4 4 0 0,-1-2 528 0,-1 3-235 0,0 1-133 16,-3 0 222-16,-10 13-172 0,-2 4-86 0,-1 3-44 16,0 4 372-16,-1 2-213 0,2-1-100 0,3 2 132 15,1 0-116-15,5 1-59 0,-1 3-20 0,7-4-121 16,0 2 41-16,2-2 0 0,9 2 42 0,8 0-450 15,4-7 221-15,2 1 114 0,3-6-260 0,2-5 113 16,-1-2 117-16,5-2-64 16,-9-6-436-16,2-2 285 0,-5 0 142 0</inkml:trace>
  <inkml:trace contextRef="#ctx0" brushRef="#br0" timeOffset="169864.84">9980 13414 1286 0,'0'2'0'15,"0"0"0"-15,0-2 0 0,0 1 0 0,0 2 0 0,0 0 0 0,0 0 0 0,0-1 279 0,0 3-122 0,0 3-60 16,0 0 246-16,0 2-144 0,0-1-86 0,-3 5-39 16,-3 1 23-16,-2 1-31 0,1 1 0 15,-3 2-178-15,0-2 70 0,-2-1 39 0,1 0 0 16,-1-4-348-1,2 1 194-15,-2-3 106 0,4-4 36 0,2-4-305 0,1-2 88 0,5 0 108 0</inkml:trace>
  <inkml:trace contextRef="#ctx0" brushRef="#br0" timeOffset="170287.71">10362 13159 1605 0,'3'0'0'0,"1"0"0"0,-2 0 0 0,2-1 0 0,-2-1 0 0,-1 2 0 0,-1 0 0 0,0 0 0 0,0 9 429 0,-5 2-187 0,-6 6-107 16,0-2-50-16,-2 6-6 16,-5 1 1-16,-1-2-44 0,0 5-25 15,-1-4-9-15,0-1 34 0,-1 1-33 0,0-4-1 0,1 0 34 16,2-3 10-16,6-4 70 0,3-4-40 0,1-2 0 16,5-1-39-16,2-3 46 15,1 1-14-15,0-1-9 0,4 0-24 0,12 0 25 0,4 0 0 0,3 0-24 16,2 0-50-16,1 0 21 0,1 0-1 0,2 0 30 15,0 0-59-15,1 0 29 16,5 4 10-16,-5-3-143 0,0-1 75 0,-1 0 22 16,1 0 23-16,-4 0-176 0,3 0 90 15,-10 0 27 17,-8-1 28-32,-1-3-27 0,-4-1 0 0,-5-6 6 0,1-1 190 0,-2-1-77 0,-9-1-39 0,-5-3 0 0,-3-4 54 0,-1 0-34 0,0-3-28 0,-1-2 73 15,0 1-39-15,1 1 0 0,2 0 1 0,1 0-50 16,0 1 3-1,7 3 45-15,1 5-20 0,2 4-39 0,4 1 0 0,1 4 29 0,0-3-138 0,0 9 58 16,7 0 37-16,6 0-90 16,2 4 57-16,-1 7 12 0,0 3 2 0,3 3-452 15,-1-1 233-15,2-1 117 0,-2 4 59 0,3-2-510 16</inkml:trace>
  <inkml:trace contextRef="#ctx0" brushRef="#br0" timeOffset="170503.04">10704 13132 1974 0,'0'-4'0'0,"0"-1"0"0,0 0 0 16,-3 2 0-16,-1-1 0 0,3 3 0 0,1-1 0 0,0 2 353 0,0 0-149 0,1 0-89 0,6 6 146 0,1 2-112 0,5 2-56 16,-1-1-29-16,3 2 160 0,0 1-98 0,-2 0-45 15,2 1 0-15,-2-3-187 16,-2 1 71-1,2 0 45-15,-3-2-383 0,-1 0 204 0,-1-3 103 0,-2 0 51 0,2-1-637 0,-3 2 260 0,-4-5 189 0,4-1-372 16,-4-1 269-16,1 0 135 0</inkml:trace>
  <inkml:trace contextRef="#ctx0" brushRef="#br0" timeOffset="170962.93">11019 13007 1776 0,'0'-6'0'16,"0"0"0"-16,0 1 0 0,0 0 0 0,0 0 0 0,0-1 0 0,2 0 0 0,-2 4 0 0,2-1 333 0,-1-1-148 16,-1 1 245-16,3-2-187 0,-2 5-108 0,0 0-49 0,-1 0 132 15,2 0-91-15,-1 0-45 0,-1 0 8 0,0 0 66 16,3 8-86-16,-3-1-70 0,0 1 0 0,0-2 0 16,0 6 0-16,0-3 0 0,0 4 0 0,0-2 0 15,-6 3 0-15,1-1 0 0,-1 4 0 0,-2 3 0 16,-3 1 0-16,1 6 0 15,-3 3 0-15,-6 8 0 16,-3 8 0-16,1 5-180 0,-8 7 11 0,1 7 78 0,-3 4 3 0,2 8-16 16,-4 5 16-16,6-14 10 0,2-1 98 15,5-4-29-15,1-8 0 0,4-7 117 0,0-2-82 0,5-19-26 16,4-7-1-16,4-6 224 0,-2-4-108 0,2-5-65 16,0 0-3-16,2-5 100 15,0 0-66-15,0 0-81 0,0-2 0 0,0-1 0 0,0-1 0 16,0 0 0-16,0 0-202 0,0-1 1 125,0 0 99-125,0 3 63 0,0-3-1004 0</inkml:trace>
  <inkml:trace contextRef="#ctx0" brushRef="#br0" timeOffset="172241.81">8611 13060 274 0,'-8'-8'0'0,"-1"2"0"0,1 0 0 0,0 0 0 0,-3 3 0 0,1 1 236 0,-1 2-103 0,2 0-46 0,0 17 0 16,1 9 92-16,-1 8-69 0,1 11-25 0,5 1 131 0,1 4-88 15,2 0-43-15,0 1-15 0,0 0 0 16,7 4-19-16,8-13-11 0,6-4-51 15,5-1 25-15,8-8 1 0,8-5 25 0,13 1-393 0,0-8 185 16</inkml:trace>
  <inkml:trace contextRef="#ctx0" brushRef="#br0" timeOffset="172593.51">11356 13138 934 0,'3'2'0'0,"0"1"0"0,2 1 0 0,2 5 0 0,-2 0 0 0,2 8 38 0,-2 1-38 0,-1 5 0 0,2 5 566 15,-4 1-264-15,-1 5-132 0,1 4-57 0,-2-3-55 16,0-1-20-16,-5 0-1 0,-5-1-96 0,-3 1 57 16,-1-6 15-16,0-5 1 0,-2-3-216 0,-2-4 121 15,1-3 58-15,-3 0-462 0,4-7 213 0,3-6 131 16,2 0-1-16</inkml:trace>
  <inkml:trace contextRef="#ctx0" brushRef="#br0" timeOffset="172767.04">11510 13307 1807 0,'13'0'0'0,"-1"-1"0"0,7-5 0 0,-3 3 0 0,4-1 0 0,3-3 0 0,1 1 0 0,2 2 0 0,8-3 209 0,-7 3-91 16,2 0-40 31,1 1 101-47,-2 1-70 0,0 0-36 0,5-1-511 0,-8 3 233 0,-1-3 122 0,-1 0 60 0</inkml:trace>
  <inkml:trace contextRef="#ctx0" brushRef="#br0" timeOffset="172972.49">11921 13094 1862 0,'-8'-5'0'0,"0"-2"0"0,3 2 0 0,2 3 0 0,3-1 0 0,0 1 0 0,0 1 0 0,6 1 0 0,9 0 247 0,1 0-105 0,6 0 6 16,0 6-56-16,1 3-27 0,4 0 10 0,-2 2-104 16,-1 1 33-1,1 4 0 1,-6-1 33-16,1 0-199 0,-2 7 109 0,-9-1 40 0,-6 3 26 0,-3 1-179 0,0 1 101 0,-12 3-2 0,-10 5-84 0,-5-8 40 16,-4 0 47-16,-2-3-128 0,-1-4 78 0,1-1 38 15,-2-1-10-15,9-8-76 0,3-6 62 0,6-3 32 16,6 0-1-1</inkml:trace>
  <inkml:trace contextRef="#ctx0" brushRef="#br0" timeOffset="173186.92">12369 13043 1872 0,'0'0'0'16,"0"0"0"-16,-3 3 0 0,-2 6 0 16,-1 2 0-16,-2 10 0 0,-1 3 0 0,-2 12 693 0,1 1-328 0,0 9-155 0,3-4 10 15,4 0-92 1,3-1-46-16,0-3-22 0,2 2-177 0,11-12 73 0,0-5 40 0,6-5 0 0,0-5-550 0,1-6 295 0,6 0 157 0,-7-7-708 0,5 0 395 0,-1-14 150 0,-3-2-281 16,-1-6 273-16</inkml:trace>
  <inkml:trace contextRef="#ctx0" brushRef="#br0" timeOffset="173563.43">12607 13280 1293 0,'-1'-5'0'0,"-1"-1"0"16,-1 2 0-16,1 0 0 0,-4 2 0 0,1 2 0 0,-2 0 0 0,2 0 0 0,0 6 502 0,1 4-224 0,2 3-125 0,2 1 151 0,0 3-134 0,0-2-66 0,3 2-34 0,8-3-2 0,0-1-32 0,2-4 0 0,3 0 1 0,0-4-162 0,3-2 81 16,0-3 49-16,-1 0-270 0,-1 0 151 15,-2-3 75-15,0-6 37 0,-6-3-255 0,1-3 126 0,-5 1-1 0,-4-3 82 16,-1 0 5-16,0 0 9 0,-8-3-1 0,-4 3 88 15,-4 1-39-15,-1 1-24 0,-2 1-1 0,-1 4 74 0,3 2-28 16,-3 1-38-16,6 2 192 0</inkml:trace>
  <inkml:trace contextRef="#ctx0" brushRef="#br0" timeOffset="173637.94">12606 13186 2185 0,'-11'-2'73'0,"1"2"-32"0,4 0-53 0,-2 0 4 0,7 5 46 0,1 6-445 0,0 1 199 0,1 1 102 0,7 2 39 0,3-1-575 0</inkml:trace>
  <inkml:trace contextRef="#ctx0" brushRef="#br0" timeOffset="173716.73">12938 13371 1969 0,'0'1'0'0,"0"-1"0"0,0 3 0 0,0-1 0 0,0 1 0 0,0 1 0 0,0-1 0 0,-7 5 261 0,2-1-113 0,-4 5 268 0,-2 0-181 0,-3 2-104 0,1 1-47 0,1 2-249 0,-3-1 100 0,4-1 51 94,1 2 35-94,2-5-684 0,1-3 350 0,6 0 175 0,1-3 87 0,0-4-757 0</inkml:trace>
  <inkml:trace contextRef="#ctx0" brushRef="#br0" timeOffset="173881.29">13067 13293 1189 0,'3'0'0'0,"-2"0"0"0,3-1 0 0,0-2 0 0,-3 2 0 0,1 1 0 0,2 0 144 0,0 0-53 0,4 0-19 0,-2 1 425 0,2 6-230 0,2 1-115 0,0 0 190 0,3 2-153 0,2-1-67 0,-1 1-48 0,-1-3 26 0,1 0-31 0,-1-1-1 0,0 0-32 0,0-1-29 15,-5-5-8-15,1 0 37 0,-4 0 27 0,-4 0-1 0,1 0-25 0,-2-7-20 0,0 0-9 0,-10-5 28 0,-3 2 1 0,-2-2-64 78,-2 0 32-78,2 0 4 0,-2 4-8 0,4-1-134 16,-1 2 74-16,5 0 31 0,-1 1 1 0,1 1-196 0,4 1 109 0,3 1 36 0,2 3-480 0,0-3 260 16,0 2 131-16,2-1-199 0,6 1 169 0,6-2 81 0,2 2 39 0</inkml:trace>
  <inkml:trace contextRef="#ctx0" brushRef="#br0" timeOffset="174034.39">13399 13164 1196 0,'7'-5'0'0,"1"0"0"0,1 2 0 0,1-1 0 0,-2 4 321 0,0-1-143 0,1 1-71 0,2 0 305 0,2 0-188 0,2 1-84 0,-3 8-57 0,4 2 482 16,-3 4-265-16,1 3-132 0,-1 3-65 0,0 2 31 0,-5 1-134 0,-4 4 0 15,-2 2-79-15,-2 2-41 0,-2 3 88 0,-13-2 30 47,-4 2-804-47,-6-3 421 0,-3 0 211 0,-5-5-528 0</inkml:trace>
  <inkml:trace contextRef="#ctx0" brushRef="#br0" timeOffset="175329.58">14408 13197 623 0,'-3'4'0'0,"-7"3"0"0,2-2 0 0,1 4 0 0,4-2 490 16,0 1-226-16,3-1-113 0,0 0-48 0,0 0 456 15,11-2-261-15,11-3-131 0,3-2 129 0,10 0-129 16,6 0-56-16,0-4-41 0,4-6 158 0,0-1-95 16,2-2-48-16,0-1-164 0,5 0 67 0,-11 1 20 15,-1 1 0-15,-5 0-406 0,-6 4 217 0,-4 1 109 16,-3 3 65-16,-9 2-740 0,-9 1 308 0,-4 1 205 16,0 0-218-16,-8 10 208 15</inkml:trace>
  <inkml:trace contextRef="#ctx0" brushRef="#br0" timeOffset="175498.4">14550 13375 1173 0,'-23'6'0'0,"4"-3"0"0,4 2 0 0,5 1 0 0,5-2 0 0,-1-2 538 0,6-1-254 0,0 3-124 0,8-2-61 16,11-2 351-16,4 0-207 0,7 0-93 0,1 0-61 15,3 0 33-15,0 0-43 0,-1-4 1 0,-2 1-499 0,5 1 238 16,-6-2 104-16,-4 2 58 15,1-2-298-15,-3 2 177 0,-3-1 89 0,4 0-750 16,-8 0 387-16</inkml:trace>
  <inkml:trace contextRef="#ctx0" brushRef="#br0" timeOffset="175749.71">15022 12963 1882 0,'0'0'0'0,"-1"0"0"0,-2 0 0 0,1 0 0 0,2-3 0 0,0 3 0 0,0 0 280 0,3 0-127 0,12 0-57 0,4 6 210 0,3 2-135 16,2-2-66-16,7 7-13 15,-1-2-55-15,4 0 1 0,0 2-1 0,3 0-88 16,-2 1 44-16,4 1 9 0,-10 2 36 0,-2 0-118 16,-7 1 59-16,-7 1 29 0,-9 4-85 0,-2 4 67 0,-5-3 19 0,-18 5-53 15,-7-4-71-15,-6 3 36 16,-6 4 36-16,1-7-120 0,-1-2 73 0,0-1 23 15,3-2 1-15,1-2-390 0,-5 4 199 0,10-9 115 16,-3-1 52-16,3-3-416 0</inkml:trace>
  <inkml:trace contextRef="#ctx0" brushRef="#br0" timeOffset="176027.96">14641 12930 1065 0,'0'-5'0'0,"0"-2"0"0,-2 1 0 0,-1 3 0 0,0 3 215 0,-3 0-90 0,-1 3-44 31,-3 12 0-31,-3 3 75 0,-4 5-51 0,0 4-39 0,-5 3 0 0,-1 3-74 0,-4 1 0 0,-2-1 45 0,-4 4-50 16,0-6 21-16,0-1-1 0,-1-2 120 0,1-3-46 0,5-4 1 16,-1 2-36-16,13-12 220 0,5-1-114 0,9-4-58 15,2-1-28-15,0 1 130 0,13 1-70 16,9-1-49-1,6-2 0-15,6 2 48 0,5 0-44 0,2 2 9 0,-4-2-78 16,2 3 0-16,0-1 24 0,0 0-405 0,-2 1 203 0,7 3 110 16,-10-4 42-16,0 4-761 15,-1-2 345-15,-3 1 202 0,-1 0 70 0</inkml:trace>
  <inkml:trace contextRef="#ctx0" brushRef="#br0" timeOffset="176691.19">16406 14000 1520 0,'-11'0'0'0,"-6"0"0"0,3 0 0 0,3 0 0 0,-3 0 0 0,2 0 0 0,-2-6 0 0,1-4 0 0,0-4 315 0,1-6-140 0,3-9-69 16,2-7-34-16,3-10 21 16,3-14-20-16,1-1-8 0,1-11-75 0,10-6 23 0,5-6 0 0,4-4-91 15,3-11 66-15,0 15 20 16,1 4 0-16,2 7-11 0,-1 14 0 0,0 3 49 16,-6 30-10-16,-2 12 29 0,-2 10 0 0,-2 4-78 15,0 0 28-15,0 14-7 0,-1 5 8 0,-5 4 2 16,2 5-52-16,-4 2 26 0,-2 4 1 0,-1 6-5 15,-2-6-1-15,0 2 28 0,-8-2 3 0,-4-2 18 16,-1-3-21-16,-4 5-10 0,0-10-30 0,0-6 178 16,-2 0-72-16,-1-1-33 0,-3-2-1 0,-4 1 0 15,2-11-8-15,-3-4-14 0,1-1-328 0,1 0 158 16,4-3 77-16,2-4-507 16,11-4 264-16,5 1 139 15,4-3 63-15,4 2-239 0</inkml:trace>
  <inkml:trace contextRef="#ctx0" brushRef="#br0" timeOffset="176856.47">16768 13269 1671 0,'1'0'0'0,"4"0"0"0,-2-1 0 0,0-1 0 0,0 1 0 0,0-1 0 0,2 0 0 0,3 0 701 31,1 1-337-31,2 1-163 0,3-2 41 0,2 2-103 0,5-2-51 0,6 2-17 0,1-3-377 0,4 3 171 16,2-3 86-16,3 0-643 0,0-1 364 0,4 2 192 15,-6-3 81-15,-2 3-409 0</inkml:trace>
  <inkml:trace contextRef="#ctx0" brushRef="#br0" timeOffset="177082.87">17127 13099 1094 0,'-13'-7'0'0,"0"4"0"0,5 1 0 0,1-1 0 0,4 1 0 0,3 2 140 0,0 0-52 0,13 0-26 16,9 5 248-16,4 1-138 0,5 1-58 0,0 1-27 15,2 0-25-15,0 2 0 0,0 1-26 0,-2-1-67 16,3 1 42-16,-7 0-9 0,-4 2 35 0,-3 2-57 16,-7 1 28-16,-7 1 0 0,-4 7 38 0,-2-3 8 15,-24 1-17-15,-5 1-1 0,-6 0-41 0,-5 1 32 16,-3 1-29-16,3-7-66 0,3-2 40 16,2-2 0-16,4-3 48 0,6-4-482 0,2-1 218 15,14-6 117-15,9 0 43 0,0-6-535 16</inkml:trace>
  <inkml:trace contextRef="#ctx0" brushRef="#br0" timeOffset="177340.18">17649 13244 2213 0,'0'7'0'0,"0"0"0"0,0 4 0 0,0 3 0 0,-1 5 0 0,-3 1 0 0,0 1 0 0,4 5 263 0,0-6-117 0,0 1 261 0,4-2-186 0,13-1-92 0,-1-7-46 0,7 1-106 0,2-7 25 0,3-5 0 16,3 0 35-16,4-11-324 0,-3-9 161 0,6-3 91 0,-10-3 31 0,-5-4-237 0,-4 1 138 0,-8-3-2 16,-6 3-7-16,-4-5-44 0,-1 6 65 15,-8 3 106-15,-10 2-26 0,-9 5 1 16,-2 4-26-16,-5 3 199 0,-2 10-95 0,0 1-51 0,0 0-26 0,3 9 57 16,3 4-29-16,2 2 19 15,10 1 1-15,7 3-388 0,4 1 170 0,6 4 87 16,1-3-728-16</inkml:trace>
  <inkml:trace contextRef="#ctx0" brushRef="#br0" timeOffset="190365.7">12051 13975 1344 0,'-7'0'0'0,"0"0"0"0,-1 0 0 0,3 0 0 0,-1 0 0 0,3 0 203 0,1 0-83 0,1 0-42 0,-1 0 108 31,2 0-66-31,0 0-45 16,0 2-1-16,0 3 1 0,5 0 0 0,1 0-38 0,2 0-129 0,1 2 60 0,-1-2 34 0,0-1 1 0,1 1-338 0,-1 0 191 0,-2 2 84 0,1-4-567 0,-1 2 269 0</inkml:trace>
  <inkml:trace contextRef="#ctx0" brushRef="#br0" timeOffset="190598.1">11954 14266 1024 0,'-5'1'0'15,"-2"2"0"-15,4 0 0 0,0 1 0 0,3-1 0 0,0 1 0 0,1 1 0 0,9-3 146 0,4 1-55 0,3 4-17 0,2 0 68 0,2 1-51 16,1 2-27-16,-3 3 0 15,4 2-97-15,-3 5 44 0,-7-3-8 0,1 4-18 16,-2 3 27-16,-7-1-1 0,0 1 26 0,-4 4 157 16,-1-5-83-16,0-3-37 0,0-2 0 0,-3-6 120 15,-3 0-79-15,2-1-29 0,0-9-1 16,1-2-23-16,3 0-1 0,0-1-123 16,0-14 50-16,9-6 33 0,2-1-8 0,6-6-356 0,-1-1 190 0,4-5 96 15,0 0 38-15,3-5-640 0,-2 0 318 16,2 1 140-16,-3 1 82 0,0-3-310 15</inkml:trace>
  <inkml:trace contextRef="#ctx0" brushRef="#br0" timeOffset="190876.08">12432 14057 429 0,'4'-7'0'0,"-1"2"0"0,0 1 0 0,0-2 0 0,-1 1 0 0,1 5 398 0,0-3-181 0,2-1-89 16,4 2-46-16,-1-1 213 0,2 1-119 0,3-1-73 16,0 2-3-16,2-1-31 15,2 2-1-15,1 0-116 0,2 0 51 0,-1 0-9 0,-3 6 43 16,0 1-291-16,-4 5 145 0,-2 3 73 15,-4 3 46-15,-6 0-213 0,0 4 106 0,-4-1-2 16,-12 1 45-16,-3 2 168 0,-2 2-74 16,-3-4-47-16,-2-2 434 0,2 0-213 0,-1-1-108 0,4-3 164 15,-1 1-116-15,9-8-32 16,0-3-43-16,7-1 104 0,2-1-73 0,4-1-36 16,0-3 9-16,6 0-138 0,11 0 46 0,4 0 1 15,-1-7 45-15,5 2-264 0,0-2 141 0,-2 0 57 16,-2 0-489-16,0 2 230 0,-2-1 141 0,-4 2-203 15,1 0 147-15,-7 3 88 0,-1-1 39 0,-5 2-301 16,-1 0 170-16,-2 0 85 0,0 0 33 0</inkml:trace>
  <inkml:trace contextRef="#ctx0" brushRef="#br0" timeOffset="191076.99">12519 14320 802 0,'-10'4'0'0,"-1"2"0"0,2 2 0 0,4-1 0 0,-1 4 0 0,4 0 174 15,2 2-68-15,0 5-25 0,0 2-9 0,2 1 214 16,6 6-124-16,2 0-63 0,3 2-31 0,2 3 170 15,-2-4-105-15,4-2-48 0,-1-4 52 0,1 0-50 16,-1-3-25-16,4-1 92 0,-4-11-63 0,1 0-27 16,0-6 0-16,1-1 16 15,1 0 0-15,0-8-33 0,-2-9-10 0,-1-5-56 16,-3-1 28-16,-1-3 0 0,-3-3 28 0,-2 0-303 0,-5 1 136 0,-2 1 81 16,0-2-594-16,0-1 310 0,-9-1 118 15,-4-5-474-15</inkml:trace>
  <inkml:trace contextRef="#ctx0" brushRef="#br0" timeOffset="191781.08">13693 14062 1210 0,'0'-15'0'0,"-3"-2"0"0,3 5 0 0,0 0 0 0,3 3 0 0,8 1 0 0,6 1 0 0,3 4 0 0,3 1 272 0,2 2-117 0,1 2-58 16,0 13 37-16,4 4-39 15,-7 6-33-15,-4 8 36 0,-4 4-30 0,-2 6 0 16,-10 6-30-16,1 5-20 31,-4-7-10-31,0 2 30 0,-13-1 0 0,-7 1 47 63,-1-3 0-63,-5 2-38 15,-2-14-9-15,0-7 50 0,-2-3-26 0,2-9 1 0,0-6 0 0,-1-2 10 0,5-7-35 0,6-3-43 0,-1-14 0 0,3-4 43 0,2-6 0 0,1-4-134 0,9 2 63 0,1-3 31 0,0 1 1 0,3 2-111 0,0 2 66 0,3 0 14 0,3 6-3 0,5 6 127 16,3 3-43-16,3 5-24 0,0 5 127 0,8 0-69 0,-1 2-38 0,2 9 106 16,4 12-65-16,-1 0-14 0,2 2-1 0,4 6 12 0,-6-2-10 15,-1 2-35-15,0 2 0 0,-1-4-105 16,-2-1 52-16,3 0 36 0,-9-8-9 0,-2-3-235 15,-5-5 127-15,0-3 40 16,-10-5-233-16,3 3 120 16,-5-5 81-16,0 0-101 0,-2-6 77 0,-6-5 32 0,-4-2-1 0,3 2-313 0,-1 2 183 0,1-2 86 15,1 1 44-15</inkml:trace>
  <inkml:trace contextRef="#ctx0" brushRef="#br0" timeOffset="191983.54">14349 14283 2065 0,'0'0'0'0,"0"-3"0"0,0-2 0 0,0 2 0 0,-1-1 0 0,-1 2 396 0,2-1-180 16,0 0-79-16,0 0 157 0,5 0-127 0,7-1-66 16,1 1-31-16,4-1-1 0,3 2-22 0,3-1-10 15,1-1 1-15,4 2-336 0,1-1 168 0,-2 0 84 16,4 3-666-16,-4 0 362 0,-2 0 182 0,-4 0-677 15,-3 3 405-15</inkml:trace>
  <inkml:trace contextRef="#ctx0" brushRef="#br0" timeOffset="192163.57">14418 14497 1391 0,'-3'0'0'0,"-2"3"0"0,2-3 0 0,3 2 0 0,0 3 0 0,0-5 0 0,4 4 321 16,12-3-146-16,8 1-69 0,3 0-34 0,3-2 177 15,3 0-106-15,3 0-43 0,-3 0-130 0,-1 0 34 16,4 0 1-16,-3 0-247 0,-4 0 140 0,1 0 79 31,-11 0 26-31,-3 0-311 0,-7 0 164 0,-3-2 82 0,-3-1-24 0,-3-1-121 16,0-3 39-16,-9 2 65 0</inkml:trace>
  <inkml:trace contextRef="#ctx0" brushRef="#br0" timeOffset="195470.97">15589 14142 1152 0,'2'-17'0'0,"0"0"0"0,-1 3 0 0,1-4 0 0,-1 1 0 0,1 0 0 0,-1-2 0 0,1 0 0 0,0-3 214 0,1-2-77 0,-1 2-54 16,-1 0-76-16,-1 2 32 0,2-2 0 0,-2 2-45 16,0-3 55-16,0 5-10 15,0 3 1-15,-2 2-34 0,-4 2 1 0,1 3 32 0,-3-2 10 16,1 8 24-16,-3 2 0 0,1 0-34 16,-2 2 0-16,0 11 74 0,-3 8-27 0,1 5-17 15,2 7 148-15,1 5-89 0,2 6-45 0,1 3 8 16,0 10-16-16,3 1-9 0,3 5-27 0,-2 2 154 15,3 5-77-15,0 3-39 16,0 12 11-16,0-12 37 0,0 3-43 0,0-1 1 0,3-4-44 0,-2-1-71 16,-1 5 45-16,0-19-10 0,0-8-184 15,0-7 111-15,-4-7 54 0,-1-3-296 0,-1-3 168 16,-2-17 55-16,0-4 47 16,-1-7-202-16,0 0 110 0,-2 0 8 0,-3-7 34 0,3-8-304 15,-1-6 178 1,0-4 90-16,0-6 44 0,0-5-413 0,-1-9 219 0</inkml:trace>
  <inkml:trace contextRef="#ctx0" brushRef="#br0" timeOffset="195622.09">15228 14461 1473 0,'-6'-19'0'0,"1"5"0"0,4 3 0 0,-1 2 0 0,2 2 0 0,0 1 0 0,2 1 0 0,11 1 486 0,3 1-224 16,6-4-111-16,3 4 75 0,1 1-99 0,2 0-43 15,3 0-1-15,2 2-190 0,3 0 73 0,5 0 46 16,-7 0-9-16,1 6-667 0,-2 1 351 15</inkml:trace>
  <inkml:trace contextRef="#ctx0" brushRef="#br0" timeOffset="195830.53">15674 14520 886 0,'-5'0'0'0,"3"0"0"0,-4 0 0 0,5 0 0 0,-1 0 0 0,2 0 482 0,0 0-222 0,2 0-110 0,7 0 221 16,5 0-170-1,2 5-82-15,1 0-39 16,2 4-56-16,-1 0 15 0,2 1 10 0,-5 2-10 0,0 0-43 0,-4 2 0 16,-3 3 43-16,-2-1-33 0,-4 5 9 0,-2-3 24 0,0 3 1 15,-10-2 33-15,-4-1 0 0,-6-2-33 0,-2 1-115 16,2-8 31-16,-2 1 36 0,0-5 5 0,5 1-357 16,-2-3 174-16,7-3 94 0,3 0 37 0,2 0-475 15,6 0 245-15,1-9 123 0,1-4-232 0</inkml:trace>
  <inkml:trace contextRef="#ctx0" brushRef="#br0" timeOffset="196060.92">15975 14466 2057 0,'0'0'0'0,"-4"0"0"0,-2 0 0 0,0 0 0 0,-3 2 0 0,-1 7 0 0,1 2 0 0,-2 1 343 0,2 5-153 15,-1 3-76-15,1 4 241 16,1 2-148-16,3-2-89 0,5 2-40 0,0-1 28 0,0 2-35 0,7-3 1 15,7 0-88-15,2-4 22 0,3-3 0 0,1-2 33 16,-1-3-304-16,0-1 152 0,3 0 86 0,-6-4-423 16,-1-3 232-16,-1-1 37 15,0 1 83-15,-5-2-411 0,3 0 226 0,-6-2 126 0,1 0 59 0,-2 0-369 16,-2 0 214-16</inkml:trace>
  <inkml:trace contextRef="#ctx0" brushRef="#br0" timeOffset="196535.65">16448 14204 1604 0,'-9'0'0'0,"0"-2"0"0,1 2 0 0,1 0 0 0,-3 0 0 0,2 6 0 0,1 9 0 0,1 3 236 0,1 3-99 0,0 6 149 15,1 4-115-15,3 2-72 16,1 0-30-16,0 3-62 0,1-4 31 0,13 2-1 15,2-2 10-15,2-8-109 0,4-3 49 0,2-4 26 16,1-3-1-16,0-3-289 0,3 0 166 0,-7-9 70 16,0 1-495-16,-1-3 260 0,0 0 69 0,-3 0 85 15,4-3-295-15,-9-6 194 0</inkml:trace>
  <inkml:trace contextRef="#ctx0" brushRef="#br0" timeOffset="196802.45">16752 14229 2178 0,'-8'-6'0'0,"-1"-2"0"0,4 5 0 0,2-1 0 0,0 3 0 0,3-2 0 0,0 1 0 0,0 1 0 0,5 1 265 0,8 0-113 0,3 0-57 0,1 6-15 0,2 1 1 0,4 5-34 15,-6 1-10-15,1 2-82 0,0 1 42 16,-3 3-1-16,-2 0 41 0,0 3-47 0,-7-2 18 0,-2 4 1 15,-3 0-51-15,-1 3 39 0,-6-4 1 16,-9 6-61-16,-5-6 37 0,-4-3-1 16,0-1-12-16,-4-3-169 0,2-4 91 0,-1 0 43 0,5-4 32 0,2-8-460 15,4 0 232-15,4 0 116 16,6 0 59-16</inkml:trace>
  <inkml:trace contextRef="#ctx0" brushRef="#br0" timeOffset="197001.94">17007 14197 1994 0,'-5'-2'0'0,"-1"0"0"16,0 0 0-16,-3 2 0 0,2 0 0 0,2 2 0 0,-3 7 0 0,0 4 712 0,2 4-337 0,0 4-159 0,2-2-95 0,4 3 111 16,0 2-97-16,0 3-49 0,5 1-26 0,9-3-144 15,2 2 55-15,3-4 33 16,5-2-423-16,-2-1 229 0,4-1 122 0,-1-5-217 0,-2-2 162 0,1-5 23 15,-2 0 59-15,-1-3-652 0,3-2 318 0,-8-2 174 16,5 0 82-16,-8-6-427 0</inkml:trace>
  <inkml:trace contextRef="#ctx0" brushRef="#br0" timeOffset="197181.39">17253 14330 1540 0,'-11'-7'0'0,"3"0"0"0,2 5 0 0,0-3 0 0,5 4 0 0,-2 0 0 0,2-1 0 0,1 2 573 0,1 0-268 0,15-1-134 15,3 1 99-15,4 0-116 0,6 0-49 0,-1 0-39 16,1-3-299-16,2 3 136 0,1-1 67 0,-1 1-257 16,3-2 172-16,-6 2 72 0,-2 0 40 15,-1-1-729 17,-4 1 368-32,-6 0 77 0</inkml:trace>
  <inkml:trace contextRef="#ctx0" brushRef="#br0" timeOffset="197332.51">17464 14089 2089 0,'-5'0'0'0,"0"0"0"0,1 0 0 0,0 0 0 0,1 0 0 0,0 4 0 0,3 5 0 0,0 8 0 0,0 3 306 0,0 5-134 0,0 4-68 0,2 7-61 16,4 1-6-16,-1 2 0 0,1 1 1 0,-1 1-157 16,0-2 78-16,2 2 49 0,-2-12-10 0,2-2-508 15,-2-6 274-15,4-3 136 0,-1-7-655 0</inkml:trace>
  <inkml:trace contextRef="#ctx0" brushRef="#br0" timeOffset="197675.58">17740 14193 1195 0,'-4'0'0'0,"-2"2"0"0,1 4 0 0,1 5 0 0,-3 3 0 0,1 6 548 0,2 2-261 0,0 8-124 15,4 2-63-15,0 2 140 16,0 0-101-16,7 5-42 0,7-8-34 0,1-4 25 0,4-5-26 0,6-3 1 15,1-7-193-15,4 1 93 16,-1-13 32-16,0 0-224 0,3-7 133 0,-2-13 66 0,-5-6 34 0,5-2-224 16,-12-3 72-16,-5 0 75 0,-1-1-42 15,-7-1 55-15,1-5-23 0,-6 3 45 16,0 1 1-16,-3-3 37 0,-10 1 0 0,-2 2-38 31,-5-4 42-31,-2 12-16 0,-4 4 0 0,0 5 214 0,0 8-100 0,0 3-59 0,-4 1-9 0,9 5 274 31,3 0-129-31,5 2-79 0,0 7-13 0,8 5 60 0,0-1-45 0,5 4-37 16,0 1-1-16,3 1-64 0,10 2-1 0,1-1 38 16,3 1-278-16,3-4 134 0,0-2 72 0,1 0-522 15,2-1 258-15,0-2 147 0,4 2 16 0,-6-4-515 32,3-4 307-32</inkml:trace>
  <inkml:trace contextRef="#ctx0" brushRef="#br0" timeOffset="197876.04">18249 14321 2292 0,'0'0'0'0,"0"0"-4"0,0 0 0 0,0 0 0 0,0 2 0 0,0-2 1 0,0 3-1 0,0 1 1 0,0 1 623 0,2 2-293 0,0 4-146 15,2 0-74-15,0 4-92 0,1 1 21 0,0 1-1 16,-1 2 2-16,1 1-499 0,0 0 250 0,2 2 134 15,-2-4-667-15,0-2 387 16,0-2 194-16,-1 0-367 0,1-2 247 0</inkml:trace>
  <inkml:trace contextRef="#ctx0" brushRef="#br0" timeOffset="198380.99">18629 14184 976 0,'1'-4'0'0,"4"-5"0"0,-3 6 0 0,3 1 0 0,-4 2 0 0,2 0 467 0,-1 0-215 0,-2 0-98 0,0 9 275 0,0 4-196 0,-8 3-98 0,-5 4-64 15,-4 2-1-15,-3 2-24 0,1 0-9 0,-2-2-78 16,1 0 39-16,1-3-1 0,-2 0 40 0,0 2-27 16,5-6-10-16,2-2 37 31,3-4 0-31,3-4 81 0,3-2-41 0,0 3 10 0,5-5-7 0,0-1-43 0,10 0-1 0,8 0 32 0,5 0 9 0,3 0-40 15,4 0 0-15,1 0-72 0,2 0 37 0,1 0-1 16,2-1 45-16,-2 0-165 0,-1-4 76 16,-2 2 26-16,-2-2-202 0,-1-1 100 15,-1 0 35-15,-8-1 40 0,-6 2-43 0,-3-1 32 16,-7-3-4-16,-1 1 124 16,-2-5-62-16,-2 1 8 0,-13-3-48 0,-2-2 48 0,-5 1-13 0,-1-4 0 15,-4-4-6-15,5 7-6 0,-1 0 18 16,3 0-16-16,2 2 39 0,2 4 70 0,3-2-38 15,4 6-29-15,4 0 187 0,5 2-101 0,0 3-42 0,3-1-8 16,16 1 15-16,4 2-52 0,6 0 18 0,4 2-98 31,2 8 49-31,3 2-1 0,6 1 54 0,-5 3-91 0,-3-2 42 0,-2 4 0 16,-2 0 15-16,-6 0-168 0,0 1 64 16,-9 1 47-16,-9-4-24 0,-5 1 29 15,-3 1-8-15,-3 0 79 0,-15 4-11 0,-7-5-38 16,-2-3-8-16,-3-3 74 0,1-1-28 0,2-4-1 0,-2 0-16 0,10-3-81 15,3-3 43-15,4 0 1 16,6 0 55-16,2-4-665 16,4-10 297-16,6-3 153 0,12-2-572 0</inkml:trace>
  <inkml:trace contextRef="#ctx0" brushRef="#br0" timeOffset="198526.64">19205 14116 2526 0,'0'-3'0'0,"0"2"0"0,0 1 0 0,-1 0 0 0,-7 0 0 0,-1 0 0 0,-2 13 0 0,-1 1 0 0,2 6 451 0,4 3-207 15,1 3-104-15,3 4 189 16,2 2-147-16,0 5-123 0,8-5-59 0,10 0-96 0,4-5 0 0,6 0 67 16,3-7-331-16,5 1 207 15,-2-10 91-15,3-5 49 0</inkml:trace>
  <inkml:trace contextRef="#ctx0" brushRef="#br0" timeOffset="198999.13">19975 14502 1750 0,'-3'2'0'0,"-3"1"0"0,0-3 0 0,0 5 0 0,1 2 0 0,-1-1 0 0,-4 5 208 0,1 1-91 0,1 1-40 15,0 2 1-15,-1 0 5 0,-2 2-24 0,2 2 10 16,-1-3-319-16,1-2 144 0,1 0 71 0,1-3 36 15,3-2-517-15,-3 0 275 16,4-6 130-16,1-3-487 0</inkml:trace>
  <inkml:trace contextRef="#ctx0" brushRef="#br0" timeOffset="199208.57">20132 14250 1508 0,'0'-4'0'16,"0"-1"0"-16,0 2 0 0,0 1 0 0,0 0 0 0,0 2 554 0,0 0-250 0,1 0-139 0,8 2 174 15,0 5-151-15,1 4-76 16,1 1-38-16,4 1-315 0,-2 2 134 0,1-2 72 0,-2 3 35 0,4-1-246 16,-2 0 141-16,1 1 79 0,-4-2-742 0,2-3 370 15,-3 0 185 1</inkml:trace>
  <inkml:trace contextRef="#ctx0" brushRef="#br0" timeOffset="199373.13">20426 14105 1795 0,'0'-9'0'0,"0"2"0"0,0-1 0 0,0 6 0 0,0 2 0 0,0 0 0 0,-2 17 301 0,-3 9-132 0,-2 11-58 0,1 4 438 15,-4 8-257-15,0 3-128 0,-2 4-63 0,0 5 54 16,-4 7-51-16,4-10-38 0,-4-1-151 0,3-3 61 0,0-6 30 0,2-7-1 15,3 1-508-15,1-19 264 16,6-9 138-16,1-5-743 0,0-8 359 0</inkml:trace>
  <inkml:trace contextRef="#ctx0" brushRef="#br0" timeOffset="199543.67">20519 14273 2210 0,'8'-7'0'0,"3"1"0"0,0 1 0 0,5 3 0 0,4-1 0 0,0 2 0 0,3 1 0 0,1 0 226 0,4 0-94 0,0 0-7 16,6 0-36-16,-6 1-8 0,0 4-45 15,-1-2-518-15,-3 2 260 0,1 0 137 0,-9-1 57 0,-1 1-786 16,-7-3 389-16</inkml:trace>
  <inkml:trace contextRef="#ctx0" brushRef="#br0" timeOffset="199722.2">20767 14064 1462 0,'0'0'0'0,"0"0"0"0,0 0 0 0,0 4 0 0,-3 4 0 0,1 5 0 0,-4 6 0 0,-1 10 306 0,-1 5-136 16,-6 7-66-16,1 5 112 0,-1 4-90 0,-5 1-36 16,3-6-8-16,0-4-220 0,4-6 88 0,3-4 43 15,0-6-1-15,2-3-348 0,6-12 191 16,1-6 101-16,0-4-541 0,3 0 253 15</inkml:trace>
  <inkml:trace contextRef="#ctx0" brushRef="#br0" timeOffset="200175.98">21145 14195 1462 0,'11'-5'0'0,"1"-1"0"0,0 5 0 0,-6 1 0 0,0 0 0 0,-2 0 0 0,0 0 163 0,-4 8-69 16,0 3-28-16,-3 2 422 0,-8 3-226 0,-7 3-112 15,-1 3-49-15,-2-3 17 0,-5 5-41 0,0-1-1 0,-4 1-116 0,-1-3 37 16,4 3 10-16,5-6 54 16,2-4-1-16,3 1-23 0,3-3-1 0,4-3 42 15,0-1-33-15,8-2-9 16,2-2 1-16,2-2 22 0,13-2 0 0,4 0-23 16,8 0 5-16,5 0 68 0,4 0-36 0,1-2 0 0,1-5-225 0,3-1 94 15,3-2 56-15,-4 0 14 16,-2 0-249-16,0-1 127 0,-6 2 42 0,-2-1-180 0,0 0 97 0,-13 3 67 15,-3-3 1-15,-8 5 15 0,-4-2 1 0,-2-1 31 16,0-4-9-16,-11 0 91 0,-8 0-41 0,-5-2 0 16,0-2-18-16,0 0-23 15,-4-5-9-15,5 6 22 0,0 0-10 0,4 0-2 16,2 4 25-16,1 0 220 0,4 0-108 0,4 5-56 16,3 2-16-16,2 2 153 0,3 0-79 0,0 1-49 15,1-1-7-15,12 2 217 0,5 0-110 0,5 5-60 16,0 4 60-16,5 1-51 0,0 2-50 0,2 3-54 15,2-1 0-15,0 2 0 32,1-2 0-32,4 2 0 0,-6-2 0 0,-1-3 0 0,-1 1 0 0,-3-3-436 0,-2-1 196 0,2-1 125 15,-10-2 18-15,-2-2-270 0,-4-2 153 0,-5-1 88 16,-4 0-481-16,5 0 277 0,-5-1 151 0,-1-7-353 16</inkml:trace>
  <inkml:trace contextRef="#ctx0" brushRef="#br0" timeOffset="200427.33">21775 14091 2191 0,'0'-2'0'0,"0"-4"0"0,0 2 0 0,0 1 0 0,0 2 0 0,0 1 0 0,-5 0 0 0,-2 6 0 0,-1 13 774 15,-6 3-373-15,1 10-182 0,-4 9-92 0,0 3 92 16,-3 6-219-16,-3 6 0 16,0 0 0-16,2 2 0 0,-1 0 0 0,-1-3 0 0,2 2 0 0,-1 5 0 31,4-16 0-31,2-1 0 0,-1-5 0 0,1-1-194 0,0-10 101 0,3 6-789 0,2-17 428 0,3-9 208 31,2-6 105-31,4-3-572 63,-1 0 338-63</inkml:trace>
  <inkml:trace contextRef="#ctx0" brushRef="#br0" timeOffset="200607.58">21934 13883 2206 0,'4'-7'0'16,"1"3"0"-16,4 0 0 0,4 4 0 0,1 3 0 0,3 11 0 0,1 7 0 0,2 9 845 0,3 9-396 0,-4 2-210 15,-1 4-102-15,-2 7-82 16,-4 6-55-16,-4 2 0 0,-3 6 0 0,-5-13 0 16,0-2 0-16,-14-5 0 0,-5-5 0 0,-2-4 0 15,-5-1 0-15,0-10 0 0,-2-4 0 0,0-4 0 0,5-4 0 0,-1-3-148 16,1-1-187-16,7-10 55 0,5 0 122 0,4 0-758 15,5-7 439-15</inkml:trace>
  <inkml:trace contextRef="#ctx0" brushRef="#br0" timeOffset="200793.59">22338 14294 2292 0,'4'-4'0'0,"-1"-2"0"0,2 2 0 0,1-1 0 0,3 2 535 0,0-1-241 16,6 3-134-16,2 0 390 0,5 1-450 0,6 0-100 15,5 0 0-15,4 0 0 0,-1 0 0 16,3 0 0-16,-2 2 0 0,1 2 0 16,-2-3 0-16,0 3 0 0,-10-2-163 0,-4-2-122 15,-10 1 160-15,-4-1-939 16,-6 0 526-16,-2 0 204 0,0 0 153 0</inkml:trace>
  <inkml:trace contextRef="#ctx0" brushRef="#br0" timeOffset="201487.75">23653 13811 704 0,'-8'-28'0'0,"1"4"0"0,0 2 0 0,-2-7 0 0,4 8 0 0,-2-1 251 0,0-2-107 0,-1 4-53 0,0-1-27 0,-1-5 80 0,0 8-58 0,-1 3-24 0,1 3 0 0,-2 5-1 0,-1 0-23 0,2 2 115 0,-2 5-62 0,2 0-27 0,1 7 0 0,-3 12 82 0,2 8-54 0,-5 11-18 47,8 10-9-47,1 10 179 0,-1 8-104 0,3 8-51 0,-2 3 126 0,1 9-79 0,3-7-54 0,-1-2-1 0,2 7 0 0,-1 1 0 0,-1 5-43 0,0 2-153 16,0-20 72-16,-3-6 41 0,3-6-1 0,-3-7-257 15,-1-9 148-15,-2 2 82 0,-3-20 29 0,1-6-392 16,-2-8 190-16,-2-9 41 0,0-3 66 0,-2 0-334 16,3-12 202-16,-1-5 95 0,-1-9-372 0,4-4 234 31,-1-3 117-31</inkml:trace>
  <inkml:trace contextRef="#ctx0" brushRef="#br0" timeOffset="201592.6">23031 14178 1270 0,'-11'-12'0'0,"2"0"0"0,4 4 0 0,-1-1 0 0,6 6 180 0,0-1-71 16,6 1-36-16,11 1 394 0,7-4-205 0,7 3-117 16,2 0-54-16,4 2 71 15,2-1-62-15,0 2-31 0,9 0 9 0,-7 0-627 16,5 3 294-16,-2 9 146 0</inkml:trace>
  <inkml:trace contextRef="#ctx0" brushRef="#br0" timeOffset="201834.23">23565 14333 1440 0,'0'0'0'0,"0"-3"0"0,0-1 0 15,0 1 0-15,0 1 0 0,0 1 246 0,5-1-95 0,6 2-61 0,2 0-27 16,0 0 222-16,1 6-124 0,2 3-62 0,0 3-9 15,-3 2-10-15,-2 1-42 0,-2 1 0 16,-3 4 22-16,-4 0-23 47,-2 4 10-16,0-1 58-31,-5-3-34 0,-8 0 0 0,-5 0-34 0,-3-2-37 0,-2-1 9 0,-1-7 28 0,3-3 1 0,0-3-383 0,3-4 167 0,3 0 100 0,2-2-592 0,8-11 323 0,5-7 144 0,0-2 83 0,10-6-388 0,8 0 226 0,7-1 127 16</inkml:trace>
  <inkml:trace contextRef="#ctx0" brushRef="#br0" timeOffset="201968.44">23746 14290 940 0,'17'-13'0'0,"-7"3"0"0,2 3 0 0,-7 4 0 0,-2 0 0 0,-1 3 0 0,-2 0 281 0,0 8-122 0,0 5-61 0,-7 6 530 0,-2 3-286 0,1 1-157 0,0 3 336 0,1-1-242 0,5 2-120 16,-1-2-61-16,3 2-52 0,0-1-9 0,0-4 1 16,9 0-1-16,4-3-211 0,6 1 105 0,7-2 63 15,-1-6-647-15,4-6 345 16,5-4 173-16,1-2 86 0,-1 0-905 0</inkml:trace>
  <inkml:trace contextRef="#ctx0" brushRef="#br0" timeOffset="202456.02">24187 14004 1405 0,'-15'0'0'0,"1"0"0"0,1 0 0 0,2 0 0 0,-1 2 0 0,1 4 0 0,5 3 541 16,0 0-252-16,4 4-127 0,2 3-62 0,0 1 172 15,0 3-109-15,1-3-67 0,6 6-98 0,4-5 39 16,2 4 0-16,0-3-1 15,2 5-132-15,-2-7 62 0,2 0 35 0,0-4-408 16,-2-2 222-16,2-1 110 0,0-3 66 0,-3-1-518 31,0-5 248-31,-2-1 111 0,-2 0 66 0,1 0-139 0,-1 0 107 0,-3 0 49 0,-2-1 21 0,-2-2 27 0,-1-3 1 16,0 4-10-16,0-4 199 0,0 2-94 16,0 0-48-16,-1 1 108 0,-4-1-78 0,2 2-48 0,-1-1 9 0,2 2 18 15,-2-1 1-15,3 0 8 0</inkml:trace>
  <inkml:trace contextRef="#ctx0" brushRef="#br0" timeOffset="202904.82">24310 14006 1340 0,'-3'-5'0'0,"0"-2"0"0,1 2 0 0,1 0 0 0,-2 0 0 0,3 1 0 0,0 0 0 0,0-2 234 0,0 6-103 0,6-3-47 0,5 3 100 0,2 0-74 0,2 0-37 16,1 6 10-1,1 3 86-15,0 3-66 0,-3 5-34 0,3 0 2 0,-5 3 0 0,1 1-25 0,-4 1-10 16,-4 0-28-16,-3 2 0 0,1 0 28 0,-3 0-33 16,0 3 43-16,-10-8-10 0,-7 4 0 0,0-5-104 15,-5-2 48-15,-1-1 27 0,-2-1 1 0,2-8-162 16,3-1 67-16,0-5 50 15,6 0 3-15,1 0 1 47,2-5 4-47,10-12 31 0,1-5-1007 0,5-7 485 0</inkml:trace>
  <inkml:trace contextRef="#ctx0" brushRef="#br0" timeOffset="203068.39">24608 13912 1003 0,'3'-7'0'0,"0"2"0"0,-1 0 0 0,-2 4 0 0,2-1 0 0,-2 0 534 0,0 2-240 0,-4 0-133 0,-6 12-63 0,-2 3 496 0,-1 4-278 0,1 3-132 0,3 4-78 0,-1-1 143 16,4 1-106-16,2 1-53 16,4 2 44-16,0 0-109 0,0 0-25 0,9-3-231 15,6-1 68-15,3-4 100 0,4-3 49 0,4 1-614 16,-1-9 328-16,-1-3 168 0,2-3-12 0,-1-3-657 31,-3-1 382-31,3 0 182 0</inkml:trace>
  <inkml:trace contextRef="#ctx0" brushRef="#br0" timeOffset="203216.99">24871 14161 1564 0,'0'-5'0'0,"0"3"0"0,0-2 0 0,-2 1 0 0,0 2 0 0,0-3 0 0,0 2 0 0,-1 2 519 0,0 0-242 0,1 0-120 0,-1 7 135 0,-2 5-119 0,1 0-72 0,0 5-52 16,0 2-12-16,-1 0-1 31,2 1 0-31,-1 1-400 0,2-4 196 0,-1 0 102 0,0-2 51 0,3-1-731 0,0-5 381 0,0 2 98 0</inkml:trace>
  <inkml:trace contextRef="#ctx0" brushRef="#br0" timeOffset="203371.83">24958 14079 1854 0,'0'-2'0'0,"0"1"0"0,0-3 0 0,0 3 0 0,0-1 0 0,0 1 0 0,2 1 284 0,2 0-123 0,4 0 126 0,0 4-125 0,3 3-63 0,0 3-22 0,2 1-125 0,-1-1 42 0,1 5 1 0,1-4 41 0,-1 0-543 15,-1 2 280-15,0-3 127 16,-4 0 69-16,1-3-672 0,-2-1 358 0,1-4 33 0</inkml:trace>
  <inkml:trace contextRef="#ctx0" brushRef="#br0" timeOffset="203535.91">25220 13997 1634 0,'0'-3'0'0,"0"-2"0"0,0 5 0 0,0-3 0 0,0 1 0 0,0 2 0 0,0 0 0 0,0 3 278 0,0 14-121 0,-6 6 328 0,-2 9-225 0,0 9-111 0,-3 6-48 0,-2 3 48 0,0 7-57 0,-2 3-27 16,0-3-1-16,-3-1-197 0,-1 3 94 0,1-16 33 16,2-5 0-16,0-8-450 0,3-7 246 0,1-6 123 15,1-4-769-15,4-13 418 16</inkml:trace>
  <inkml:trace contextRef="#ctx0" brushRef="#br0" timeOffset="203709.12">25449 13906 1821 0,'22'0'0'0,"-2"0"0"0,1 3 0 0,3 9 0 0,-1 5 0 0,1 6 0 0,1 5 409 15,-8 8-191-15,-1 3-90 0,-7 7-46 16,-5 5 415-16,-4 2-229 0,0 6-108 0,-7-11-81 0,-15-2 0 16,-5-1-43-16,-5-3 1 0,-5-1-402 0,-7 3 210 15,1-13 91-15,0-1-894 16,-3-3 487-16</inkml:trace>
  <inkml:trace contextRef="#ctx0" brushRef="#br0" timeOffset="212979.25">14005 16157 1241 0,'-3'8'0'0,"1"-1"0"0,-2 0 0 0,2 0 0 0,0-6 232 0,1-1-96 0,-2 0-49 16,1 0 1-16,-1-10 46 0,1-7-37 0,-3-7-10 16,1-6-40-16,1-6-8 0,-2-3 0 0,2-5 16 0,-3-10-6 0,1 0-10 15,-1-5 0-15,0-9 6 16,1-7-6-16,2-3 0 0,0-8 10 0,3 14-78 16,0 4 34-16,0 7 0 0,5 8 31 0,5 12-46 31,0 2 21-31,-1 22-7 0,-1 9-30 0,4 5 26 15,-1 2-16-15,4-1-26 0,-2 2 21 0,2 0 0 0,2 0 17 0,-3 7-117 0,0 4 55 16,2 2 32-16,-6 1-15 0,-4 4-84 16,1 3 53-16,-6-2 31 0,1 3-20 0,-2 1 56 15,0-3-33-15,-5-2 18 0,-3-1 170 0,-2 0-83 0,0-1-48 16,-1 0 223-16,2-4-118 0,1-4-62 16,3 1-12-16,-1-2 118 15,1-2-54-15,4 3-5 0,1-6-37 0,0 1-107 0,0 0 49 0,4-2-1 16,8 2 34-16,1-1-134 15,2 0 61-15,1 3 34 0,0-2-68 0,0 4 46 0,-2 1 0 0,0 2-22 32,-6 0-1-32,-4 3 46 15,-2-1-35-15,-2 5 261 0,0 0-116 0,-5 2-53 0,-9-6-26 0,0 3 194 0,-3-3-89 0,1-1-54 16,0-2-165-16,0-2 68 16,2-3 26-16,5-5 1 0,-1 0-186 0,5 0 104 0,1 0 60 0,4-5-772 15,0-10 382-15,7-3 189 31,9-3 44-31</inkml:trace>
  <inkml:trace contextRef="#ctx0" brushRef="#br0" timeOffset="213111.75">14502 15417 1889 0,'0'0'0'0,"0"0"0"15,0 0 0-15,0 0 0 0,0 0 0 0,0 0 0 0,1 0 0 0,6 0 690 0,1 0-325 0,5 0-163 0,3 0-298 0,4-2 68 16,6-1 43-16,1-1-304 0,4-2 164 15,-1 4 82-15,3 2 41 0,-2 0-915 0</inkml:trace>
  <inkml:trace contextRef="#ctx0" brushRef="#br0" timeOffset="213270.06">14651 15670 1457 0,'-24'6'0'0,"5"2"0"0,4-1 0 0,-1 2 0 0,10-7 0 0,2 1 0 0,4-1 663 0,0-2-313 0,4 0-155 16,10 0 152-16,7 0-158 0,6 0-76 0,2 0-36 31,6-2-339-15,1 1 151-16,5-3 84 0,-3 4-771 0,0-2 418 0,1 2 210 0,-1 0 104 0,1 0-377 15</inkml:trace>
  <inkml:trace contextRef="#ctx0" brushRef="#br0" timeOffset="213548.81">15568 15221 2611 0,'-12'-24'0'0,"2"4"0"0,2 6 0 0,3 3 0 0,-5 2 0 0,3 7 0 0,4-1 0 0,-3 3 351 0,1 5-156 0,-1 10-79 16,2 6 159-16,-1 7-123 0,3 5-57 0,1 9-28 0,1 1 2 16,0 5-69-16,0 5 0 15,0-2 0-15,4 2 0 0,3 1 0 0,0-1 0 31,0 5 0-31,-1 9 0 0,-1-13 0 0,-2 0 0 0,-2-4 0 0,-1 0 0 0,0-3 0 0,-4 6-183 0,-7-14-20 16,-3-5 98 0,-2-6 2-16,-3-5-186 0,4-8 126 0,-4-2 53 0,3-13-402 0,2 0 236 15,2-13 120-15,0-10 58 0,2-6-480 0,1-9 260 16</inkml:trace>
  <inkml:trace contextRef="#ctx0" brushRef="#br0" timeOffset="213666.49">15314 15634 2315 0,'0'-9'0'16,"-2"0"0"-16,2 4 0 0,0-4 0 0,6 4 0 0,5 2 0 0,4 0 0 0,3 3 336 0,5-3-148 15,5 2-66-15,2 1-141 0,3 0 28 0,4 0 1 0,-1 0 28 0,6 4-737 0,3 0 377 0,-7-1 175 16,-4 3-417-16</inkml:trace>
  <inkml:trace contextRef="#ctx0" brushRef="#br0" timeOffset="213798.14">15825 15686 1633 0,'-5'0'0'0,"1"0"0"0,-1 0 0 0,2 0 0 0,1 0 0 0,0 0 0 0,2 5 0 0,0-1 498 0,0 5-235 0,2-1-112 0,4 2-221 15,5 1 54-15,3 0 27 0,0 4 10 0,3-4-605 16,-1 2 305-16,4-4 152 0,0-1 77 0</inkml:trace>
  <inkml:trace contextRef="#ctx0" brushRef="#br0" timeOffset="213943.75">16154 15605 1889 0,'0'-6'-1'0,"0"2"1"0,0 0 0 0,0 0 0 0,0 3 0 0,0 1 0 0,-5 0 0 0,-3 12 0 0,-4 13 733 15,-1 8-347-15,-5 11-165 0,0 2 70 0,-2 9-127 16,-1 3-63-16,-2 8-239 0,2 1 87 0,-6 6 54 16,7-8-9-16,0-4-693 0,-2 2 368 0,0 2 184 15</inkml:trace>
  <inkml:trace contextRef="#ctx0" brushRef="#br0" timeOffset="214564.1">16891 15357 576 0,'-11'-3'0'0,"1"0"0"0,1 3 0 0,0 0 0 0,-1 8 341 15,-2 12-151-15,-1 1-67 0,2 5-48 0,-1 6 161 0,3 2-100 0,-1 4-49 16,3 2 302-16,2 3-167 31,5-7-97-31,0-5-43 0,0 0 73 0,6-4-58 0,8-2-30 0,2 2-191 0,2-10 76 0,4 0 43 0,0-3 0 32,2-2-426-32,0 0 234 0,3 1 126 0,-6-5 50 0,-2-1-664 0,1 0 295 0,-4-1 177 0</inkml:trace>
  <inkml:trace contextRef="#ctx0" brushRef="#br0" timeOffset="-214362.07">17144 15539 1450 0,'2'0'0'0,"-1"0"0"0,1 0 0 0,-1 0 0 0,1 0 0 0,3 0 0 0,0 0 0 0,3 0 187 15,2 4-74-15,-1 1 55 0,5 3-64 0,0-1-23 16,0 4-9-16,-1 2-37 0,-2-1 4 0,1 4-1 16,-4 1 1-16,-2 3 47 0,-2-3-47 0,-4 2 0 31,0 4-1-31,-7-5 86 0,-7 5-42 0,-4-2 9 0,-6-3-96 0,3-2 44 47,-6-3 0-47,0 0-338 0,4-6 167 0,-2 3 82 0,6-9 25 0,4-1-563 0,5 0 286 0,7-11 122 0,3-11 77 0</inkml:trace>
  <inkml:trace contextRef="#ctx0" brushRef="#br0" timeOffset="-214062.87">17361 15455 1128 0,'-8'8'0'0,"-3"6"-1"0,-1 4 1 0,-1 3 0 0,1 6 0 15,-1 0 0-15,2 7 849 0,2-4-405 0,4 6-193 0,5-4 335 0,0-5-273 16,5 2-137-16,12-4-339 0,3-2 102 0,4 0 59 16,5-7 15-16,2-5-612 0,1-5 319 15,2-2 159 1,0-4 80-16,6 0-361 0,-7 0 209 0,-2-7 106 0,1-7-144 0,-4 0-421 16,0-5 297-1,-11 2 163-15,0 4-17 0,-3-4 104 0,-2 2 39 0,-2 1 66 0,1 0 0 16,-8 4 0-16,-1 2 0 0,-1 2 393 0,-1 2-235 0,0 1-98 15,0 0-60-15,-3 3 595 0,-2 0-240 0,-4 0-168 16,3 12-31-16,-2 0 90 16,-1 3-94-16,1 2-63 0,0 4 165 0,-3 0-109 15,2 2-54-15,1 1-156 0,-3 2 61 0,3-6 15 16,4 0 1-16,0-3-525 0,-2 0 275 0,4-6 138 16,0 1 78-16,2-7-791 0</inkml:trace>
  <inkml:trace contextRef="#ctx0" brushRef="#br0" timeOffset="-213872.38">17916 15526 1450 0,'4'0'0'0,"4"0"0"0,0 0 0 0,1 0 0 0,2 4 0 0,-1 4 201 0,4-1-81 0,1 5 185 0,1 0-125 0,1 1-76 0,0 2-34 0,0-1-386 0,1 1 176 0,2 2 98 0,-2-4 34 0,-2 0-679 0,-1-6 324 0,-2-3 163 0,-1-1 81 0</inkml:trace>
  <inkml:trace contextRef="#ctx0" brushRef="#br0" timeOffset="-213692.86">18235 15357 1813 0,'0'-20'0'0,"4"6"0"0,-2 5 0 0,0 3 0 0,-2 1 0 0,0 5 0 0,0 2 0 0,0 16 0 0,0 8 279 0,-2 4-121 0,-4 6 146 0,-3 0-138 0,-2 8-64 0,0 0-32 0,-3 3 231 0,1 0-132 0,-4 7-56 0,1-6-42 0,-2 3-137 16,2 0 53-16,-1-2 25 16,3-4-1-16,0 0-468 0,6-13 242 0,3-6 127 47,2-7-754-47,3-7 366 0,0-7 225 0</inkml:trace>
  <inkml:trace contextRef="#ctx0" brushRef="#br0" timeOffset="-213345.79">18330 15676 2619 0,'-7'-3'0'0,"2"-1"0"0,2 4 0 0,3-3 0 0,0 3 0 0,0 0 0 0,4 0 0 0,12 0 0 0,5 0 281 0,6 0-121 0,0 0-63 0,6 0-132 0,3-3 45 15,-3 3-9-15,1-4 36 0,1 1-202 0,-2-1 101 16,-1 2 50-16,1-2-552 0,-8 1 294 16,-5 0 150-16,-4 0 77 0,-4 0-670 15,-7 1 339-15</inkml:trace>
  <inkml:trace contextRef="#ctx0" brushRef="#br0" timeOffset="-213178.24">18617 15388 1207 0,'0'2'0'0,"0"0"0"0,-5 4 0 0,0 2 0 0,0 6 0 0,-1 4 537 16,-1 5-255-16,2 7-122 0,0 5-62 0,2 5 271 15,0 2-166-15,0 4-75 0,3-5-49 0,0 0-110 0,0-2 34 0,0-7-1 16,4-2-516-16,6 1 285 0,1-13 128 16,3-7-656-1,1-9 390-15</inkml:trace>
  <inkml:trace contextRef="#ctx0" brushRef="#br0" timeOffset="-212828.93">18963 15432 2069 0,'-5'6'0'0,"-3"3"0"0,0 6 0 0,-1 5 0 0,-2 6 0 0,2 7 0 0,1 3 0 0,3 2 226 16,5 3-95-16,0-3-47 15,2 0 222-15,10 0-126 0,7-14-77 0,3-3-254 0,4-7 93 16,4-7 47-16,4-3 34 0,-2-4-368 0,3-9 190 0,-2-13 97 31,-4-3 47-31,-1-3-291 0,-2-3 156 0,-9 0-14 0,-5 0 83 0,-3-3 40 16,-6-1 0-16,-2-2 1 0,-1-5 35 0,0 4 9 31,-7-1-45-31,-8 1 116 0,-4 1-58 0,-3-1-29 0,-4-2-9 0,-2 13 205 0,-4 6-100 0,0 5-16 31,-3 6-36-31,2 8 315 0,-2-3-151 0,11 5-75 0,3 6 185 0,4 9-137 0,7 1-68 16,4 2-34-16,1 2 34 0,5-3-39 15,0 4 1-15,7-4-65 16,4 3 0-16,2-4 35 0,2 2 8 0,-1-6-261 0,1 0 127 0,2-4 62 16,-1 1 32-16,2-4-560 0,0 2 280 0,0-4 81 15,1-2-531-15,-2-1 344 0,2 0 173 0,-4 0 85 16,5 0-319-16</inkml:trace>
  <inkml:trace contextRef="#ctx0" brushRef="#br0" timeOffset="-212553.16">19341 15498 1074 0,'10'1'0'0,"2"-1"0"0,-1 5 0 15,6-5 0-15,-4 4 225 0,4-1-94 0,-2 2-47 0,2 0 89 0,1 2-68 0,3 3-25 0,-4 2-10 0,-2 0 66 0,-2 1-49 0,-3 3-26 0,-7 1 1 0,-1 4 12 16,-2 2-38-16,-7-5 1 0,-10 3 127 0,-3-3-64 16,-2-2-31-16,-2 3 9 0,3-7 223 0,2-3-132 15,1-4-66-15,3 2 215 31,3-2-141-15,3-3-160-16,2-2-17 0,4 0 0 0,3 2 0 0,0-2 0 16,0 0 0-16,3 1 0 0,8 2 0 0,6-2 0 0,1-1 0 0,3 1 0 0,3-1 0 0,2 2 0 0,1-2-124 15,0 0-133-15,4 0 140 0,0 0-671 0,1 0 376 0,4-3 179 16,-7-2 102-16,3-2-249 31,-3-2 171-31</inkml:trace>
  <inkml:trace contextRef="#ctx0" brushRef="#br0" timeOffset="-211748.74">20102 15359 646 0,'0'0'0'0,"-2"0"0"0,1 0 0 0,-1 0 0 0,-1 0 0 0,2 0 279 0,-1 2-121 0,-2 5-51 0,0 4-40 0,-5 2 150 31,2 7-90-31,-2 2-45 0,-7 6-66 0,-1 7 31 0,-1-2-10 0,-6 4-14 16,1 0 14-16,-2-1 0 0,-2-3 0 0,-2-1 67 16,5-10-38-16,3-5 0 0,3-3-29 0,3-7 160 15,7-4-80-15,0-1-31 0,7-2-9 0,1 0 124 16,0 0-82-16,9-4-41 16,10-3-69-16,3 1 8 0,4-1 20 0,4 2-39 15,1 0 0-15,0 2 39 0,0-1 0 0,5 4-189 16,-6-2 91-16,-1 0 48 0,1 2 26 0,-2 0-273 15,3 0 136-15,-9 0 23 0,-1 0 47 0,-6 0-91 16,-1 0 58-16,-7 0 10 0,1 0 169 0,-6-1-63 16,-2-5-33-16,0-1 236 0,-5-4-125 0,-4-3-56 15,-3-3-37-15,-3 0 69 0,0-2-41 0,-1-1 8 32,-1-2-1-32,0 0-52 0,-2-4 6 0,2 2 66 0,3 3-37 0,1 0-191 0,0 1 90 0,3 4 44 15,1-2-118-15,1 7 62 0,5-1 41 0,1 7-240 16,2 0 128-16,0 1 44 0,2 2 19 15,12 2-140-15,0 0 95 0,6 0 49 16,0 8 24-16</inkml:trace>
  <inkml:trace contextRef="#ctx0" brushRef="#br0" timeOffset="-211471.57">20432 15415 1950 0,'-2'0'0'16,"-1"0"0"-16,2 0 0 0,-4 0 0 0,4 0 0 0,-1-3 0 0,0 3 0 0,2 0 0 0,0 0 0 0,0 0 263 0,0 0-113 0,0 0 144 0,2 3-128 0,6 6-56 31,0-1-41-31,1 1-71 0,2 1 39 0,0 2 0 15,1 0 0-15,1 1-286 0,-2-2 138 0,-1 1 74 16,0-1 37-16,-2 0-198 0,1 1 117 0,0-1 68 0,-4-1-594 0,1-1 288 16,-3 0 128-16,1-2-279 0,0 0 217 0,-3 0 99 15</inkml:trace>
  <inkml:trace contextRef="#ctx0" brushRef="#br0" timeOffset="-211128.73">20744 15259 1392 0,'0'-7'0'0,"0"0"0"0,0 3 0 0,0 0 0 0,0-1 0 0,0 1 0 0,2-3 0 0,1 4 0 0,-1 1 368 16,-2-1-167-16,2 1-81 0,-1 1-33 0,-1 0 58 31,2 1-55-31,-2 0-26 0,0 0-1 0,0 4 123 0,0 10-66 0,0 4-46 15,-10 7 49-15,0 8-43 0,-5 7 0 0,-1 7 34 0,-4 8-30 0,-1 4-9 16,-1 3-38-16,-1 6 10 16,-3 5-10-16,5-1-1 0,-4 8 10 0,8-19-77 15,2-8 34-15,4-6 0 0,1-6 34 0,2-7-110 32,-1 2 64-17,5-14 6-15,0-5-44 0,1-5 14 0,0-3 26 0,2-5-131 31,-4 3 70-31,5-7 17 0,0 0 23 0,0 0-290 0,0 0 145 0,-2-1 54 0,2-2 34 0,0-4-345 0,0 0 196 0,0 0 99 16,0-2 50-16,0-5-479 0</inkml:trace>
  <inkml:trace contextRef="#ctx0" brushRef="#br0" timeOffset="-210692.9">20968 15316 1936 0,'0'0'0'0,"0"0"0"0,0 0 0 0,0 0 0 0,0 2 0 0,5 3 0 0,2 1 0 0,3 2 504 16,7 6-234-16,1 5-108 0,3 2-67 0,2 5 29 15,-1 7-43-15,3 4-1 0,-8 4-43 0,2 6-26 16,-13 0 25-16,-4 0 0 0,-2 1-93 0,-8 0 47 16,-11 5 32-16,-5-12-116 0,0-3 66 0,-3-7 31 15,1-2 1-15,1-7-362 0,2-3 152 0,8-12 103 16,2-7 6-16,8 0-281 0,3-5 171 0,2-14 85 16</inkml:trace>
  <inkml:trace contextRef="#ctx0" brushRef="#br0" timeOffset="-210525.35">21326 15543 3090 0,'13'-13'0'0,"-2"7"0"0,4 1 0 0,3-1 0 0,0 2 0 0,2 2 0 0,4-3 0 0,-1 2 0 0,0 2 371 0,2 1-167 0,2 0-84 0,-3 0-267 16,4 0 102-16,-7 0 35 0,1 0 24 0,-3 0-701 15,-2 0 362 1,-3 0 181-16,2 0 99 0,-7 0-466 0</inkml:trace>
  <inkml:trace contextRef="#ctx0" brushRef="#br0" timeOffset="-209992.18">22383 15061 824 0,'0'-32'0'0,"0"0"0"0,0 2 0 0,0-1 0 0,0 3 0 0,0 3 0 0,-3 0 83 0,-4 1-1 0,-1 2-45 0,-4 0 140 0,3 10-74 15,-2 4-34-15,-1 4 54 16,0 4-44-16,1 0 1 0,-2 8-34 0,3 15 110 16,0 12-60-16,2 8-30 0,0 12 1 0,0 10 154 15,2 11-83-15,1-3-56 0,2 6 130 0,-1 2-88 16,0 1-44-16,1-1 1 16,-2 14-60-16,2-17-9 0,-4 0 25 0,3-2-69 15,-2-5 35-15,-2-5 0 0,-1 3 43 0,-1-23-155 16,0-5 72-16,-3-6 38 0,1-7-1 0,-1-6-339 15,-1-3 175-15,5-16 39 0,-2-3-423 0,2-3 255 16,-1-13 128-16,2-9 65 0,-2-3-358 16,5-6 215-16</inkml:trace>
  <inkml:trace contextRef="#ctx0" brushRef="#br0" timeOffset="-209858.95">21938 15334 1568 0,'0'-23'0'0,"-2"-1"0"0,2 13 0 0,2 0 0 0,10 4 0 0,8-1 253 0,1-1-99 15,6 5-63-15,3 4 126 0,4-3-91 0,3 3-44 16,1 0 0-16,4 0-285 0,-3 3 115 16,-3 5 63-16,-2 4-726 0,-1-1 367 0</inkml:trace>
  <inkml:trace contextRef="#ctx0" brushRef="#br0" timeOffset="-209700.37">22431 15436 1277 0,'0'2'0'0,"0"1"0"0,0 1 0 0,0 0 0 0,0 1 0 0,0-1 0 0,0 3 497 0,0-2-230 0,0 4-116 0,0-1 165 0,5 2-139 16,3 0-61-16,4 2-44 0,-1-3-352 0,0 2 159 31,2 0 79-31,2 1 40 0,0 1-276 0,0-4 153 0,-3-2 81 0,4 0-621 0,-3-1 340 0</inkml:trace>
  <inkml:trace contextRef="#ctx0" brushRef="#br0" timeOffset="-209542.89">22758 15390 2104 0,'0'-2'0'15,"0"-2"0"-15,0 2 0 0,0-1 0 0,0 3 0 0,0 0 0 0,-7 4 0 0,-4 13 0 0,-2 6 0 0,-4 8 305 0,-3 6-138 0,1 5-65 0,-4 4 26 0,-2 4-45 0,4 4 0 16,-4 4-37-16,7-12-260 0,0 0 126 16,4-4 62-16,4-6-214 0,1-7 139 0,4-3 78 15,5-11-718-15,0-10 367 0,0-5 183 0</inkml:trace>
  <inkml:trace contextRef="#ctx0" brushRef="#br0" timeOffset="-209364.6">22936 15265 1614 0,'1'-15'0'0,"1"8"0"0,-2 1 0 0,0 3 0 0,0 3 0 0,-3 7 0 0,-5 14 0 0,0 2 512 0,1 8-237 0,3 2-119 31,3 4 28-31,1 3-73 0,0 1-28 0,1-4-10 0,9-2-198 0,8 0 81 0,4-4 40 0,5-2-560 16,2 0 310-16,1-13 140 0,0-4 76 0,-3-5-734 16</inkml:trace>
  <inkml:trace contextRef="#ctx0" brushRef="#br0" timeOffset="-209160.12">23238 15354 1757 0,'0'-17'0'0,"2"3"0"0,5-1 0 0,0 10 0 0,2 1 0 0,3 4 0 0,1 0 0 0,4 0 0 0,2 9 157 16,1 6-65-16,-1 2-27 0,-4 2-16 0,0 5-12 16,-3-1-1-16,-3 3-21 15,-7-1-10-15,-2 1 32 0,0 0 0 0,-14 1-82 0,-5-1 40 0,-3 0 11 32,-5-3 30-32,-2-5-7 0,-2-2 7 0,0-5-39 0,-1-4-206 0,2 0 98 0,8-7 59 15,3 0-447-15,6-1 237 0,8-18 103 16,5-5 63-16</inkml:trace>
  <inkml:trace contextRef="#ctx0" brushRef="#br0" timeOffset="-208987.08">23527 15221 1472 0,'-7'6'0'0,"-6"4"0"0,3 1 0 0,-1 6 0 0,-6 3 0 0,6 6 365 15,-5 0-165-15,3 8-72 0,7-5-50 0,2 3 369 0,4-1-206 0,0 1-101 0,4-5-196 0,11 5 56 16,3-11 14-16,3-2-1 15,4-8-579-15,0 2 301 0,7-5 160 16,-5-5-719 0,-1-3 403-16</inkml:trace>
  <inkml:trace contextRef="#ctx0" brushRef="#br0" timeOffset="-208842.46">23829 15498 1084 0,'0'0'0'0,"0"0"0"0,0 0 0 0,0 0 0 0,0 0 330 16,0 0-137-16,-3 0-83 15,-2 4-37-15,-5 5 471 0,3 4-254 0,-5 2-126 0,-1 4 111 0,0 2-123 16,-2-1-58-16,0 4-28 0,0-2-323 0,3-1 147 16,-3 1 83-16,5-6-552 0,2-3 308 0,2-3 153 15,2-4 78-15,4-4-829 0</inkml:trace>
  <inkml:trace contextRef="#ctx0" brushRef="#br0" timeOffset="-208685.88">23929 15373 2185 0,'4'0'0'0,"1"-2"0"0,-2 1 0 0,0-1 0 0,-1 2 0 0,5 0 0 0,-2 0 0 0,1 0 321 15,2 7-142-15,1 2-71 0,-1 4 147 0,4-1-99 16,-2 2-64-16,-2 1-568 0,2-3 257 0,0 1 128 16,-2-1 64-16,4 1-794 0,-4-4 420 0</inkml:trace>
  <inkml:trace contextRef="#ctx0" brushRef="#br0" timeOffset="-208530.3">24195 15312 882 0,'0'-8'0'0,"0"-2"-1"0,0 3 1 0,2 4 0 0,1 1 0 0,-3 2 516 0,0 5-240 0,0 12-111 0,-3 6 210 16,-4 5-169-16,-2 5-85 0,-4 2 102 16,1 3-94-16,-5 0-37 0,6-4-32 0,-5 3-316 15,3-2 146-15,-3-3 73 0,5 0 36 0,-5 1-470 16,4-11 249-16,4-2 129 0,-4-8 64 0</inkml:trace>
  <inkml:trace contextRef="#ctx0" brushRef="#br0" timeOffset="-208355.76">24338 15211 1860 0,'12'-1'0'0,"3"1"0"0,0 0 0 0,4 11 0 0,0 9 220 0,-1 4-96 0,-3 4-44 16,-1 6 622-16,-2 4-333 15,-1 3-166-15,-3 7-74 0,-8-7 115 16,0 2-244-16,-8-1 0 0,-11 0 0 0,-6-3-117 0,-4 4-61 0,-1-11 100 16,-4 0-816-16,1-3 457 0</inkml:trace>
  <inkml:trace contextRef="#ctx0" brushRef="#br0" timeOffset="-207764.33">26229 14113 1203 0,'-3'-17'0'0,"2"5"0"0,1 5 0 0,0 2 0 0,1 2 0 0,14 2 0 0,2-1 0 0,3 2 191 0,1 0-77 16,-1 3-38-16,1 9 7 0,-2 3 1 0,1 1-37 16,-7 4-10-16,-5 4 127 0,-5 3-64 0,-3 4-31 0,0 4 1 0,-3 5 99 15,-10-5-70-15,-1 5-31 16,-6 0 291-16,-2 3-161 0,2 0-80 0,-3 8 236 15,7-9-163-15,3 1-76 0,3-2-93 0,6 1-22 16,0 6 0-16,4-8 0 0,3 0 0 0,8 1 0 16,2 1 0-16,4 3 0 0,0 8 0 0,-2-9 0 15,-4 2 0-15,0 4 0 16,-4 1 0-16,0 2 0 0,-1 8 0 0,-3-13 0 0,3 1 0 16,-3-2 0-16,1-1 0 0,-1-2 0 0,1 3 0 0,0-14 0 15,1-7 0-15,-1-1-249 16,0-2-105-16,0-5 162 0,5-1 47 0,-3-4-747 15,4-2 427-15</inkml:trace>
  <inkml:trace contextRef="#ctx0" brushRef="#br0" timeOffset="-207012.63">27327 14477 1460 0,'-23'-11'0'0,"4"2"0"0,2 3 0 0,6 4 0 0,0 1 0 0,7 1 0 0,4 0 0 0,0 6 0 0,15 3 321 16,5 6-141-16,4 0-61 0,5 3 3 0,1 1-41 15,5 1-1-15,-2 2-42 0,-3 3-46 0,4 2 9 16,-6-1 37-16,-6 3 27 0,0 3 1 0,-5 1-28 16,-7 5 0-16,2 5 42 0,-11-5-42 0,-1 0 0 15,0-3 0-15,-8-1 1 0,-1-4-1 16,-2 1 9-16,3-11-127 0,0-2 56 16,4-7 29-16,-2-5 4 0,3 2-242 0,1-8 123 15,1 0 50-15,1 0-259 0,0-3 153 0,-2-2 57 16,0-4 5-16,-1-2-54 0,-1-5 60 0,-1 2 30 15,-6-4 0 32,2 0-61-47,-5-6 36 0,0 3 9 0,1-1 9 0,-4 2 1 0,2-1 36 0,-1 1 0 0,2 1 120 0,1 3-55 0,4 5-33 0,2 0 251 16,3 3-131-16,4 1-73 47,0-1-12-47,1 6 65 0,15 1-30 0,8 1-29 0,4 0 17 0,1 0-74 0,4 1 86 0,-6 6-36 0,0 3 33 0,-5-2-231 0,-5 3 100 15,-5 0 46-15,1 5-62 0,-11-2 45 0,-2 0 1 0,0 2 208 0,-15 0-92 0,-4-1-40 16,-1 0-19 0,-4-4 301-16,2-2-143 0,-3 0-76 0,2-5-19 0,3 2 118 0,3-1-70 0,7-4-50 15,0-1 168-15,7 0-104 0,3 0-52 0,0 0-26 0,16 0-89 0,7-4 27 16,9-1 0-16,5-2-193 16,2 0 115-16,2 0 57 0,3 3 37 0,-5-2-413 15,0 3 181-15,-2 1 113 0,-5-1 0 0,-8 3-137 16,4 0 62-16,-14 0 73 0,-5 0-319 15,-7 0 191-15,-2 7 97 0,-3 1 39 0</inkml:trace>
  <inkml:trace contextRef="#ctx0" brushRef="#br0" timeOffset="-206745.34">27394 14819 1168 0,'-5'0'0'0,"1"0"0"0,-4 0 0 0,6 3 0 0,-1 5 0 0,0 5 0 0,1 2 0 0,-3 5 0 0,2 3 253 0,1 4-113 0,0 0-51 16,-3 2-23-16,0-1-1 0,-2 1-27 0,1 0 9 16,-1-8 68-16,1-1-39 0,1-5 0 0,0-3 132 15,4-5-85-15,-3 2-33 0,4-5-9 0,0-4 125 16,9 0-84-16,3 0-42 0,6 0 1 0,3 0 112 16,6 0-83-16,0 0-35 15,7 0-110-15,3 0 37 0,-1-3-1 0,8 3 47 16,-2-1-180-16,1 1 85 0,1 0 42 0,-2 0-588 15,0 0 303-15,6 0 101 0,-12 0 93 0,-6 1-557 16,1 2 307-16,-4 1 154 0,-1 0 77 0</inkml:trace>
  <inkml:trace contextRef="#ctx0" brushRef="#br0" timeOffset="-206575.77">28043 14757 1795 0,'-4'-27'0'0,"-5"5"0"0,6 10 0 0,1 7 0 0,0 5 0 0,1 0 0 0,1 0 253 15,-2 16-99 1,2 7-62-16,0 6 238 0,0 4-146 0,0 4-74 0,2 1-44 0,1 3 8 0,1-4-36 16,-1-3 0-16,4 1-409 0,-3-4 205 15,0 1 102-15,1 2 60 0,-1-9-550 0,-2-3 295 0,-1-5 48 16,1-2 108-16</inkml:trace>
  <inkml:trace contextRef="#ctx0" brushRef="#br0" timeOffset="-206397.24">28304 14437 0 0,'0'0'0'0,"0"0"0"0,0 0 0 0,0 0 0 0,0 0 0 0,0 0 1037 16,0 0-500-16,0 0-240 0,0 0-133 0,2 5-45 0,3 2-40 0,4 2 0 15,3 2-558-15,2 0 269 0,2-1 119 0,4 0-608 16,1-2 332-16,2-2 166 15,2-3 83-15</inkml:trace>
  <inkml:trace contextRef="#ctx0" brushRef="#br0" timeOffset="-206158.88">28693 14449 794 0,'7'-7'0'0,"2"1"0"0,-4 0 0 0,-2 3-1 0,-2 1 1 0,-1 2-1 0,-4 0 1 0,-13 9 206 0,-7 5-85 0,-7 4-41 0,-4 4-2 16,2-2-9-16,-3 4-32 0,-2-1 1 0,0 1 21 15,-3 1-21-15,-6 1 9 0,7-2-10 16,-1-4 36-16,2-3-1 0,3-4-34 0,8-4 97 0,0-2-39 15,13-5-34-15,11-2 0 0,4 0 233 0,0 0-129 16,4 0-64-16,16-2 107 0,8-3-90 0,4-1-41 16,7 4 0-16,5-2-148 0,0 1 54 0,8 1 36 15,-7 0-9-15,2 1-76 0,-1-1 52 0,-1 0 25 16,0 2-278-16,4-2 162 16,-13 2 30-16,-4 0 49 0,-7 0-598 0,-1 0 292 15,-8 0 147-15,1-3-359 0,-14 2 257 0,-3-1 124 16</inkml:trace>
  <inkml:trace contextRef="#ctx0" brushRef="#br0" timeOffset="-205982.83">28556 14294 718 0,'-8'-7'0'31,"2"0"0"-31,2 6 0 0,2 1 0 0,0 0 163 0,2 10-63 0,0 9-30 0,0 6 413 0,0 4-227 0,0 7-109 15,2 3-54-15,0 4 277 0,-2 2-166 0,0 8-73 0,0-4-150 0,-2-2 28 0,-4-1 0 16,-1-4 29-16,0-3-406 16,0 1 212-16,3-13 92 0,1-8 51 0,-1-5-637 0,3-2 292 0</inkml:trace>
  <inkml:trace contextRef="#ctx0" brushRef="#br0" timeOffset="-205856.15">28474 14713 1420 0,'-17'0'0'0,"-1"0"0"0,-2 3 0 0,-6 8 0 16,5 6 0-16,-4 3 0 0,-2 3 0 0,1 2 122 0,2 0-41 0,-2 2 8 0,13-4-202 0,2-5 75 0,6 2 38 16,5-9 0-16,0 0-536 0</inkml:trace>
  <inkml:trace contextRef="#ctx0" brushRef="#br0" timeOffset="-205730.59">28585 14832 1282 0,'7'0'0'0,"-1"0"0"0,3 0 0 0,-1 0 0 0,-1 1 0 0,1 3 0 0,-2 4 223 0,2-2-92 0,1 4-37 16,-2-3-284-16,2 0 114 0,-2 2 56 0,0-1 29 16,0-1-231-16</inkml:trace>
  <inkml:trace contextRef="#ctx0" brushRef="#br0" timeOffset="-205171.58">28523 14979 497 0,'-3'3'0'0,"-3"2"0"0,2-2 0 0,3 3-55 0,1 0 44 0,0 0 1 16,0 1-1-16,0 3 238 0,0-3-101 0,1-1-45 16,1 3 0-16,2-2-42 0,0 0-1 0,-2-2 9 0,-1 0-75 0,1 1 31 15,-1-3-1-15,-1 0 31 16,0 0-71-16,0-3 28 0,1 0 0 0,1 0-19 0,-1 0 25 0,3 0-6 16,3-7 6-16,-2-3-160 0,3-2 84 15,2 0 20-15,-2-2 29 0,4-3-84 16,-1-2 31-16,-2 0 33 0,2-1 11 0,-1 0 3 15,2-3 8-15,2-3 37 16,-1-7-50-16,4 2 10 0,1-5-3 0,5-5 31 0,4-5 3 0,4-4-27 16,6-5 7-16,-2 4 25 47,5 4 11-32,-3 1-35-15,0 5 10 0,-4 5 246 0,-3 0-113 0,-10 16-62 0,-9 9 465 0,-9 4-244 0,-2 5-120 0,0 2-62 0,-1 0 282 0,-12 2-177 0,-3 7-84 0,-3 6 147 16,-4 3-115-16,3 4-58 0,-1 4-19 0,4 2 66 15,4 2-52-15,3 2-27 0,2 2 1 0,2 2 87 0,1 7-47 16,5-6-37-16,0 1 26 0,0 3-28 0,5 4 0 0,7 1-89 16,2 8 40-16,-1-7-10 0,1-3 32 0,-2 1-123 15,-5-4 61-15,-3-2 31 16,-1 4 10-16,-3-13-106 0,0-4 43 0,-13-5 33 16,-3-4-9-16,-4-6-32 15,-3 0 7-15,2-11 1 0,-3 0-128 0,3-1 79 0,-2-11 22 0,-1-3-32 16,6-6 34-16,0-4-1 15,2-3 23-15,4-2 51 0,2-1 1 0,0 1-50 0,5 6 9 0,4 3 386 16,1 6-181-16,0 2-94 0,0 5-34 0,0-2 226 16,4 8-103-16,8 2-76 15,2 0-1-15,6 5-85 0,2 10 0 0,5 4 0 16,4 3 0-16,1 3 0 0,2 1 0 0,3 2-321 16,5-3 22-16,6 5 173 0,-2-5 44 0,2-1-935 0,3-2 489 15,-2-4 246-15</inkml:trace>
  <inkml:trace contextRef="#ctx0" brushRef="#br0" timeOffset="-204512.82">29585 14312 960 0,'-2'-5'0'0,"0"2"0"0,1 0 0 0,0 3 0 0,-1 8-19 0,0 11 0 0,-2 6 1 0,-2 5 465 16,-3 4-195-16,-1 3-111 0,0-2-52 0,-2 3 60 0,1-2-55 0,-3-2-28 31,-2 3 9-31,3-10 69 0,2-6-53 0,0-5-27 0,4-5 73 0,1-4-50 0,-1-1-15 0,7-6 34 0,0 0-34 0,0 0 1 16,0-2-36-16,8-2-37 0,6-3 9 0,7 2 29 0,5 1-1 0,0 0-68 15,4 1 35-15,4 1 9 0,-2 2-81 0,0 0 50 0,3 0 26 0,-2 0-9 16,2 0-117-16,1 0 57 16,-8 5 33-16,-3 1-30 0,-5-1 28 0,-4 1-18 15,-5-1 41-15,1 2 88 0,-8-2-43 0,-4-1-4 16,0 3-43-16,0 3 371 0,0 0-173 0,-4 4-67 15,-2 4 244-15,-1 1-359 0,2 6-7 0,2 5 0 16,0 0 0-16,1 6 0 0,2-4 0 0,0 0 0 16,0 2 0-16,3-3 0 15,5-2 0-15,1 5 0 0,-3-9 0 0,0-5 0 16,-3 0 0-16,1-6 0 0,-4 0 0 0,0 0-68 16,0-9-41-16,-9-1-159 0,-2-4 107 0,-8 0 62 15,-4 0-146 1,0 0 95-16,-1-7 60 0,-1-4-405 0,-2-3 228 0,3-5 115 0,-2-5 57 0,-2-8-555 15,8-2 311-15</inkml:trace>
  <inkml:trace contextRef="#ctx0" brushRef="#br0" timeOffset="-204378.18">29571 14511 1308 0,'-5'-14'0'0,"4"3"0"0,1 3 0 0,0 2 0 0,6 2 0 0,6-1 164 15,9-1-54-15,5 3-41 0,4 3 366 0,5-3-198 16,3 3-100-16,6 0-50 15,2 0-320-15,-6 3 131 0,-4 6 70 0,-4 3-671 0,-4 1 360 0,-8-1 180 16</inkml:trace>
  <inkml:trace contextRef="#ctx0" brushRef="#br0" timeOffset="-204218.02">29474 14899 2224 0,'-15'0'0'0,"3"0"0"0,5 0 0 0,2 0 0 0,1 0 0 0,4 0 0 0,1 2 0 0,14 2 262 16,9 2-113-16,8-4-56 0,6 4 357 0,1-3-211 0,3 3-101 0,2-4-571 31,1 1 236-31,-5 2 116 0,7 0 69 0,-6 0-986 0</inkml:trace>
  <inkml:trace contextRef="#ctx0" brushRef="#br0" timeOffset="-203243.12">29323 15221 1760 0,'-2'0'0'0,"1"0"0"0,-2 2 0 0,0 0 0 0,1 1 0 0,-2 2 0 0,-1 2 0 0,-1 1 140 0,2 2-48 0,-4 2 11 15,0 5-61-15,-1 1-194 47,-1 4 95-47,-1 1 46 0,-1 2-197 0,2-3 108 0,-1-4 55 16,0 3 27-16,5-7-505 0</inkml:trace>
  <inkml:trace contextRef="#ctx0" brushRef="#br0" timeOffset="-202666.5">30267 14702 1399 0,'-6'-9'0'0,"-2"-1"0"0,6 9 0 0,0-2 0 0,2 3 0 0,0 0 0 0,0 12 186 0,-4 1-63 0,3 5-46 0,-5 2 0 0,0 4 91 0,-1 2-64 0,-5 3-32 47,1-1-56-47,-5-2 24 0,2 3 1 0,-4-3 0 0,-3 0 28 0,-1-3 0 0,-4 2-18 0,3-9 20 0,1-2-31 0,1-5 1 0,3-3 0 15,1-5 116-15,2 3-48 0,9-4-39 0,5 0 0 0,1 0 168 16,0-3-99-16,1-1-39 0,15 0-91 0,6-2 0 16,7 1 32-16,5 0 0 15,3 3-48-15,6-3 10 0,-8 3 38 0,2-1-79 16,-1 2 40 0,-2-1-1-16,-3 1 40 0,2 1-168 0,-10 0 75 0,-4 0 5 15,-3-3 34-15,-4 3-130 0,-8 0 70 0,2 0 3 0,-6 0 231 0,0-8-88 16,-2-1-41-16,-5-3-13 15,-5-2 44-15,1-4-29 0,-1 0 0 0,-1-4-12 0,1-1-14 0,-2 0 33 16,0-5-26-16,3-1-81 0,-3 3 50 16,7 2 0-1,-1 3 36-15,2 1-52 0,1 5-1 0,-1-1 33 0,6 8 135 0,0-1-62 16,0 6-24-16,2 0-44 16,9 1 70-16,6 0-67 0,3 2-8 0,4 0 0 15,7 2 0-15,1 6 0 0,3 3 0 0,6 2 0 0,-8 1 0 0,2 1 0 16,-3 4 0-16,-3-2 0 0,-2 2 0 0,-1 1 0 15,-9-1 0-15,-7-1-90 0,-2-2 26 0,-6 1 30 16,-2 0-18-16,0 0 33 16,-16-3-28-16,-4 0 136 0,-2-3-59 0,-4-2 1 15,-2 1-57-15,1 0 9 0,2-5 9 0,1-2-7 16,5 0 33-16,-1 0-339 0,0-3 148 0,7 0 78 16,5 0-425-16,-2 0 240 0,4 0 119 0,6 0 61 15,0-3-473-15,1-7 271 0,17-4 131 0</inkml:trace>
  <inkml:trace contextRef="#ctx0" brushRef="#br0" timeOffset="-202485.47">30813 14572 1594 0,'-8'0'0'0,"-4"-2"0"0,2 0 0 0,-2 2 0 0,-1 2 0 0,-1 10 0 0,-6 6 0 0,5 2 663 16,-2 5-312-16,4 4-154 0,0 1-79 0,4 3 244 15,2 4-151-15,7-4-90 0,0-3 193 0,0 1-314 16,13-5 0-16,3-1 0 0,5 1 0 0,3-9 0 15,1-3 0-15,0-2-466 16,4-4 184-16,-2-1 162 0,5-2 90 0,-9-1-934 16,3-4 415-16,-3 0 255 0</inkml:trace>
  <inkml:trace contextRef="#ctx0" brushRef="#br0" timeOffset="-202303.42">31169 14887 2025 0,'-8'0'0'0,"0"0"0"0,2 0 0 0,-2 0 0 0,4 0 0 0,1 0 0 0,-3 7 0 0,-2 4 244 0,4 3-101 0,-2 3-41 16,-1 1 275-16,-1 3-169 0,2 0-83 0,-3 3-169 16,-1-1 42-16,0 4 11 15,3-6 32-15,-4 1-401 0,3-2 200 0,2-2 100 16,-2-3 51-16,2-1-640 31,-1-4 326-31,5-5 84 0,1-1-179 0,1-4 188 0</inkml:trace>
  <inkml:trace contextRef="#ctx0" brushRef="#br0" timeOffset="-201831.69">31431 14645 1658 0,'0'-8'0'0,"0"1"0"0,0 3 0 0,0 2 0 0,0 1 0 0,0 1 0 0,0 0 0 0,0 11 408 16,-1 7-184-16,-8 4-92 0,-1 4-45 0,-4 1 9 15,-2 3-10-15,-2-4-45 16,1 3-56-16,-5-4 28 31,1-1 0 0,-3 2 38-31,3-12 12 0,-2 1-22 16,6-3 0-16,2-7 149 0,0 2-65 0,9-7-47 0,2 0 0 0,4 0 155 0,0 0-96 0,7-2-48 0,13 0-27 0,5-4-62 0,6 1 0 0,1 0 0 0,2 4 0 0,0-2 0 16,5 3 0-1,-5-3 0-15,0 3 0 0,0 0 0 0,-1 0 0 0,0 0 0 0,-1 0 0 16,-6 0 0-16,-5 0 0 0,-6 0 0 15,-7 0 0-15,1 0 0 0,-5 0-16 0,-4-5-6 0,0-2 16 0,-4-2-43 0,-7-3 87 16,-3-4-52-16,2-3 1 0,-3-1-163 0,-1-1 79 0,0-5 38 16,-1-1 0-16,0-4-67 0,-2 2 42 0,4 0 6 0,0 3 41 0,1 3-35 15,3 1-1-15,2 3 28 0,1 2-6 16,4 5 357-16,-1 6-179 0,5 3-82 16,0 1 404-16,0 2-337 15,0 0-112-15,9 0 0 0,-1 2 0 0,4 7 0 0,1 2 0 0,1 0 0 16,4 2 0-16,-3 0 0 31,2 0 0-31,0 1 0 0,1 1 0 0,1-3 0 0,2 4 0 0,-3-5 0 0,2 0 0 0,-1-1 0 16,1 0-359-16,5 0-84 0,-7-5 207 0,3 2 97 15,-1-5-572-15,-1 1 335 0,1 0 167 0,1-2-484 16</inkml:trace>
  <inkml:trace contextRef="#ctx0" brushRef="#br0" timeOffset="-201607.28">32009 14439 1234 0,'0'-14'0'0,"0"1"0"0,0 5 0 0,0 2 0 0,0 2 0 0,0 1 0 0,0 3 756 15,0 3-357-15,0 13-180 0,-1 10 428 0,-10 7-293 16,-3 10-162-16,-5 6-75 0,-2 8-104 16,-4 4-13-16,2 4 0 0,-7 7 0 0,3-4 0 0,-4 3 0 15,1-1 0-15,-1 2 0 0,0-6 0 0,1 11 0 16,7-21 0-16,3-2 0 0,2-4 0 0,1-5 0 15,4-6-155-15,3-2-169 16,8-22 46-16,2-10-434 0,0-5 335 0,0 0 169 0,9-2 83 16,4-15-462-16,6-7 278 0</inkml:trace>
  <inkml:trace contextRef="#ctx0" brushRef="#br0" timeOffset="-201392.86">32195 14596 2242 0,'-7'-24'0'0,"4"6"0"0,3 5 0 0,0 2 0 0,4 0 0 0,13 4 229 0,3 2-93 0,4 2-48 0,2 1 574 15,2 0-311-15,8 2-145 0,-5 0-189 16,2 0-17-16,3 0 0 0,-2 0 0 16,0 7 0-16,0 0-191 0,-9-1 98 0,-6 1-752 0,-2 0 425 46,-9 0 211-46,1-4 106 0,-5 3-372 0,-4-4 217 0,0 0 109 0,0-2-282 0,-4 0 195 0,-5-6 98 0</inkml:trace>
  <inkml:trace contextRef="#ctx0" brushRef="#br0" timeOffset="-201242.73">32575 14342 1739 0,'-5'-14'0'16,"0"4"0"-16,-1 1 0 0,1 1 0 0,2 7 0 0,0 1 0 0,-6 0 0 0,1 8 159 0,-7 8-59 0,-4 5-19 0,-3 7 226 0,-1 3-132 15,-6 4-67-15,-3 4-34 0,-6 5-92 0,4-5 25 16,-1 1 0-16,-2 2-282 0,2-3 158 0,4-1 79 0,-2 1 50 15,13-12-482-15,6-4 210 0,7-3 138 0,6-6-315 16,1-8 199-16</inkml:trace>
  <inkml:trace contextRef="#ctx0" brushRef="#br0" timeOffset="-200849.78">32279 14713 1363 0,'-2'-4'0'0,"-1"-1"0"0,2 4 0 0,1 1 0 0,0 0 0 0,-3 8 0 0,3 8 342 0,-2 7-141 0,1 2-84 0,-1 5 404 16,0 2-240-16,-1 3-120 0,0 0-60 0,-3 3 51 15,3-4-60-15,2-2-1 0,1-5-414 0,0-2 181 16,0-5 92-16,0-1 56 16,0-12-633-16,0-3 334 0,0-4 168 0,1 0-474 15,1-5 280-15,-1-9 127 0,3-7 80 0,-2-2-56 16,-2-2 64-16,0-4 31 0,0-2 0 0,0-4-47 16,0 4 46-16,0-1 40 0,0 2 90 0,0 0-69 15,0 3-1-15,0-2-15 16,0 8 448-1,0 0-250-15,1 5-105 0,5 2 404 0,4 3-231 0,0 2-61 16,3 4-42-16,2 3 80 0,-1 2-87 0,3 0-43 0,0 0 1 31,5 3 174-15,-6 4-113-16,2 2-53 0,-2-1 85 0,-1-1-69 0,0 2-23 0,-3-2-11 0,-4-1 80 0,-1 1-56 0,-1 0-30 0,-1 1 234 47,1 6-121-32,-4 1-182-15,-1 1 0 0,-1 7 0 0,0 2 0 0,0 3 0 0,0 8 0 0,0-4 0 0,0 4 0 0,0 3 0 0,0-1 0 0,0 1 0 0,2 6 0 0,0-10 0 0,3 0 0 0,-1-5 0 16,2-1-59-16,-3-6-814 0,-2 0 400 0,0-11 222 0,-1-7 104 16,0 1-502-1,0-6 304-15,-8 0 152 0</inkml:trace>
  <inkml:trace contextRef="#ctx0" brushRef="#br0" timeOffset="-200595.91">32357 14851 1225 0,'-9'-10'0'0,"4"2"0"0,4 4 0 0,1-2 0 0,0 4 74 0,0-3 6 0,4 4-55 0,7 1 224 16,1 0-104-16,1 0-52 0,2 7-283 15,1 3 123-15,-5-1 47 0,1 3 28 0,-7 3-449 16,1 0 207 0,-5 1 98-16,-1-2 58 0,0 3 14 0,0-2 29 0,-8 1 0 0,-2-4 363 0,-2 2-181 15,3-5-112-15,-2-1-34 16,2-1 605-16,0-3-299 0,1 1-126 0,1-3 344 15,2-2-247-15,4 0-119 0,1 0-58 0,0-2-162 0,0-6 51 0,10 0 11 16,3-1 40-16,3-2-640 16,4-1 319-16,3 1 161 0,0-3-335 0,6-1 171 15</inkml:trace>
  <inkml:trace contextRef="#ctx0" brushRef="#br0" timeOffset="-200427.85">32882 14469 2585 0,'-7'-15'0'0,"3"6"0"0,2 3 0 47,1 4 0-47,1 1 0 0,0-1 0 0,0 2 0 0,0 0 416 0,0 0-187 0,0 0-94 0,0 2-141 15,1 7 0-15,1 0 57 0,2 5-10 0,0-2-498 0,1 3 250 0,3 1 123 0,-2-2-744 0,4 2 403 0,-3-2 207 0,3-2 102 0,-2-1-260 0,-1-2 167 0</inkml:trace>
  <inkml:trace contextRef="#ctx0" brushRef="#br0" timeOffset="-200196.46">33059 14525 1090 0,'4'-9'0'0,"0"0"0"0,-2-1 0 0,4 3 0 0,0 0 0 0,-3 4 272 0,0 0-116 0,-2 1-57 0,1-1 174 0,-1 3-117 0,-1 0-46 0,0 6 29 0,-8 6-48 0,-9 6-1 0,-4 3-49 0,-5 2-115 31,-1 3 68-31,-2-2 18 0,-3 1 1 0,-1-2-113 0,0 1 71 0,0-3 35 0,-4 0 76 0,8-7-41 0,6-2 0 0,1-3-41 47,6-3-1-47,6-4-30 0,0 1-28 0,9-3 592 0,1 0-246 0,1 0-123 0,13-1-62 0,8-6 62 0,5-1-52 0,8 1-40 0,1 1 0 0,3-1-205 16,2 1 87-16,-2 1 43 0,7-1-474 0,-11 4 254 15,1-1 100-15,-3 2 76 0,-1 1-833 0,-5 0 419 16,2 0 199-16</inkml:trace>
  <inkml:trace contextRef="#ctx0" brushRef="#br0" timeOffset="-200014.95">32772 14907 2243 0,'-24'0'0'0,"2"0"0"0,14 0 0 0,2 0 0 0,6 0 0 0,0 0 0 0,3 0 0 0,7 0 226 0,10 0-98 0,7 0-44 15,5 0 1-15,3 0 123 16,1 0-84-16,4 0-31 0,-3-2-415 0,-3 1 181 0,-4 1 92 0,1 0 44 62,-4 0-497-62,1 0 272 0,-8 0 126 0,-3 0-551 0,-9 0 292 0,-3 0 161 0,-4-3 81 0,-1-1-97 0</inkml:trace>
  <inkml:trace contextRef="#ctx0" brushRef="#br0" timeOffset="-199849.39">33059 14790 1487 0,'-9'-10'0'16,"4"3"0"-16,-3 0 0 0,1 0 0 0,5 5 0 0,-1-1 0 0,-3 3 270 0,1 0-115 0,-1 8-57 0,-6 8 327 0,3 4-197 0,-5 4-93 0,-1 2-48 0,1 1 109 0,-3 3-78 0,-6 3-28 15,6-4-61-15,-2 1 12 0,-4-2 0 0,3 1 0 0,1-3-449 0,-1 1 235 78,8-9 102-78,2-5-663 0,7-1 326 0,3-7 205 0</inkml:trace>
  <inkml:trace contextRef="#ctx0" brushRef="#br0" timeOffset="-199725.72">32971 14979 2324 0,'-2'0'0'0,"-1"3"0"0,0 2 0 0,3 4 0 0,0 3 0 0,0 5 0 0,1 2 0 0,8 3 415 0,7 7-177 0,2-2-104 0,5 3 69 0,1 0-81 0,6-1-40 0,0 0-1 0,6 1-634 0,-1-4 291 16,1-2 152-1</inkml:trace>
  <inkml:trace contextRef="#ctx0" brushRef="#br0" timeOffset="-199596.07">33441 15395 2924 0,'-9'-16'0'0,"-2"3"0"0,10 8 0 0,-1 2 0 0,1 2 0 0,1-1 0 0,0 2 687 0,0 0-367 0,0 0-320 0,1 2-25 0,7 6-95 0</inkml:trace>
  <inkml:trace contextRef="#ctx0" brushRef="#br0" timeOffset="-190930.82">5817 16240 1160 0,'-5'-13'0'0,"-1"5"0"0,3 1 0 0,1 3 0 0,2 4 0 0,0 0 0 0,3 5 174 16,9 14-66-16,0 5-35 0,0 10 232 0,1 3-137 15,-2 9-65-15,1 2 70 0,-4 7-66 0,1 2-34 0,-2 12 11 0,-2-5-15 16,1 3-29-16,-2 1 0 16,-1 0 0-16,-1-6-74 0,1 8 48 0,-2-23-11 15,2-4-210-15,-3-7 123 0,0-5 62 0,0-6-343 16,0 2 160-16,0-15 101 0,0-3 6 16,0-6-351-16,0-3 204 0,2 0 92 15,3-7 62-15</inkml:trace>
  <inkml:trace contextRef="#ctx0" brushRef="#br0" timeOffset="-190770.25">6096 16864 1367 0,'0'-7'0'16,"-2"-1"0"-16,2 3 0 0,0 1 0 0,0 4 0 0,0-3 0 0,0 3 0 0,0 0 252 0,0 0-112 0,0 3-49 0,2 8 144 0,3 0-98 16,-1 3-48-16,1 1-185 0,0-1 64 0,1 0 35 15,-2 2 1-15,-1-1-396 0,2 0 216 0,1-2 118 16,-3-1 44-16,-1-3-517 0,2-1 216 15,0-1 147-15</inkml:trace>
  <inkml:trace contextRef="#ctx0" brushRef="#br0" timeOffset="-190347.87">6225 16617 1495 0,'0'0'0'0,"0"0"0"0,0 2 0 0,0 1 0 0,2 2 0 0,1 5 0 0,4 4 0 0,-2 7 0 0,3 4 216 0,0 9-88 0,0 2-44 0,2 5 8 15,-2 3-16-15,1-5-10 0,-4-3-26 0,3-5-113 16,-1-2 57-16,-5-9 28 0,3-1 9 0,-3-11-111 16,-1-2 64-16,-1-6 34 0,0 0-21 0,0-2 27 15,2-10-1-15,-1-6 4 16,5 0-2-16,-3-2-46 0,4 3 36 0,2 0 96 16,-1 0-43-16,5 5-17 0,-2 3-1 0,2-1 14 15,2 5 1-15,-1 5-8 16,1-2-12-16,-1 2-12 0,0 0 9 0,-4 6 9 0,2 5-46 0,-3 2 35 15,2 0 10-15,-5-1-49 16,0 0 1-16,-3-1 33 0,-2 0 1 0,0-4-66 0,1 0 34 0,-2-1-13 16,0-6 37-16,0 0 24 15,0 0-1-15,0-9-31 0,1-7 8 0,6-3-110 16,1 0 50-16,1-1 20 0,3 0-13 0,3 1-4 16,1 0 40-16,0 6 49 15,1 3-50-15,2 4-2 0,1 4 2 0,-1 2 85 0,3 0-39 0,-6 6-1 16,0 10-40-16,1 3 118 0,-5 5-54 0,-2 0-23 15,3 4 5-15,-9-5-105 16,1 0 39-16,-3-2 16 16,-1-4-463-16,2 2 225 0,-2-8 117 0,-1-2-343 0,0-2 214 0</inkml:trace>
  <inkml:trace contextRef="#ctx0" brushRef="#br0" timeOffset="-189475.67">5964 17897 1106 0,'-5'0'-5'0,"0"0"0"0,1 2 1 0,1 1-1 0,-1-3 1 0,-1 0 1 0,1 0 0 0,0 0 0 0,-2 0 219 0,2-3-95 0,-1-6-42 16,1-5 86 0,1-4-63-16,-4-5-32 0,2-7 10 0,4-4 2 0,-1-9 0 0,2-5-43 0,0-10 32 15,0-3 0-15,5-10-22 0,8 7-9 0,-1 3 17 47,5 3-18-47,-3 12 1 0,3 6-1 0,0 5-3 0,-2 18 4 0,-2 9-1 0,-1 5-111 0,2 3 56 0,-4 3 28 0,4 8 1 0,-6 5-76 16,1 4 32-16,-4 1 28 0,-2 4-186 31,-2-2 98-31,1 4 30 0,-2-4 30 0,0-3-10 0,-10 0 0 0,0-1-4 0,-2-1 23 0,-4 1 196 0,2-5-92 0,-2-2-50 31,0-1 68-31,2-4-44 0,-1 0-27 0,-2 2 6 0,6-8-267 0,-1-1 125 16,2 0 56-16,2 0-206 0,4-1 125 0,-2-3 56 62,6-1 35-62,0-2-568 0</inkml:trace>
  <inkml:trace contextRef="#ctx0" brushRef="#br0" timeOffset="-189298.14">6207 17471 2149 0,'-9'0'0'0,"2"0"0"0,-1 0 0 0,4-2 0 0,0 2 0 0,1-2 0 0,3 2 0 0,0 0 0 0,0-1 161 0,4 1-66 0,7-4-27 0,4 3-87 0,1 0 30 0,2-1-1 31,0-2 40-15,0 4-441-16,0-2 216 0,-1-1 107 31,1 3-628-31,-1-2 337 0</inkml:trace>
  <inkml:trace contextRef="#ctx0" brushRef="#br0" timeOffset="-189096.68">6362 17287 1332 0,'-6'0'0'16,"3"0"0"-16,2 0 0 0,0 3 0 0,1 1 0 0,0 1 0 0,7 3 249 0,8 4-105 0,4-3-42 0,1 3-37 0,5 1 53 0,1-1-40 0,-1 0 1 0,2 0-120 0,2 1 50 0,-8-3-9 0,-1 1 40 0,-4 0-52 0,-4-2 27 0,-5 2-1 0,-5 1 108 0,-2-2-46 0,-3 0 0 47,-15 2-36-47,-2-2-29 0,-6-1 15 0,0 3 17 0,0-4-18 0,-1-1-103 0,5-2 59 0,-1-1 24 0,4 1-475 15,2-2 237-15,5-3 106 0,5 0 62 0,6 0-521 0</inkml:trace>
  <inkml:trace contextRef="#ctx0" brushRef="#br0" timeOffset="-188821.48">6759 17372 1250 0,'0'0'0'0,"0"2"-1"0,0 1 0 0,0 2 0 0,0 5-1 0,0 2 565 0,0 3-263 0,0 1-122 0,0 3-75 0,0 0 148 15,7 1-107-15,2-1-54 0,6-4-24 0,-2 2-20 16,4-5-10-16,2-3-162 0,1-6 81 0,2-3 41 16,4 0 10-16,-6-3-164 0,-1-13 98 0,-3-6 49 15,-4 0 24-15,-3-4-97 0,-3 1 16 0,-6-3-20 16,0 4 40-16,-4 1 81 0,-8 2-68 0,-5 3 14 15,-5-3 230 17,0 9-102-32,-2 7-58 0,-3 2-3 0,0 1 87 0,2 2-59 31,-3 0 7-31,9 2-259 16,4 6 101-16,3 6 62 0,5 1 1 0,5 2-684 0,2 2 323 0</inkml:trace>
  <inkml:trace contextRef="#ctx0" brushRef="#br0" timeOffset="-185173.22">7273 16445 872 0,'-10'-14'0'0,"5"1"0"0,2 3 0 0,2 4 0 0,0-3 0 0,1 6 0 0,0 0 135 0,7 3-47 0,6 0 128 15,4 0-88-15,4 3-35 0,1 9-9 16,0 2 37-16,1 4-41 0,3 1 1 16,-1 8-32-16,-4-1 26 0,-1 8 0 0,-3 0-36 0,-3 4 1 15,-6 1-14-15,2 7 23 0,-8-5-9 16,-2 2-40-16,-5 0 40 0,-9 1-1 16,-4-5 83-16,-5 5-31 0,-2-12-11 15,-2-7-40-15,-1-2 88 0,0-6-44 0,3-5 0 0,-4-2-35 0,7-10-2 16,0 0-8-16,2-4 1 0,4-10-1 0,1-5-38 15,0 0 10-15,7-5 29 16,3 0-130-16,3-2 65 0,2-2 32 0,0-1-146 0,0 2 76 0,1 6 40 16,5 2-5-16,5 2 74 15,-2 6-58-15,4 2 12 0,-2 0-31 0,5 7 190 16,1 2-80-16,2 4-38 0,3 11 5 16,1 4 100-16,4 4-47 0,-4 4-43 15,2 0 215-15,-1 5-144 0,2-1-127 0,-1 1 0 0,5 4 0 16,-6-8 0-16,1-3 0 0,1 2 0 0,-5-8 0 0,1-5 0 15,1 3 0-15,-9-12 0 0,1-2 0 16,-7-3 0 0,-1 0 0-16,-3 0 0 0,-1 0 0 0,-3 0 0 0,0-3 0 0,0-2 0 15,0-2 0-15,-6 1 0 0,0-1 0 0,0 0 0 16,-1-2 0-16,1 6-206 0,0-5-144 0,2 5 141 16,-1-1 93-16</inkml:trace>
  <inkml:trace contextRef="#ctx0" brushRef="#br0" timeOffset="-182893.14">8232 16494 1747 0,'-5'0'0'0,"-4"0"0"0,-1 1 0 0,3-1 0 0,2 2 0 0,1-2 0 0,1 0 0 0,1 2 270 0,0-2-105 0,2 1-68 16,0-1-29-16,4 3 200 0,6-3-114 0,4 1-48 15,3-1-222-15,3 0 78 0,-1 2 38 0,3-2 1 16,1 2-593-16,2 1 326 0,-2 1 147 15</inkml:trace>
  <inkml:trace contextRef="#ctx0" brushRef="#br0" timeOffset="-182727.58">8207 16806 1657 0,'-15'-1'0'0,"1"-3"0"0,8 2 0 0,3 2 0 0,3 0 0 0,0 0 214 16,2 0-87-16,12 0-35 15,8 4 317-15,5-2-185 0,5-1-93 0,1 1-46 16,6-1-252 0,1 1 113-16,-4 2 41 0,0-3-649 0,1 3 344 0,-1-1 173 0,-1 0 86 0,2 0-672 0</inkml:trace>
  <inkml:trace contextRef="#ctx0" brushRef="#br0" timeOffset="-182518.14">8848 16208 794 0,'2'-10'0'0,"0"-1"0"0,-1 4 0 0,1 4 0 0,4 3 0 0,-2 0 694 0,2 3-332 15,-1 21-162-15,1 8 489 0,-2 5-324 0,-1 7-164 16,1 9-71-16,-3-3 104 16,1 4-97-16,-2 3-50 0,0 7-49 0,0-1-160 0,0 8 77 0,0-12 37 31,-2-1-301-31,2-1 173 0,0-4 88 0,0-7 43 15,2 0-816-15,6-22 312 0,6-12 241 0</inkml:trace>
  <inkml:trace contextRef="#ctx0" brushRef="#br0" timeOffset="-182320.15">9083 16753 1640 0,'0'-8'0'0,"0"6"0"15,0-3 0-15,0 3 0 0,0-1 0 0,0 3 0 0,0 0 0 0,0 5 615 47,0 7-288-47,0 3-145 0,0 5-71 16,0 1 95-16,0 5-74 0,0-4-52 0,0 3-353 0,0-1 156 15,0-3 78-15,1 1-255 0,1-2 176 0,1-5 73 0,1-4 42 0,-1-4-720 0,1-4 359 0,0-3 82 32,4 0 112-32</inkml:trace>
  <inkml:trace contextRef="#ctx0" brushRef="#br0" timeOffset="-181946.64">9216 16527 1164 0,'5'-4'0'0,"2"-1"0"0,-3 4 0 0,3 1 0 0,1 0 0 0,-3 10 0 0,0 5 0 0,4 9 418 0,-5 3-194 16,2 4-93-16,-2 3 133 0,1 4-113 16,-2 3-56-16,1 3-115 0,-1-2 24 0,0-3 1 15,1-1 33-15,-1-5-62 0,0-5 31 0,2-2 10 16,-3-11 21-16,1-6-97 0,0-8 49 0,-2-1 24 16,0 0 0-16,2-4-29 0,2-12-7 0,0-3 1 15,2-1 122-15,-1-4-57 0,3 3 0 0,2-4 51 16,1 6-41-16,0-2 12 0,3 2-44 0,1 1 11 15,3 3-4-15,1-2 36 16,-4 6-31-16,2 3 41 0,-1 5-1 0,-3 1-35 16,2 2 0-16,1 0 62 0,-6 15-36 0,-2 4 0 15,-2 2 102-15,-3 6-64 0,-2-2-32 0,-1 5 13 16,-1-5-36-16,0-2-48 16,0-4 0-16,0-3-1 0,0-5-32 0,0 0 46 0,0-8-10 15,0-3-71-15,5 0 54 0,6-5 26 16,-2-8-9-16,4 1-79 0,2-3 23 0,-4 1 31 0,6 2 54 15,-1 0 0-15,3 3-67 0,-4 4 27 16,3 5 102-16,-4 0-47 0,1 0-19 0,-1 0-86 16,2 7 39-16,-7 6-2 0,2 4 57 0,-5 1-244 15,-1 2 110-15,-1 1 52 0,0 3 17 0,-3-4-759 16,-1 2 374-16,0 1 188 16</inkml:trace>
  <inkml:trace contextRef="#ctx0" brushRef="#br0" timeOffset="-181557.15">9078 17890 1459 0,'-13'9'0'0,"-1"-1"0"0,2 2-1 0,-3 0 1 0,4-4-1 0,1-1 266 0,-1-1-114 0,2-4-56 0,-2 0 285 15,2 0-176-15,3-5-82 16,-1-11-42-16,1-1 0 0,1-8 1 0,-2-6-33 16,3 0-10-16,3-7 26 15,1-3-1-15,0-3-24 16,0-8 70-16,0-12-25 0,6 1-11 0,8-5-76 0,2-3-1 0,4 5 43 0,-3 4-1 0,5 5 18 16,-4 22-17-16,-2 12-1 0,1 10 1 0,-4 10-112 15,1 3 53-15,0 0 30 16,-4 7-8-16,-2 9-174 0,-3 5 83 0,-2 1 53 15,-1 3-54-15,-2 3 28 0,0 1 30 0,-5-2-23 16,-6 0 30-16,-3 1 9 0,-2-4-24 0,-2 4 73 16,2-7-25-16,-2-1-13 15,-1-2-19-15,2-3-32 0,-2 0 1 0,-1-2 43 0,7-5-5 16,-2-5-367-16,2-3 175 0,6 0 82 0,3 0-196 0,1 0 132 16,3-4 81-16</inkml:trace>
  <inkml:trace contextRef="#ctx0" brushRef="#br0" timeOffset="-181393.59">9192 17452 2379 0,'0'0'0'0,"0"0"0"0,0 0 0 0,0 0 0 0,-2 0 0 0,1 0 0 0,0 0 0 0,1 0 0 0,0 0 716 0,0 0-329 16,0 0-179-16,7 2-85 0,5-2-141 0,5 0 29 15,-1 0-1-15,7 0-624 0,-1 0 322 16,1 0 165-16,0 0-315 0,-2 0 241 0,1 0 119 15,1 0 70-15,-7-2-853 0</inkml:trace>
  <inkml:trace contextRef="#ctx0" brushRef="#br0" timeOffset="-181151.24">9371 17321 1458 0,'-9'-5'0'15,"2"1"0"-15,3-2 0 0,-1 4 0 0,3 0 0 0,2-1 0 0,0 3 0 0,7 0 0 0,8 0 314 0,1 3-128 16,4 2-78-16,2 4-37 0,3-2 1 15,1 3-34-15,-4-2 1 0,4 2-81 0,-6 0 35 79,-2 1 1-79,-4 1-5 0,-1 3 26 0,-7 1-1 0,-1 4 34 0,-5-1 38 0,-4 3-48 0,-13 1-3 31,-7 2 3-31,-5-2 22 0,-3 3-48 0,0-8 12 0,1 0-209 0,1-3 99 0,7-3 51 0,-2-3 11 0,12-6-579 0,3-3 290 0,7 0 125 15</inkml:trace>
  <inkml:trace contextRef="#ctx0" brushRef="#br0" timeOffset="-180954.76">9643 17466 1558 0,'0'3'0'0,"0"2"0"0,0 4 0 0,0 3 0 0,0-2 0 0,3 2 603 0,-3 2-285 0,2-1-141 16,0-1-70-16,4 5 99 0,0-9-90 0,3 2-40 16,4-3-49-16,0-4 10 0,2-3 0 0,4 0 9 15,-2 0-266-15,0-13 128 0,0-5 65 0,-4-2-151 16,-4-3 108-16,1-2 64 0,-9 1 16 0,-1 0-14 15,0 4-30-15,-3-2-1 16,-7 5-25-16,-5-1 117 0,-2 10-41 0,-3 1-41 16,-2 6 62-16,1 1-26 0,1 0 27 0,2 4-48 15,4 8-313-15,5 2 154 0,2 1 92 0,1 2-643 16,6 2 340-16</inkml:trace>
  <inkml:trace contextRef="#ctx0" brushRef="#br0" timeOffset="-180269.82">10448 17856 1512 0,'-18'5'0'0,"-2"0"0"0,4-1 0 0,1-1 0 0,1 0 0 0,0-3 0 0,2 0 0 0,-7 0 189 15,6-3-81-15,-1-5-35 0,1-9 53 0,-2-7-44 0,3-2 0 0,-5-9 56 16,7-4-55-16,-2-6 0 16,4-12-46-16,2-7 0 0,3-11 0 0,0-17 9 15,3 5-9-15,1-9-40 0,8-6 40 0,5-3 0 16,2-4-178-16,4-11 98 0,-2 31 35 0,0 13 20 15,-3 18-142-15,-2 20 56 0,-6 18 42 0,1 6-9 16,-3 14 0-16,-3 2-4 0,1 10 32 0,2 3-71 16,2 3 31-16,-1 5-3 0,-2 1 6 0,0 3 104 15,-2 2-40-15,0 2 5 0,-2 1 87 0,0 4-56 16,-2-7-30-16,-5 1-2 16,1-4 127-16,-3-1-63 0,3-4-37 0,1 3 58 15,-2-10-46-15,4-2-5 0,0-2-1 0,1-3 44 0,2 0-30 0,0 2 18 16,0-8-46-16,5-1-44 0,8 0 0 0,4 0 44 15,2 0-107-15,0 2 59 16,-1 5 18-16,-2-1-13 0,0 5-88 0,-5 5 48 16,-2 0 31-16,-3 7 27 0,-6 2-3 0,0 1-29 15,-15 2 24-15,-4-1 287 16,-5 7-134-16,-3-10-70 31,-1 0-36-31,-2-3 215 0,2-5-115 0,3-5-57 0,0 3-176 0,8-11 55 0,7-3 32 0,3 0 0 0,4 0-523 0,3-10 271 16,3-2 127-16,14-5-844 0,6-2 463 0,5 0 233 15</inkml:trace>
  <inkml:trace contextRef="#ctx0" brushRef="#br0" timeOffset="-180061.75">10753 16871 2829 0,'-9'0'0'0,"-2"-1"0"0,2 0 0 0,5 0 0 0,-2-1 0 0,1 0 0 0,5 2 0 0,0 0 346 0,7 0-155 0,11 0-76 0,3 0 9 16,5 0-33-16,4 0-10 0,1-2-43 0,3 0-211 15,-1-2 106-15,2 0 52 0,0-1-590 0,-5 2 317 16,-3 2 163-16,-3 1 82 16,-4 0-953-16</inkml:trace>
  <inkml:trace contextRef="#ctx0" brushRef="#br0" timeOffset="-179894.19">10857 17058 1697 0,'-17'4'0'0,"0"0"0"0,6 0 0 0,2 0 0 0,5 1 0 0,0-1 0 0,4 0 0 0,0 3 602 0,0-4-287 0,8 3-139 0,7-1-69 0,4 0 90 0,3-3-79 16,3 3-31-1,0-3-248-15,1-2 99 0,2 0 50 0,0 0 25 16,-1 0-644-16,2 0 344 15,-5 0 158-15,-2 0-612 0,-2 0 281 0,0-2 211 0</inkml:trace>
  <inkml:trace contextRef="#ctx0" brushRef="#br0" timeOffset="-179619.41">11291 16871 713 0,'0'-7'0'0,"0"0"0"0,0 1 0 0,0 1 0 0,0 2 0 0,0-3 579 0,0 6-275 0,0 0-133 15,0 3-66-15,0 13 409 0,0 2-237 0,0 6-111 0,0 2 64 0,1 1-97 16,6 3-47-16,0 0-24 0,6-1 88 15,3-2-47-15,1-3-37 0,3-4-166 16,2-6 69-16,4-2 34 63,5-5 10-63,0-7-143 0,1-4 84 0,0-12 42 0,-5-9-1 0,-2-1-122 0,0-5 78 0,-13 0-23 0,-3-2 115 0,-6 1-29 0,-3-2-27 0,0 3 76 0,-5-6-41 15,-14 8 2-15,-2 1-38 0,-5 4 155 0,-2 5-68 0,-5 4-12 0,-3 5-21 0,3 7-33 16,1 3 18-16,1 6 27 0,3 9-22 0,3 3-302 15,0 4 147-15,11 2 62 0,4 1-548 0,5 1 273 16,4 3 152-16,1-3 70 16</inkml:trace>
  <inkml:trace contextRef="#ctx0" brushRef="#br0" timeOffset="-175119.74">15652 15011 919 0,'-9'0'0'0,"1"-3"0"0,2 3 0 0,1 0 0 0,-3-4 0 0,5 4 0 0,0 0 193 16,3 0-77-16,-1 0-38 0,1 0-1 0,0 0 48 16,0 0-48-16,0 0-1 0,3 0 111 15,4 0-75-15,3 0-36 0,-1 0 129 63,2 0-88-63,0 0-39 0,1 0 1 0,3 0 47 0,-2 0-43 0,4 0 10 0,-2 0-54 0,3-1 67 0,-2 0-34 0,4-1 0 0,2-2-23 0,-3 2 34 0,1-1-44 0,1 0 0 0,0-1 25 0,1 4 1 15,4-5-17-15,-4 5-31 0,0-4 21 0,1 2 1 16,2 1 0-16,0-1-40 0,6-1 49 0,-5 2-9 16,1 1 0-16,1 0-13 0,0 0 13 0,2 0-1 15,5 0 5 1,-5 0-9-16,1 0-34 0,0 0 0 0,1 0 0 0,0 0 0 16,4 0 0-16,-6 0 0 0,-2 0 0 0,1 0 0 15,1 0 0-15,0 0 0 0,2 0 0 0,-4 0 0 16,0 0 0-16,-1 0 0 0,0 0 0 0,1-1 0 15,5 1 0-15,-5-2 0 16,0 1 0-16,1 0 0 0,2-2 0 0,3 1 0 31,3 0 0-31,-4-2 0 0,0 1 0 0,-1-1 0 0,3 1 0 0,-2 0 0 0,6-1 0 0,-7 3 0 16,-1-1 0-16,3 1 0 0,-1 0 0 0,2 1 0 16,5 0 0-16,-4 0 0 0,3 0 0 0,1 0 0 0,1 0 0 15,4-3 0 1,7 3 0-16,-9-3 0 0,1 0 0 0,2 0 0 0,-2 0 0 0,8 1 0 31,-12-1 0-15,2 2 0-16,-1-1 0 0,-2 1 0 0,4 1 0 0,3 0 0 0,-12 0 0 0,5 0 0 31,-5 0 0-31,3 0 0 0,-1 0 0 0,8 0 0 0,-11-3 0 0,4 3 0 0,0-2 0 0,4 0 0 16,-3 1 0-16,10-1 0 0,-10 0 0 0,1 0 0 15,2 2 0-15,-1-3 0 16,-1 0 0-16,4 2 0 0,-5-1 0 0,-3 1 0 0,1-1 0 0,1-1 0 0,-1 3 0 15,9 0 0 1,-9 0 0-16,0 0 0 0,0 0 0 0,2 0 0 16,0 0 0-16,7 0 0 0,-8 0 0 0,1 0 0 0,-1 0 0 0,2 0 0 15,3 0 0-15,7 0 0 0,-8 0 0 0,2 0 0 0,2 0 0 0,0 5 0 16,3-4 0-16,6 1 0 16,-10-1 0-16,0 2 0 0,3-3 0 0,0 0 0 15,3 3 0-15,8-3 0 0,-6 0 0 0,-2 0 0 16,2 0 0-16,3 0 0 0,-2 0 0 0,8 0 0 15,-12 0 0-15,1 0 0 0,5 0 0 0,0 0 0 16,3 0 0-16,10 0 0 0,-13 0 0 0,4 0 0 16,-1 0 0-16,3 0 0 0,6 0 0 0,-10 0 0 15,2 0 0-15,4-3 0 16,-2 3 0-16,-1 0 0 0,9 0 0 0,-18 0 0 0,2 0 0 0,0 0 0 16,1 0 0-16,0 0 0 15,14 0 0-15,-13 0 0 0,1 0 0 0,3 0 0 16,0 0 0-16,1 0 0 0,6 0 0 0,-10 0 0 15,3 0 0-15,3 0 0 0,0 0 0 0,-1 0 0 16,6-3 0-16,-14 2 0 0,1-1 0 16,-1 1 0-16,-1-1 0 0,0-1 0 0,11 3 0 15,-13 0 0-15,-2-3 0 0,1 3 0 16,0 0 0-16,-1 0 0 0,7 0 0 0,-14 0 0 16,4 0 0-16,0 0 0 0,1 0 0 0,0 0 0 0,7 0 0 15,-11 0 0-15,-2 0 0 0,1 0 0 16,-3 0 0-16,0 0 0 0,3 0 0 0,-10 0 0 15,-1 0 0-15,4 0 0 16,-1 0 0-16,1 0 0 0,8-2 0 0,-8 2 0 0,1-2 0 0,3 2 0 16,-1-1 0-16,3-2 0 15,5 2 0-15,-9-1 0 0,3 2 0 0,-2-3 0 16,1 2 0-16,5-2 0 0,-6 2 0 0,-1 1 0 0,2 0 0 16,1 0 0-16,-2 0 0 0,7 0 0 15,-10 0 0-15,0 0 0 0,4 0 0 0,-2 0 0 16,2 0 0-16,5 0 0 0,-8 0 0 0,1 1 0 15,2-1 0-15,1 0 0 16,-1 3 0-16,8-3 0 0,-10 0 0 0,1 1 0 0,1 2 0 0,-2-3 0 16,-1 2 0-16,5-1 0 15,-8 3 0-15,-5-2 0 0,5 0 0 0,-5 1 0 0,5-3 0 0,5 5 0 16,-8-4 0-16,2 1 0 0,1-2 0 16,0 0 0-16,3 0 0 15,4 1 0-15,-6-1 0 0,0 0 0 16,-3 0 0-16,2 0 0 0,-3 0 0 0,6 0 0 0,-10 0 0 0,-1 0 0 15,-4 0 0-15,-3 0 0 0,2 0 0 0,1 0 0 16,-10 0 0-16,2 0 0 0,-1 0 0 0,-2 0 0 16,-2 0 0-16,3 0 0 15,-5 0 0-15,-2 0 0 0,-3 0 0 0,2 0 0 16,-1 0 0-16,2 0 0 0,-3 0 0 0,0 0 0 16,0 0 0-16,0 0 0 0,0 0 0 0,0 0 0 15,0 0 0-15,0 0 0 0,-3 0 0 0,2 0 0 16,1 0 0-16,0 0 0 15,-2 0 0-15,2 0 0 0,0 0 0 0,0 0-57 0,-3 0-223 0,-1 0 125 16,-3 0 58-16,1 6-836 0,-2-2 447 0</inkml:trace>
  <inkml:trace contextRef="#ctx0" brushRef="#br0" timeOffset="-167098.47">16450 16418 978 0,'1'-10'0'0,"1"-3"0"0,-1 0 0 0,1 4 0 0,4 1 0 0,2 1 0 0,1 2 109 0,3 3-34 0,1-4 42 32,0 5-43-32,0 0 0 0,0 1-32 0,1 0 68 0,3 0-34 0,2 0 10 15,-5 0-43-15,3 0 38 0,-1 3 0 0,1 2-39 0,-1 0 0 0,4-3 39 16,-4 3-11-16,2-1-28 0,2-1 49 0,-1 0 1 15,4-1-50-15,5-2 45 16,-3 0-11-16,5 0-34 0,1 0 0 16,2 0 73-16,0-2-37 0,7 2 11 15,-7-4-47-15,-1 0 27 0,2 2-1 0,-1 0-25 16,-2-1-1-16,7 3-41 0,-9 0 41 0,1 0 1 0,-1 0-59 0,3 0 29 16,5 0 11-16,-6 0 18 0,4 0-43 0,1 0-13 15,1 0 50-15,3 0-39 0,7 0 41 0,-8 0-28 16,0 0 17-16,2 0 8 15,2-2-11-15,-1-1-6 0,8 1 11 0,-9 0 38 16,-1-2-42 0,5 3 3-16,0 0 3 0,-1-1-1 0,9 2 5 0,-11 0-2 0,3 0-49 0,-1 0 44 15,4 0 0-15,2 0-40 0,9 0 43 16,-4-2-5-16,2 0-18 0,6-1-8 16,-1-2 0-16,4 2 0 0,8-1 0 0,-13-1 0 0,0 0 0 0,3 3 0 15,-1-3 0-15,5 2 0 16,8 1 0-16,-18 0 0 0,4-1 0 0,0 2 0 0,-1 0 0 0,3 1 0 15,9 0 0-15,-9 0 0 0,3 0 0 16,-1 0 0-16,2 0 0 0,1 0 0 16,7 0 0-16,-12 0 0 0,3 0 0 0,5-2 0 15,-1 2 0-15,-3 0 0 0,8 0 0 0,-11 0 0 16,-3 0 0-16,2 0 0 0,5 0 0 16,-2 0 0-16,15 0 0 0,-19 0 0 15,1 0 0-15,3 2 0 16,0-1 0-16,15 0 0 0,-12 2 0 0,3-3 0 0,2 2 0 0,0-1 0 15,-2-1 0-15,11 0 0 0,-13 0 0 16,8 1 0-16,2-1 0 0,-1 0 0 0,-2 0 0 16,12 0 0-16,-17 0 0 0,6 0 0 0,4 0 0 0,0 0 0 15,1 0 0 63,8 2 0-62,-19-1 0-16,6-1 0 0,5 5 0 0,2-5 0 0,-1 1 0 0,8 0 0 0,-18-1 0 0,2 0 0 0,5 0 0 0,3 0 0 0,-2 0 0 0,9 0 0 0,-24 0 0 0,3 0 0 0,0 0 0 0,1 3 0 16,2-2 0-16,4 0 0 0,-18 1 0 0,2 1 0 0,-4-3 0 0,1 4 0 0,0-4 0 0,7 1 0 31,-12 1 0-31,0-2 0 0,-3 2 0 0,-2-2 0 0,-6 0 0 0,6 1 0 47,-14-1 0-47,-4 0 0 0,2 0 0 0,-5 0 0 0,0 0 0 0,-1 0 0 0,-7 0 0 0,-3 0 0 0,-1 0 0 0,-4 0 0 0,-4 0 0 0,2 0 0 0,-7-1 0 0,-1-1 0 0,-1 0 0 0,-1 1 0 15,0 0 0-15,0-2 0 0,0 3 0 0,0-5 0 16,-6 3 0-16,-5-2 0 0,-1 3 0 0,-5 1-106 16,-6 2-11-16,-4 13-415 15,-7 10 244-15</inkml:trace>
  <inkml:trace contextRef="#ctx0" brushRef="#br0" timeOffset="-155765.36">14580 16940 1146 0,'-5'0'0'0,"1"0"0"0,-3 0 0 0,2 0 0 0,1 0 0 0,-1 0 0 0,2 0 0 0,0 0 0 0,0 1 218 0,0 6-81 0,1 1-54 15,-1 3 0-15,0 5-78 0,0 0 0 16,-3 4 33 0,-2 4 9-16,0 3-81 0,1 2 37 0,-8 0-1 0,3 5 8 0,-4-3 0 15,-1 3 38-15,-1-3 14 0,0-6 0 0,-1-2-49 16,0-1 20-16,1-5 162 0,-3 0-70 0,3-5-55 15,3-4 0-15,-1-3 149 0,4-1-90 0,2-4-46 16,-1 1 10 0,8-1 74-16,3 0-65 0,0 0-31 0,0 0-81 0,0-1 1 15,10-3 57-15,8 3-50 0,4-3-1 0,4 3 42 16,4-1-1 0,3 0-91-16,3 2 55 0,-4 0-9 0,1 0 45 0,3 0-249 0,-5 0 113 0,7 0 26 15,-9 0 38-15,1 4-197 0,-4-1 105 0,-2 0 24 16,-4-1 54-1,-1 0-2-15,-9-1 12 0,-3-1 99 0,-6 0-50 0,-1 0-24 0,0 0-1 0,0-10 408 16,-6-7-202-16,-6-1-81 0,1-6-59 0,-5-2 209 16,2-2-115-16,-3-7-27 15,3 1-46-15,-3 0-63 0,0 0-1 0,0 1 29 16,1 1-51-16,-3-1 36 0,7 11-10 0,-1 2-15 16,4 4 0-16,1 1 40 0,3 5 0 0,1-1-249 15,4 6 114-15,0 3 24 0,6 0 42 0,7 0-680 16,5 2 337-16,3 0 158 15,0 0 94-15,4 0-571 0</inkml:trace>
  <inkml:trace contextRef="#ctx0" brushRef="#br0" timeOffset="-155408.29">14878 16811 1781 0,'0'-5'0'0,"-2"-2"0"0,0 4 0 0,-1 1 0 0,3-1 0 0,0 0 0 0,0 2 0 0,2-1 272 15,11 2-117-15,5 0-59 0,2 0-28 0,2 0 30 0,6 0-20 0,0 0-10 16,2 0-30-16,-1 0-162 0,4 3 81 0,-2 0 41 16,4 2-139-16,-8 0 85 15,-3 0 46-15,-2 4-19 16,-5-1 2-16,-2 2 0 0,-5 3 1 0,-8 1 229 0,-2 5-115 0,0 3-44 16,-16 4-14-16,-4 0 144 0,-7 8-64 0,0-3-49 15,-7-1 15-15,0 3 255 0,0 0-148 0,-1-2-73 16,1 5 154-16,8-9-176 31,2-3-88-31,6 0 0 0,5-5 0 0,5 1 0 0,5 1 0 0,3-9 0 0,5 1 0 0,11-1 0 16,5 0 0-16,4-5 0 0,3 5 0 0,0-5 0 15,2-3 0-15,-2 3 0 0,-3-3-146 0,2 2 54 16,-1 0-357-16,-4-5 210 0,-5 0 100 0,0 2-182 16,-4-3 142-16,0 0 70 0,-5 2 26 0,-3-2-333 15,-2 0 189-15,-1 0 95 0,-2 0 47 16,0 0-419-16</inkml:trace>
  <inkml:trace contextRef="#ctx0" brushRef="#br0" timeOffset="-155228.77">14952 17091 2448 0,'-14'0'0'16,"2"0"0"-16,1 3 0 0,3-3 0 0,7 2 0 0,1 1 0 0,1 3 0 0,14-3 0 0,8 3 342 0,5 0-143 0,4-1-86 0,3-2 22 0,3 2-49 0,-2 0-24 15,0-2-1-15,3 3-460 16,-6-4 212-16,1 4 112 0,-3-5 56 0,0 4-325 16,-3-4 190-16,3 1 105 0,-9-2-793 0</inkml:trace>
  <inkml:trace contextRef="#ctx0" brushRef="#br0" timeOffset="-155066.21">15613 16929 1866 0,'0'0'0'0,"0"0"0"0,0-2 0 15,0-1 0-15,0 3 0 0,2-2 0 0,7 2 518 0,3 0-245 0,8 0-118 0,4 0-60 0,4-3-22 0,8 2-37 16,3 0 10-16,0-4-231 0,1 4 111 0,-1-5 55 0,-5 2-713 16,2 3 377-16</inkml:trace>
  <inkml:trace contextRef="#ctx0" brushRef="#br0" timeOffset="-154892.67">15780 17169 2408 0,'-8'0'0'16,"0"0"0"-16,5 0 0 0,0 0 0 0,3 0 0 0,0 0 0 0,6 4 0 0,12 2 0 0,3-4 788 0,4 5-366 0,5-4-198 15,1 3-135-15,0-3-89 0,0 3 0 0,2 0 0 0,1-3-76 0,-5-1 44 16,-1 2 34-16,-2-3-845 0,0 1 439 0,-7-2 220 15</inkml:trace>
  <inkml:trace contextRef="#ctx0" brushRef="#br0" timeOffset="-152541.97">10205 12586 1201 0,'-11'-15'0'0,"3"1"0"0,-3 2 0 0,8 7 0 0,0 3 0 0,1-1 0 0,2 3 0 0,0 0 187 0,0 0-65 0,0 0-48 0,0 0 129 15,0 0-84-15,2 0-40 32,4 3 0-32,5 2 64 0,-3-3-57 0,3 0-24 0,2 1 0 0,0-2 66 0,2 2-46 0,1 0 10 15,4-1 26-15,-4-1-40 0,4 1-1 0,0 0-40 16,0-1 27-16,4-1 10 0,1 0-37 0,3 0 31 16,0 0-31-16,3 0 0 0,6 0 9 0,-5 0 9 15,1 0-18 1,1 0 0-16,1 0 0 0,2 0-7 0,2 0 16 15,-7-1-9-15,3 1-34 0,-3-2-1 0,1 2 35 0,-2 0 0 0,7-2-34 0,-7 2-14 16,1-1 44-16,1 1-39 16,0-2 36-16,2 1-13 0,6-1 17 0,-7-1-46 15,2 2 35-15,-2 1-7 0,2-3 5 0,0 1-27 16,7 2 5-16,-8-2 16 0,-1-1-6 0,1 1 7 16,-1 2-16-16,2 0 0 31,7 0 0-31,-10 0 0 0,1 0 0 0,2 0 0 0,0 0 0 0,0 2 0 0,8 3 0 0,-9-5 0 0,1 2 0 0,2 1 0 15,2-3 0 1,-1 1 0 0,9-1 0-16,-7 0 0 0,1 0 0 0,5 0 0 0,-2 0 0 0,2 0 0 0,9 0 0 0,-12 0 0 15,3 0 0-15,-2-1 0 0,3 1 0 0,0-3 0 110,10 1 0-110,-8 2 0 0,1-2 0 0,1-1 0 0,0 3 0 0,1 0 0 0,6 0 0 0,-12 0 0 0,0 0 0 0,2 3 0 0,1-1 0 0,0 3 0 0,13-4 0 0,-13 4 0 0,3-4 0 0,1 1 0 0,3-2 0 0,5 1 0 0,-8-1 0 0,-4 2 0 0,6-2 0 0,2 2 0 0,0-1 0 0,9 1 0 15,-15 2 0-15,0-1 0 0,0-1 0 0,0 3 0 0,-2 0 0 0,11 0 0 16,-13 0 0-16,5-3 0 0,2 4 0 0,-1-3 0 16,4-1 0-16,5 2 0 0,-12-1 0 0,3-1 0 15,1-2 0 1,2 2 0-16,4-2 0 0,9 0 0 0,-12 0 0 0,3 0 0 0,-2 0 0 15,0 0 0-15,0 0 0 0,10 0 0 16,-13 0 0-16,3 0 0 0,4-2 0 0,0 0 0 16,0 1 0-16,7-1 0 0,-12-1 0 0,-1 2 0 0,3 0 0 15,2 0 0-15,3-1 0 0,11 1 0 16,-13-2 0-16,-2 1 0 0,1 1 0 0,0 0 0 16,1 0 0-16,11-4 0 0,-10 5 0 0,2-3 0 15,-1 1 0-15,2-1 0 0,-1 0 0 16,10 2 0-16,-14-2 0 0,4 2 0 15,3 0 0-15,0 1 0 0,-1 0 0 0,8 0 0 16,-17 0 0-16,0 0 0 0,0 0 0 0,3 0 0 16,11 0 0-16,-12 2 0 0,-2 1 0 0,2-1 0 15,0 3 0-15,0-5 0 0,7 5 0 0,-12-5 0 16,5 5 0-16,1-3 0 0,1-1 0 0,1 4 0 16,4-1 0-16,-14-2 0 0,3 4 0 0,-3-2 0 15,5-2 0 1,1 3 0-16,8 1 0 0,-10-5 0 0,0 4 0 0,1-4 0 0,-3 1 0 15,3 1 0-15,8-2 0 0,-13-1 0 16,6 1 0-16,3 3 0 0,-1-4 0 0,-1 0 0 16,8 0 0-16,-15 0 0 0,-1 0 0 0,5 0 0 15,4 0 0-15,2 0 0 0,10 0 0 0,-13 0 0 16,3 0 0-16,-2 0 0 0,0 0 0 0,2 0 0 16,12 0 0-16,-13 0 0 15,6 0 0-15,-1-4 0 0,-1 4 0 0,1 0 0 0,8-1 0 16,-17 1 0-16,5 0 0 0,3 0 0 0,2 0 0 0,0 0 0 15,6 0 0-15,-12 0 0 0,-1 0 0 0,2 0 0 16,4 0 0-16,2 0 0 16,11 0 0-16,-15 0 0 0,-1 0 0 0,1 0 0 15,-1 0 0-15,3 0 0 16,11 0 0-16,-12 0 0 0,3 0 0 0,1 0 0 0,0 0 0 0,8 0 0 16,-15 0 0-16,6 0 0 0,5 0 0 0,4 0 0 15,-1 0 0-15,9 0 0 0,-15 0 0 0,3 0 0 16,3-1 0-16,6-2 0 15,0 0 0-15,10 1 0 0,-21-2 0 0,3 2 0 0,1-2 0 0,0 4 0 16,4-2 0-16,10-1 0 0,-22 3 0 16,2-2 0-1,2 0 0-15,1 2 0 0,3-2 0 0,12 1 0 0,-16 1 0 16,1 0 0-16,0 0 0 0,0 0 0 0,3-2 0 0,11 2 0 16,-13 0 0-16,2 0 0 15,-2 0 0-15,0 0 0 0,-3 0 0 0,10 0 0 0,-11 0 0 0,-1 0 0 16,3 0 0-16,0 0 0 15,-3 0 0-15,5 3 0 0,-13 1 0 16,2-2 0 0,5 3 0-16,1-2 0 0,2 1 0 0,5 1 0 0,-17-4 0 0,3 5 0 0,1-1 0 0,5-5 0 15,1 5 0-15,9 0 0 0,-14-2 0 0,-2 1 0 16,0-4 0-16,2 6 0 0,4-5 0 0,9 4 0 16,-9-3 0-16,0 2 0 0,-2-2 0 0,-2 2 0 15,-2 1 0-15,7-2 0 16,-11 2 0-16,3-1 0 0,2-1 0 0,1-1 0 0,6 1 0 31,-13 2 0-31,-1-1 0 0,-1-1 0 0,4-3 0 0,-1 4 0 16,14-3 0-16,-14 3 0 0,1-2 0 0,1-1 0 0,1 1 0 0,-5 1 0 15,7 1 0-15,-12-3 0 0,0 2 0 0,2 0 0 16,3-1 0-16,-2 2 0 0,2-2 0 16,-14 3 0-16,2-3 0 0,-5 1 0 15,-1-1 0-15,1 0 0 0,3 1 0 0,-10 1 0 0,-2-3 0 0,2 1 0 16,-4 0 0-16,-2-1 0 47,2-1 0-47,-11 2 0 0,-3-1 0 0,0-1 0 15,-4 0 0-15,-3 0 0 0,-2 0 0 0,-1 0 0 0,-4 0 0 0,-1 0 0 0,0 0 0 0,0-1 0 16,0-6 0-16,-12 1 0 16,-7-3-205-16,-11 5 38 15,-14 1 56-15,-10 3-1326 0</inkml:trace>
  <inkml:trace contextRef="#ctx0" brushRef="#br0" timeOffset="-144928.14">16959 16809 1239 0,'0'-10'0'0,"0"2"0"0,-2-4 0 0,-2 0 0 0,0 0 0 0,-1-3 0 0,2 2 0 0,-2-3 0 0,2-3 84 0,-2 1-23 0,2-1 0 0,-3-2 93 0,1 2-63 15,2 2-27-15,-2 2 2 0,0-2-1 0,1 7-28 16,-5-4 9-16,2 9 51 0,-1 1-30 16,-1 2 0-16,-2 2-30 0,-1 0 17 0,-4 11-8 15,4 10-10-15,-2 5 46 0,1 5-1 0,2 7-44 16,2 6 0-16,0 7 113 0,5 1-61 16,3 3-27-16,1 4 125 0,0 0-75 0,0 6-38 15,0 7 9-15,3-7 15 0,3-4-30 0,-1 0-1 16,0-3-30-16,1 5-28 0,-4-19-10 0,-1 1 38 15,-1-4-126-15,0-3 63 0,-6-3 32 0,-7 4-192 16,1-14 90-16,-5-2 61 0,1-5-3 16,-3-4-353-16,-1-7 163 0,1 0 60 31,1-7 71-31,2-5-421 0,1-13 240 0,2-7 121 16,1-6 60-1,-1-9-440-15</inkml:trace>
  <inkml:trace contextRef="#ctx0" brushRef="#br0" timeOffset="-144822.42">16502 17180 1025 0,'0'-11'0'16,"0"-2"0"-16,-1 4 0 0,1 2 0 0,0 0 0 0,0-1 594 0,0 5-283 0,1 1-137 0,9-3 358 0,3 4-247 15,4 0-125-15,1-4-52 0,3 5-87 0,2 0 16 0,2 0 0 0,3 0-521 0,1 0 260 0,4 0 140 16,-3 0 56-16,0 0-880 0</inkml:trace>
  <inkml:trace contextRef="#ctx0" brushRef="#br0" timeOffset="-144606.99">16878 17248 2004 0,'0'0'0'0,"-3"0"0"0,1 0 0 0,1 0 0 0,1 0 0 0,0 0 0 0,0 0 0 0,1 0 0 0,9 3 246 16,5 2-96-16,0 0-61 0,1-1-9 0,0 3 0 16,1 1-43-16,-1 0-133 0,-1 3 76 0,-4 0 24 0,-3 3-1 15,-2 3-28-15,-5 2 30 0,-1-2 1 16,0 5 39-16,-13-2 31 0,-3-2-40 0,-5-1-6 15,-3-4-147-15,0 1 47 0,-2-2 46 0,6-7-378 16,-1-2 195-16,6-3 89 0,3 0 50 0,6 0-249 16,2-8 130-16,4-7 80 0</inkml:trace>
  <inkml:trace contextRef="#ctx0" brushRef="#br0" timeOffset="-144432.81">17103 17239 1870 0,'0'0'0'0,"0"0"0"0,0 0 0 0,0 0 0 0,0 2 0 0,-1 4 0 0,-3 5 0 0,-1 1 0 16,-2 4 671 0,3 3-317-16,0 3-159 0,3-1 29 0,1 5-94 0,0 2-38 0,0-4-32 15,9 2-355-15,6-5 166 0,2 1 82 0,4-2-643 0,2-6 357 0,1-2 184 16,3-4 90-16,1-4-397 0,0-4 224 16</inkml:trace>
  <inkml:trace contextRef="#ctx0" brushRef="#br0" timeOffset="-144236.31">17546 16929 2325 0,'-17'-7'0'0,"0"2"0"0,3 3 0 0,4 2 0 0,-2 0 0 0,0 9 0 0,2 7 0 0,1 2 593 0,6 5-283 0,1 2-137 15,2 3-67-15,0 4 2 0,5 3-35 0,7 4 9 63,7-6-45-63,0 0-241 0,3-3 120 0,1-1 61 0,-3-6-575 0,5 5 327 0,-5-14 149 0,-1-1-561 0,-3-3 255 0,-1-3 196 0,-2-5 97 0</inkml:trace>
  <inkml:trace contextRef="#ctx0" brushRef="#br0" timeOffset="-144034.83">17714 17014 1460 0,'2'-12'0'0,"-1"0"0"15,1 5 0-15,0 1 0 0,4 3 0 0,2 2 0 0,4 1 449 0,1 0-196 0,2 0-113 0,2 11-51 0,0 4 68 16,1 1-60-16,-1 3-30 0,-1 4 3 0,-4-1-9 16,-3 2-24-16,-4-2-53 0,-3 2 27 0,-2 3-1 15,0 0 37-15,-13-3 27 16,-6-4-37 0,-4 2 0-16,-2-5 0 0,-5-4-166 0,-3 1 92 0,4-8 33 0,1-2-10 0,3-4-410 15,2 0 192-15,7-4 112 0,1-10-258 0,11-8 176 16,4-7 80-16</inkml:trace>
  <inkml:trace contextRef="#ctx0" brushRef="#br0" timeOffset="-143871.27">17940 16891 2106 0,'2'0'0'0,"1"0"0"0,-1 1 0 0,-2 5 0 0,0 1 0 0,0 6 0 0,0 4 0 0,0 7 0 0,-8 4 806 0,1 3-384 0,1 3-193 15,0 1-96-15,5 0 102 0,1 5-235 0,0-7 0 16,3-1 0-16,11-5-118 0,3-2-98 0,5 1 136 31,1-12-836-31,2-2 476 0,0-3 239 0,0-6-439 0</inkml:trace>
  <inkml:trace contextRef="#ctx0" brushRef="#br0" timeOffset="-143729.6">18249 17174 1584 0,'-6'-1'0'0,"-2"0"0"0,5-2 0 0,-5 3 0 0,-1 0 0 0,5 0 0 0,-2 5 632 16,0 7-297-16,0 1-149 15,0 3-75 1,-1 5 245-16,3-1-164 0,-1 1-78 0,1 1-38 0,-1-2-393 0,1 2 177 0,3 2 98 0,-1-8-778 0,2-3 428 16,0-3 215-16</inkml:trace>
  <inkml:trace contextRef="#ctx0" brushRef="#br0" timeOffset="-143580.02">18318 17029 1713 0,'5'0'0'0,"-1"0"0"0,-1 0 0 0,3 2 0 0,-1-2 0 0,1 5 0 0,3 1 586 0,-1 1-279 0,0 2-135 16,3 0-68-16,-2 5-110 0,2 1 52 0,1-3-9 15,-1 4-678-15,2-2 339 16,-1 0 170-16,3-2-777 0</inkml:trace>
  <inkml:trace contextRef="#ctx0" brushRef="#br0" timeOffset="-143410.47">18559 16990 1347 0,'0'-3'-2'16,"0"-3"1"-16,0-1-1 0,0 6 1 0,0-2 0 0,0 3 630 0,0 0-298 0,0 14-147 0,0 6-65 0,-3 5 211 15,-2 6-147-15,-3 3-73 32,0 5-37-32,-2 1 178 0,-1 4-98 0,-3 0-63 0,1-1-435 0,2-2 191 0,-1-4 96 15,1 0-646-15,1-2 380 0,1-10 176 0,3-5 92 0,0-7-852 16</inkml:trace>
  <inkml:trace contextRef="#ctx0" brushRef="#br0" timeOffset="-143222.84">18757 16826 2333 0,'17'-6'0'0,"5"6"0"0,3 0 0 0,-4 4 0 0,-2 12 0 0,0 6 0 0,-5 4 416 16,0 4-190-16,-1 5 438 15,-6 2-372-15,-5 4-292 0,-2 2 0 0,-2 3 0 16,-13 0 0-16,-7 8 0 0,-2-13 0 0,-4 2-222 16,-5-2-81-16,-3-2 170 0,-4 0 84 0,-8 0-433 0,3-8 255 15</inkml:trace>
  <inkml:trace contextRef="#ctx0" brushRef="#br0" timeOffset="-142795.96">16415 16690 1561 0,'-26'-5'0'0,"1"5"0"0,-1 1 0 0,-1 24 0 0,-4 13 0 0,5 11 215 0,2 12-89 0,1 11-44 15,4 5 424-15,8 5-234 16,6 4-108-16,5-17 37 0,10-2-82 0,15-3-40 16,10-6-1-16,10-6-329 15,14 3 154-15,4-19 63 0,4-4 35 0</inkml:trace>
  <inkml:trace contextRef="#ctx0" brushRef="#br0" timeOffset="-142322.42">19116 17043 1556 0,'-15'-3'0'0,"7"-4"0"0,4 5 0 0,4-3 0 0,1 4 0 0,17-2 143 0,8 0-43 0,5-1-35 16,9 1 275-16,1-1-150 31,1 2-77-31,0-2-37 0,5 3 9 0,-5-1-47 0,-3 1 0 0,-1 1-596 31,-4 0 298-31,-4 0 149 16,1 3 84-16,-14 2-518 0,-6 1 275 0,-4 0 137 0,-7-2-59 0,0 0-59 0</inkml:trace>
  <inkml:trace contextRef="#ctx0" brushRef="#br0" timeOffset="-142178.8">19397 16774 1145 0,'-8'-7'0'0,"2"1"0"0,-3 0 0 0,3 4 0 0,3 2 0 0,-1 0 152 0,1 15-57 0,2 8-28 0,1 2 337 16,0 6-188-16,0 5-89 15,0 0 73-15,1 6-81 0,2 1-40 0,1 5 9 0,3-6-352 16,0-1 151-16,-1-2 76 0,3-1 37 0,-1-5-521 16,0 4 277-16,-1-14 130 0,1-5-247 0,2-5 105 15</inkml:trace>
  <inkml:trace contextRef="#ctx0" brushRef="#br0" timeOffset="-141826.21">19882 16690 1628 0,'14'-7'0'0,"0"3"0"0,-2 3 0 0,5 1 0 0,-2 5 0 0,3 11 0 0,-5 5 0 0,0 6 466 0,-1 5-214 0,-3 4-108 15,0 3-53-15,-1 7-5 0,-5-2-9 0,-3-1-40 16,0 1-128-16,0-2 63 15,-9-1 33-15,-7 1 9 0,0-10-35 0,-5-5 29 0,-2-4 0 0,-1-7-111 16,-4-5 70-16,-3 1 26 0,3-10-8 0,0-2-121 16,0-2 66-16,1-10-7 15,2-6 30-15,-1-5 74 0,8-6-20 0,6-2-1 16,5-2 113-16,5-1-59 0,2 4-33 0,0-1 11 16,2 9 103-16,13 2-54 0,1 7-38 0,4 2 263 15,2 7-137-15,3 3-60 0,3 1-43 0,0 13 105 16,3 11-70-16,0 5-35 0,-1 5 0 15,4 2 8-15,-7 0-80 0,4 1 0 0,-2 1-82 0,3-3-41 16,0 1 90-16,-5-9-489 0,-2-7 272 16,-4-3 106-16,-5-9 75 0,-2-2-344 0,-3-2 179 0,-6-4 103 31,-4 0 47-31</inkml:trace>
  <inkml:trace contextRef="#ctx0" brushRef="#br0" timeOffset="-141274.6">20552 16581 1450 0,'0'0'0'0,"0"-2"0"0,0-1 0 0,0 1 0 0,2 2 0 0,7 0 0 0,2 9 0 0,1 12 387 0,4 6-175 0,-2 10-78 16,0 6-52-16,-2 7 48 0,-2 5-47 0,-4 8 1 16,-5 2-86-16,-1 10 49 0,-1-13-9 15,-15-2-55-15,-4-2 28 0,-2-3-1 16,-5-5 28-16,-4 4-57 0,3-17 23 0,-1-4 1 16,-1-5 33-16,2-5-247 15,-3-1 97-15,11-14 63 0,2-5-8 0,6-3-168 0,4-3 78 0,8-11 65 16,0-10-390-16,4-5 222 0,19-9 106 0</inkml:trace>
  <inkml:trace contextRef="#ctx0" brushRef="#br0" timeOffset="-140761.97">21122 16816 1633 0,'3'0'0'0,"0"0"0"0,1 2 0 0,-3 8 0 0,-1 5 0 0,0 6 0 0,-13 7 0 0,-5 4 0 0,-5 7 436 16,-5 5-190-16,2-4-109 0,-4-3-49 0,1 1 68 15,0-4-59-15,1-4-30 0,-4-1 62 0,11-10-50 16,1-8-1-16,5-2-14 16,6-5 0-16,3-4-26 0,1 0 9 0,5 0 88 15,0 0-49-15,5 0-25 32,10 0 1-17,5 0 0-15,4 0-15 0,3 0-9 0,4 0 0 0,0 0-30 0,3 3 27 0,2 1-35 0,4-4-68 0,-5 4 27 0,-1-3 40 0,0 1-117 16,1-1 73-16,-4-1 19 0,3 0 30 0,-14 0-171 15,-4 0 82-15,-4 0 15 0,-6 0 29 0,1 0 68 16,-7-1-20-16,0-6-42 0,-8-5 6 0,-6-2 246 16,-3-1-116-16,-2-3-51 0,-3-2 60 0,-2-2-40 15,0-4-31-15,0 1-55 0,1-4 35 0,-2-3 52 16,5 4-44-16,2-1-106 16,4 4 51-16,4-1 26 0,2 4 1 0,1-5 111 0,7 9-110 0,0 3 0 15,15 2 0-15,7 4 0 0,4 5 0 0,5 1 0 16,0 3 0-16,4 0 0 0,2 11 0 15,-2 5 0-15,3 5 0 0,5 3 0 16,-10 0 0-16,-1 3 0 0,-5 1 0 0,1 0 0 16,-8 2 0-16,2 1 0 0,-10-3 0 0,-4-2-33 15,-7 2-8-15,-1-2 115 0,-1 1-74 0,-15 1 0 16,-2-6 0-16,-7-1 0 0,-2-3 0 0,-4-3 0 16,-1-3 0-16,-1 2 0 0,3-7 0 15,2-4 0-15,0-3 0 0,3 0-15 0,5 0 1 0,-1 0-681 16,11-8 333-16,7-11 162 15,3-3 81-15,3-5-621 0,15-4 351 0</inkml:trace>
  <inkml:trace contextRef="#ctx0" brushRef="#br0" timeOffset="-140593.42">21723 16836 1871 0,'8'-13'0'15,"-3"6"0"-15,-2 0 0 0,-1 4 0 0,-2 3 0 0,-3 0 0 0,-8 9 433 0,-6 8-199 0,1 3 660 0,-4 7-419 0,3 2-451 16,3 4-24-16,-1 2 0 0,6 1 0 0,5 1 0 15,2 8 0-15,2-2 0 0,13 0 0 0,15-1 0 16,10 1 0-16,9-6 0 16,11 1 0-16,3-16 0 0,6-2-250 0,4-8-210 15,2-4 159-15</inkml:trace>
  <inkml:trace contextRef="#ctx0" brushRef="#br0" timeOffset="-138285.6">22736 16940 1328 0,'-17'0'0'0,"5"0"0"0,1 0 0 0,3 0 0 0,1 0 0 0,7 0 126 16,0 0-44-16,4 0 247 0,12 0-146 0,7 0-72 78,2 3-27-78,5-2 203 0,5 1-125 0,-1 0-62 0,1 0-31 0,1-1-155 0,1 1 71 0,-5 1 22 0,0-1-1 0,-1 3-419 0,-1-2 225 0,-2 1 113 0,2 3-623 0,-10-1 310 0,-4-2 181 0</inkml:trace>
  <inkml:trace contextRef="#ctx0" brushRef="#br0" timeOffset="-138102.09">23012 16658 1379 0,'0'0'0'0,"-8"0"0"0,4 0 0 0,-2 0 0 0,0 3 0 0,4 9 0 0,-1 5 422 15,0 9-182-15,-1 10-106 0,3 6-48 0,-3 10 171 16,2 9-109-16,1 8-46 15,1-5-282-15,0 1 109 16,0-6 54-16,8-3-467 0,2-7 261 0,4 5 140 0,-3-17 56 0,0-5-253 16,1-4 157-16,-1-3-59 15</inkml:trace>
  <inkml:trace contextRef="#ctx0" brushRef="#br0" timeOffset="-137692.14">23961 16593 831 0,'-3'-15'0'0,"0"2"0"0,-3 0 0 0,2-1 0 0,0 3 0 0,-5-3 188 0,3 5-80 16,-1 2-35-16,-2 4 241 0,1 0-138 0,-1 3-69 0,-4 0-25 0,-1 13 72 15,1 7-58-15,0 10-29 0,2 2 0 0,0 11 193 16,-2 5-102-16,7-3-64 0,2 7 106 15,4-2-81-15,0 2-40 0,0-1-179 0,6 6 79 0,5-10 25 16,7-1-1-16,2-6-268 16,2-1 151-16,2-4 76 0,4 1 47 0,-4-12-512 15,1-5 215-15,0-3 136 0,-1-5 7 0,1-9-123 16,3 3 106-16,-5-5 67 16,-2-7-311-16</inkml:trace>
  <inkml:trace contextRef="#ctx0" brushRef="#br0" timeOffset="-137381.47">24507 16513 1958 0,'-10'-5'0'0,"1"1"0"0,-2 0 0 0,2 3 0 0,-1 1 0 0,1 0 0 0,-2 1 0 0,5 10 263 0,-1 6-113 15,4 4-57-15,-1 6 199 16,4 7-128-16,0 2-53 0,0 4-41 0,0 5 43 0,2 3-37 0,4 9 0 16,3 1-39-16,-1 9-76 0,-4-9 33 0,-2 2 0 15,-2-1-40-15,0 1 41 0,0 0 0 0,-11 6-240 16,-2-13 136-16,-5 0 18 0,0-5 52 0,0-7-503 31,3-7 252-31,-1-6 112 31,4-19 74-15,4-9-410-16,0-5 238 0</inkml:trace>
  <inkml:trace contextRef="#ctx0" brushRef="#br0" timeOffset="-137270.06">24221 16901 1361 0,'-11'-18'0'0,"1"1"0"0,5 5 0 0,2 2 0 0,3 3 0 0,0-2 680 0,3 4-326 0,16-2-158 16,7 2 371-16,5 0-265 0,3 2-133 0,7-2-62 0,-3 3-40 0,3 0 0 15,2 2-29-15,0 0-629 0,6 0 324 0,-7 2 147 16,0 5 79-16,-5 1-923 0,-5 1 475 0</inkml:trace>
  <inkml:trace contextRef="#ctx0" brushRef="#br0" timeOffset="-137110.48">24714 16977 2384 0,'-8'0'0'16,"-1"0"0"-16,1 0 0 0,3 0 0 0,0 0 0 0,3 0 0 0,2 0 0 0,0 0 347 0,0 0-145 0,0 4-140 0,6 2-1 0,3 2-24 0,2 1 1 15,-2 1-228-15,2 0 123 0,0-1 47 16,2 1 29-16,-3 0-681 0,0-1 345 0,1 1 174 16,-1-3-599-16</inkml:trace>
  <inkml:trace contextRef="#ctx0" brushRef="#br0" timeOffset="-136940.39">24954 16879 1742 0,'0'-8'0'0,"0"3"0"0,0-1 0 0,0 2 0 0,-2 2 0 0,-1 2 0 0,-4 0 399 16,-1 0-171-16,-1 15 319 0,-1 4-255 0,-4 8-127 0,-2 4-64 0,-3 7 6 16,3 0-40-16,0 3 1 0,0 1-31 0,-1 0-175 15,3 2 88-15,-5 6 53 0,5-9-9 0,3-4-471 16,0-1 258-16,2-4 128 0,5-4-732 0,-2-1 389 16,6-15 186-16</inkml:trace>
  <inkml:trace contextRef="#ctx0" brushRef="#br0" timeOffset="-136715.8">25226 16620 2532 0,'-8'0'0'0,"0"0"0"0,-2 2 0 0,0 5 0 0,-2 4 0 0,-2 4 0 0,3 7 0 0,-1 3 0 0,4 6 362 0,3 6-163 15,4 2-80-15,1 8 48 0,0-8-69 0,8 1-31 0,10-2 0 0,1-4-424 16,2-5 196-16,4 2 109 16,-4-11-280-16,1-2 184 0,-1-6 93 0,-2-4 45 15,2-2-742-15,0 0 358 0</inkml:trace>
  <inkml:trace contextRef="#ctx0" brushRef="#br0" timeOffset="-136500.35">25438 16745 1051 0,'0'-9'0'0,"0"-1"0"0,0 3 0 0,0 1 0 0,2-2 0 0,6 7 392 16,2 1-178-16,3 0-88 0,2 0-45 0,-1 10 146 15,3 5-87-15,-1 3-55 0,-2 3 28 0,-4 5-38 16,-1 0 0-16,-4 1-38 0,-2 7 39 0,-3-3-39 16,0-2 0-16,-9 0-28 0,-7 2 1 0,-4-1 27 15,-8 1 10-15,0-10-109 16,-5-1 50-16,-1-6 25 0,2-3-1 0,0-6-388 0,-3-1 175 0,10-4 74 15,4-6-491-15,8-12 290 16,7-8 146-16</inkml:trace>
  <inkml:trace contextRef="#ctx0" brushRef="#br0" timeOffset="-136338.77">25664 16641 2130 0,'0'3'0'0,"0"-1"0"0,0 3 0 0,0 2 0 0,-4 5 0 0,-6 4 0 0,-4 7 0 0,3 1 0 0,-1 6 729 0,0 1-346 16,2 4-172-16,5 0-88 0,2 1-25 0,3-5-35 0,0-3-1 16,11 0-632-16,6-7 303 0,4 0 152 0,1-2 85 15,4-9-815-15,0-3 438 0,2-2 220 0</inkml:trace>
  <inkml:trace contextRef="#ctx0" brushRef="#br0" timeOffset="-136173.2">25978 16919 1426 0,'0'0'0'0,"0"0"0"0,0-1 0 0,0 1 0 0,0 0 0 0,-2 0 113 0,-3 0-29 0,-1 0-9 0,0 6 552 0,1 1-294 0,-3 6-149 0,-2 2-73 0,-3 2 91 0,5 1-87 0,-4 2-39 0,2-1-495 0,0 1 228 0,2-1 115 0,-1 0 65 0,4-4-737 0,1-4 392 0</inkml:trace>
  <inkml:trace contextRef="#ctx0" brushRef="#br0" timeOffset="-136023.6">26066 16794 1178 0,'3'-3'0'0,"0"-1"0"0,1 1 0 0,4 0 0 0,-2 1 0 0,3 2 0 0,-1 0 616 0,0 0-290 0,5 0-145 16,-1 0-4-16,-2 5-70 0,6 2-27 15,-3 0-539-15,-2 3 247 0,2-2 124 0,1 2 62 0,-2-1-722 16,4-1 346-16,-3-2 188 0</inkml:trace>
  <inkml:trace contextRef="#ctx0" brushRef="#br0" timeOffset="-135866.02">26370 16705 1107 0,'0'-8'0'16,"0"1"0"-16,0 0 0 0,0 2 0 0,0 4 0 0,-2 1 474 0,1 0-219 0,-6 8-109 0,0 9-46 0,-2 10 222 15,-2 5-143-15,-3 5-72 0,-3 5 212 0,1 1-141 16,-4 3-63-1,3-1-43-15,-2-1-154 0,-1-2 59 16,4-1 29-16,-1-5-556 0,1 1 303 0,4-11 136 16,4-6 74-16,-1-8-886 0</inkml:trace>
  <inkml:trace contextRef="#ctx0" brushRef="#br0" timeOffset="-135694.48">26441 16645 2023 0,'18'-1'0'16,"3"1"0"-16,3 0 0 0,1 10 0 0,0 8 0 0,-4 2 0 0,-1 7 0 0,-1 3 673 0,-4 6-318 15,-1 2-160-15,-7 8 74 0,-6-4-122 0,-1 0-55 0,-4 0-28 0,-10-1-392 0,-3 0 182 0,-7 2 100 16,3-14 36-16,-5 3-825 16,-1-1 428-16</inkml:trace>
  <inkml:trace contextRef="#ctx0" brushRef="#br0" timeOffset="-135286.53">26912 16737 2156 0,'-15'-6'0'0,"5"1"0"0,4-1 0 0,6 5 0 15,6-2 0-15,15 1 0 0,14-3 0 0,6 0 174 0,8 0-69 0,3-2-33 0,3 2 140 16,4-1-79-16,-6 3-52 0,-4 2 0 0,0-2-361 0,-8 3 159 0,-3 0 79 16,-3 0-492-16,-16 7 280 0,-8 2 146 15,-7 0-505-15,-4 1 298 0,-2 1 109 16,-11 2 75-16</inkml:trace>
  <inkml:trace contextRef="#ctx0" brushRef="#br0" timeOffset="-135126.35">27203 16428 1491 0,'0'-12'0'15,"-1"4"0"-15,0 4 0 0,-1 0 0 0,2 3 0 0,0 1 0 0,0 7 0 0,0 13 0 0,0 5 414 16,2 4-188-16,-2 9-86 0,1 2-138 0,-1 4 0 0,0 2 35 0,0 3-583 0,1 4 285 15,0 8 149-15,3-4 65 0,4-1-578 16,-3 3 294-16</inkml:trace>
  <inkml:trace contextRef="#ctx0" brushRef="#br0" timeOffset="-134694.4">27582 17449 1876 0,'0'-12'0'0,"0"3"0"0,0-1 0 0,0-2 0 0,0-3 0 0,0-5 0 0,-1 2 0 0,-1-4 231 16,-1-4-97-16,2-6-27 0,-2-5-25 0,2-4-10 16,1-7-35-16,0-8-168 0,0-9 85 0,0-3 41 15,0-19 9-15,5 10-197 16,3-8 116-16,-1 0 56 0,3 3 30 0,1 5-99 47,1-1-18-47,-2 27 58 0,1 9-1 0,0 9 31 0,-4 14-47 0,2 6 222 15,-2 3-101-15,-3 10-36 0,3 0-15 0,-1 1 55 0,1 8-22 0,3 2-1 16,-1 3 2-16,1 5-34 0,-4 1 43 0,-1-1-1 16,0 5 26-16,-4 1-204 0,1 1 82 0,-2-2 31 0,0-1-4 0,-3 2-1 0,-5-4 0 0,1 2 213 31,-1-2-93-31,4-5-46 0,1-2-1 0,0-2 203 0,3 3-103 0,0-1-59 16,0 2 1-16,0-5 73 0,3 1-62 0,5-1-33 15,6 2 1-15,1 1-41 0,4 1 18 0,-1 0-9 0,-2 2-158 0,3 0 79 16,-6 0 40-16,2 2-73 15,-2 3 65-15,-9-1 8 0,-2-1 0 0,-2-3 199 16,0 1-97-16,-10-2-38 0,-7 1-28 0,-2-8 229 16,-6-2-180-16,0-2-83 0,1-2 0 0,-1-3-6 15,0 0-83-15,5 0 58 0,7-9-338 0,1-6 205 16,7-1 97-16,1-5-967 0,4-1 503 0</inkml:trace>
  <inkml:trace contextRef="#ctx0" brushRef="#br0" timeOffset="-134498.92">28120 16393 1711 0,'2'-11'0'0,"0"2"0"0,5 1 0 0,-1 4 0 0,0 4 0 0,2 0 863 0,3 9-413 16,-2 13-206-16,1 7-104 0,4 8 383 16,-7 2-523-16,0 6 0 0,-1 3 0 0,-2 2 0 15,-1 2 0-15,-2 11 0 0,1-9 0 0,-2 1 0 0,0-1 0 0,-10-2 0 16,-5-3 0-16,-4 4 0 15,-2-17 0-15,-4-3-470 0,-2-5 147 0,2-2 40 16,-2-6 123-16,-2 4-733 0</inkml:trace>
  <inkml:trace contextRef="#ctx0" brushRef="#br0" timeOffset="-133727.96">28881 16679 1076 0,'4'-9'0'0,"-1"2"0"0,-2 2 0 0,2-2 0 0,-2 5 0 0,1 2 0 0,-2 0 119 0,0 6-41 16,-6 9 9-16,-7 2 143 0,-2 7-97 0,-5 2-48 0,-2 2-24 16,0 1 8-16,-5 3 10 0,2-4-42 0,-3 1 122 15,0 0-61-15,-3 0-30 0,0-4-1 0,1 1 223 16,5-7-131-16,6-8-61 0,2-2-31 0,4-4 119 16,6-3-74-16,0 0-28 0,7-2 182 0,0 0-115 31,0 0-79-31,7-2-72 0,9 0 0 0,8-1 0 0,2 1 0 0,4 2 0 15,2 0 0-15,3 0 0 0,1 0 0 0,3 0 0 16,-6 0-45-16,1 0 18 0,-1 3 32 0,-1 3-166 16,-3-3 41-16,3-1 65 0,-12 0-43 0,0-1-142 15,-7-1 90-15,-3 0 56 0,-3 0 158 0,0 0-60 16,-7-6-16-16,0-5 269 31,-3-5-144-31,-8-1-75 0,-2-4-12 0,-1-5 126 16,-3-1-56-16,-1-2-45 0,-2-4 18 0,1-1-186 0,-1-3 87 0,-1-2 33 0,2 7-42 0,2 2 32 15,1 6 10-15,5 2 25 0,0 2 12 0,1 2 5 16,4 10-70-16,4 3 203 0,2 2-130 0,0 3-48 16,4 0 0-16,11 0 0 0,3 0 0 15,5 8 0-15,2-2 0 0,2 1 0 16,1-3 0-16,1 3 0 0,-3 0 0 0,2 0 0 0,-3-2 0 0,-1 2 0 16,1 3 0-16,-10-5 0 0,-1 2 0 15,-4 0 0-15,-2 1 0 0,-4-3 0 16,5 7 0-16,-8-5 0 0,1 0 0 0,-2 3 0 15,0 0 0-15,0-1 0 0,1 1-24 0,1 0-48 16,6-1-801-16,-2-2 418 0,4 3 209 0,2-5 104 16,3 2-314-16,-3-2 214 0</inkml:trace>
  <inkml:trace contextRef="#ctx0" brushRef="#br0" timeOffset="-133418.74">29435 16472 1850 0,'0'0'0'0,"1"-3"0"0,-1-1 0 0,0-1 0 0,2 3 0 0,-2-3 0 0,2 1 0 0,-2 3 0 0,1-2 765 0,-1 3-365 0,0 0-181 0,0 0-91 0,0 0 304 16,0 8-295-16,-1 13-137 0,-13 8 0 15,-4 9 0-15,-6 11 0 0,-7 16 0 0,-5 9 0 0,-6 15 0 16,-11 20 0-16,-8 19 0 0,-6 12 0 0,-3 18 0 16,13-25 0-16,9-7 0 0,10-14 0 0,9-16 0 15,13-17 0-15,6-4-690 0,5-36 299 16,1-10 176-16,1-7-61 0,-2-7 118 16,-4-8 58-16,1 0 21 0,0-7-248 0,-2 0 144 15,1-1 73-15</inkml:trace>
  <inkml:trace contextRef="#ctx0" brushRef="#br0" timeOffset="-133209.78">29489 17830 2693 0,'-5'-8'0'16,"-5"1"0"-16,-3 5 0 0,-2 2 0 0,-5 6 0 0,-1 12 0 0</inkml:trace>
  <inkml:trace contextRef="#ctx0" brushRef="#br0" timeOffset="-129091.59">16593 17752 1273 0,'-9'-7'0'0,"3"0"0"0,1 2 0 0,0 0 0 0,2 1 0 0,1 2 287 0,2 0-128 16,0 0-60-16,0 2-33 0,3 0 99 0,9 0-64 0,6 0-22 15,3 0 254-15,5 0-148 16,4 0-73-16,6 0-38 0,5 0 211 0,8 0-114 16,2 0-71-16,10-2 121 0,6-3-91 0,10-2-47 15,10-3-75-15,13-3-8 0,-5 4 0 0,5-1 0 16,7 1 0-16,-2 4 0 0,1-3 0 0,9 6 0 15,-23 0 0-15,0-1 0 16,-2 3 0-16,-4 0 0 0,6 0 0 0,-27 0 0 0,-4 0 0 0,-3 0 0 31,-5 0 0-31,-6 0 0 0,0 0 0 0,-18 3 0 0,-4 0 0 0,-6 0 0 0,-7 0 0 0,-3 0 0 16,-1-3 0-16,-6 2 0 16,-2-2 0-16,0 0 0 15,0 0 0-15,0 0 0 0,-3 0 0 0,1 0 0 0,0 0 0 0,2 0 0 47,-1 0 0-47,1 0 0 0,0 0 0 0,0 0 0 0,0 0 0 0,0 0 0 0,-2 0 0 0,2 0 0 16,0 0 0-16,0 0 0 0,0 0-519 0,0 0 223 0,0 0 129 15</inkml:trace>
  <inkml:trace contextRef="#ctx0" brushRef="#br0" timeOffset="-128460.85">20912 17573 1714 0,'-19'-9'0'0,"0"1"0"0,5 5 0 0,7 3 0 0,0 0 0 0,6 0 0 0,1 0 272 0,0 0-108 0,0 0-67 16,8 0-29-16,12 5 349 16,5-2-189-16,9 1-95 0,7-2-38 0,1 1 296 0,9 0-176 0,2-3-88 15,4 0-117-15,0 0-10 0,12 0 0 16,-4 0 0-16,0 0 0 0,2 0 0 0,1 0 0 0,-2 0 0 16,5 0 0-16,-16 0 0 15,-6 0 0-15,-3-3 0 0,-8 1 0 0,-7 1 0 16,-2 1 0-16,-13 0 0 0,-8 0-31 0,-6 0-12 15,-2 0 58-15,0 0-31 0,0 0-26 0,-7 0 151 16,-3 0-101-16,-3-2-8 16,-1 1 0-16,-2-2-480 0,-2 0 171 0,2 1 145 15,1 2 66-15,-1 0-432 0</inkml:trace>
  <inkml:trace contextRef="#ctx0" brushRef="#br0" timeOffset="-127746.68">24456 17367 1815 0,'-21'-5'0'0,"-2"1"0"0,-2 0 0 0,9 4 0 0,5 0 0 0,5 1 0 0,2 6 136 0,4-2-48 0,0 4-16 0,1-1 331 0,18 2-182 0,8-2-91 16,9 2-47-16,10-3 368 0,13 0-196 0,2-1-114 16,12-3-5-16,5-1-136 15,9 1 0-15,5-3 0 0,21 0 0 0,-8 0 0 16,7 0 0-16,3 0 0 0,4 0 0 0,9 0 0 0,-27 0 0 16,-2-3 0-16,-5 1 0 15,-8-3 0-15,-5 0 0 0,-2 3 0 0,-30-2 0 0,-7 0 0 16,-14 2 0-16,-13 1 0 15,-8 1 0-15,-7 0 0 16,0 0 0-16,-2 0-221 0,-14 0 68 0,-3 0-885 0,1 1 500 0,-4 9 241 0</inkml:trace>
  <inkml:trace contextRef="#ctx0" brushRef="#br0" timeOffset="-127227.05">28666 17592 1522 0,'-15'-12'0'0,"1"-1"0"0,2 2 0 0,7 8 0 0,0-3 0 0,5 3 617 0,0 3-290 0,9 0-144 16,12 3 197-16,10 3-171 0,11 2-76 0,6-2-52 16,7 1-1-16,9-1-42 0,0 0 1 0,9 0 283 15,10 1-322-15,-11 0 0 0,2-1 0 16,-8 1 0-16,-4-2 0 0,-9-1 0 15,1-1 0-15,-21-3 0 0,-9 0 0 0,-6 0 0 16,-13 0 0-16,1-2-140 0,-6 1 33 0,-6-6-71 0,-7 1-185 0,-7 0 162 16,-2 3 82-16,-3 1-776 0,0 2 434 15</inkml:trace>
  <inkml:trace contextRef="#ctx0" brushRef="#br0" timeOffset="-120877.33">13075 17520 2171 0,'5'19'0'16,"1"3"0"-16,0 11 0 0,3 1 0 0,-1 7 0 0,1 8 0 0,-2 4 0 0,4 10 105 0,-4-11-38 0,0 0 0 15,-1 1-26-15,1-4-93 0,-2-6 47 0,1 3 9 0,-5-12-218 0,0-3 118 16,1-6 60-16,-2 1-352 15,0-6 187-15,0 1 91 0,0-13 50 0,0-3-383 0,0-5 201 16,0 0 100-16</inkml:trace>
  <inkml:trace contextRef="#ctx0" brushRef="#br0" timeOffset="-120703.02">13299 17941 1465 0,'0'0'0'0,"0"0"0"15,0 0 0-15,2 0 0 0,-2 0 0 0,1 0 0 0,1 7 0 0,-1 5 273 0,2 2-116 0,-2 6-48 0,3 1 72 0,-1 1-70 0,0 3-35 16,2 1 0 15,-1-2-362-31,0 3 174 0,1-8 70 0,-2-2-426 0,4-4 254 0,-5-2 126 0,1-4 65 0,0-1-423 0,2-6 153 0,-2-4 127 16,1-14 62-16</inkml:trace>
  <inkml:trace contextRef="#ctx0" brushRef="#br0" timeOffset="-120335.99">13450 17742 520 0,'3'-7'0'0,"1"2"0"0,0 2 0 0,-1 0 0 0,2 3 0 0,1 0 338 0,1 12-138 0,-3 7-85 16,1 5 93-16,1 5-84 0,-2 4-41 0,0 4 13 15,-1 2-19-15,-2-3-11 0,1 0-28 0,0 1-127 16,-1-3 64-16,1-2 32 0,-1-1 10 0,-1-12-111 16,0-5 66-16,3-4 34 0,-3-7 0 0,0-3-61 15,1 0 44-15,0-9-27 16,7-11 85-16,0-5-49 0,1-4 1 0,3 3-36 0,2 0 100 15,2 3-26-15,-2 4 0 0,1 4 102 16,2 0-61 0,-1 6-14-16,0 4 5 0,-1 2-4 0,-2 3-33 0,-1 0 18 0,-1 5-15 0,-1 10 50 31,0 1 10-31,-5 4-54 0,1-1-46 0,-4 1 0 0,1 2 45 0,-1-3-56 47,1-2 36-47,-2-3-15 0,1-3 32 0,0-3-173 0,-1-3 79 0,3-2 30 15,1-3 3-15,0 0 27 0,4-3 5 16,-1-6-19-16,5-3 15 0,-1 0 124 0,4 2-58 0,-4 0-39 16,5 3 84-16,-3 0-46 0,2 5-25 0,0 1-52 0,2 1 37 0,-4 0 23 0,0 0-22 0,0 8-417 0,0 3 199 0,0 2 101 15,-2 1 47-15,-2 1-749 16</inkml:trace>
  <inkml:trace contextRef="#ctx0" brushRef="#br0" timeOffset="-119592.98">11281 17478 1976 0,'-14'0'0'0,"4"-2"0"0,1-3 0 0,2 3 0 0,1 0 0 0,6 1 0 0,0 1 0 0,11 0 0 0,9 0 460 0,6 7-211 16,7-2-95-16,1 1-63 0,4 0-68 0,2-1 16 15,1-1 0-15,-1-1-185 0,6 3 103 16,-8-2 35-16,-3-1-499 16,-3 1 273-16,-3 1 136 0,-6 0 68 0,-2 2-782 15</inkml:trace>
  <inkml:trace contextRef="#ctx0" brushRef="#br0" timeOffset="-119315.2">11331 17769 1378 0,'-14'9'0'0,"2"-1"0"0,3 1 0 0,-1 3 0 0,3 0 0 0,-5 0 0 0,8-2 173 0,0 1-66 0,0-5 6 15,2 1-36-15,2-4-1 0,0 1-28 0,0-4-66 16,0 0 29-16,10-2-1 0,6-7 29 16,2-7-28-16,7 1 10 0,1 0 18 0,1 0-1 0,2 4 5 15,1 0-4-15,1 2-1 0,2 3 38 0,-4 2-40 16,-2 2 2-16,-2 2-33 15,2 0 0-15,-3 2 23 0,1 8 11 16,-6 2-74-16,-5 5 32 0,-4-2 9 0,-5 3 26 0,-3 3-134 16,-1-1 67-16,-1-2 16 0,-7-4-187 0,-6-1 96 15,-2-1 54-15,-1-4 7 0,-2-1-343 0,3-6 168 16,-1-1 93-16,0 0-282 0,-1 0 187 0,4-3 94 16</inkml:trace>
  <inkml:trace contextRef="#ctx0" brushRef="#br0" timeOffset="-119156.61">11422 17680 1329 0,'-7'-3'0'0,"2"0"0"0,-2 1 0 0,1 1 0 0,3 1 0 0,-2 0 0 0,3 3 219 0,1 6-90 0,1 4-45 15,0 4 0-15,0 1 65 16,0 0-60-16,1 2-25 0,6 0-419 0,0-1 196 16,2 2 99-16,-2-2 59 0,1-2-632 15,1-4 300 1,-3-1 151-16</inkml:trace>
  <inkml:trace contextRef="#ctx0" brushRef="#br0" timeOffset="-118925.72">11515 17592 575 0,'0'0'0'0,"0"0"0"0,0 0 0 0,0 0 0 0,0 0 334 0,0 6-148 0,0 4-73 31,0 3-38-15,0 4 46-16,0 5-46 0,0 4 0 0,-3 1-84 0,-5 5 1 0,0 1 47 0,-4 4 9 15,-1-6-54-15,0-4 45 0,0 2-1 0,0-7 56 0,-1-4-28 0,3 0 10 16,2-10-38-16,4-2 131 16,1-3-65-16,4-3-32 0,0 0-1 0,0 0-1 15,2 0-31-15,10 0-1 0,2 0 1 0,3-3 17 0,2-2-18 0,1 1 11 16,0 1-195-16,-1 1 92 0,1-1 46 0,-1 1-456 0,-2 0 224 0,3 1 126 16,-5-1 22-16,-2 0-459 0,-2 2 257 0,-3-3 127 15</inkml:trace>
  <inkml:trace contextRef="#ctx0" brushRef="#br0" timeOffset="-118740.58">11478 17893 1485 0,'-18'4'0'0,"1"3"0"0,0 3 0 0,1 3 0 0,3 2 0 0,3 2 0 0,2 3 0 0,4 2 0 0,3 1 151 0,1 5-47 16,0-4-37-16,0 1 259 0,7 1-143 0,5-2-73 0,1 0 30 15,1 3-41-15,1-6-35 0,1 1 0 16,2-2-208-16,-3-3 91 0,2 2 46 15,0 0 10-15,0-2-402 0,-1-2 219 0,-1-2 89 16,-2 1-275-16,1-3 117 0,0 0 108 0,-3-5-1 16</inkml:trace>
  <inkml:trace contextRef="#ctx0" brushRef="#br0" timeOffset="-118474.77">11652 18093 1477 0,'-6'0'0'0,"-3"0"0"0,-1 0 0 0,1 5 0 0,-6 4 0 0,2 3 0 0,-4 5 0 0,-1 5 0 0,-3 2 290 16,-1 5-126-16,-3 3-53 0,1-2-40 0,1 0-149 16,-2-1 59-16,1-2 29 0,-1-5-188 0,-2 1 118 15,5-7 44-15,1-5 28 0,1-6-64 0,3-2 45 16,2-3 1-16,2 0-166 16,5-3 88-16,5-11-13 0,0 0 41 0,3-4-10 0,0 0 0 15,0-5-3-15,5 7 32 0,3 1 140 0,3 1-66 0,3 1-21 16,-2-1 117-16,5 2-65 15,-2 2-37-15,3 2-5 0,0-1 19 0,3 1-30 16,2 0-8-16,5-2-99 16,0 0 49-16,0 0 15 0,4 0 38 0,0-2-445 15,1-2 208-15</inkml:trace>
  <inkml:trace contextRef="#ctx0" brushRef="#br0" timeOffset="-117793.58">11887 17660 1183 0,'0'0'0'0,"0"0"0"0,-1 0 0 0,1 0 0 0,-3 0 0 0,3 0 0 0,0 0 0 0,0 0 65 0,7 5 0 0,0 4-16 0,2 3-225 15,2-2 95-15,-3 5 48 16,1-2 0-16,-1 3-406 0,-1 1 190 0,-3 0 110 0,-3 2 51 16,1-1 6-16,-2 1 40 0,0 0 42 15,-7 4 134-15,-5-5-106 0,0-2-33 0,-2-1 339 16,1 0-180-16,2-3-91 0,-1-3-25 0,4-4 182 15,3 0-75-15,4-3-59 0,1 3 2 0,0-2-81 16,1 1 41-16,7 1-9 0,0 1 0 0,4 6-161 16,-4 2 81-16,3 1 39 0,-3 6-139 0,-2 0 82 31,0 2 11-31,-5 2 34 16,-1 1-55-16,0 0 34 0,0 4-17 0,-4-6 307 0,-4-4-133 0,0-3-63 0,-1-4-29 0,3-3 133 0,2-2-55 0,0-8-48 15,4 0 16-15,0-6 11 16,3-12-24-16,7-6 0 0,7-3-301 0,2-3 134 15,2-4 71-15,4-5 35 0,3-1-569 0,2-5 282 16,3-3 98-16,-3 7-87 0,-4 3 137 0,2 1 69 16,-5 2 38-16,1 5 136 0,-1-1-101 15,-10 12-17-15,-5 9 0 0,-4 5 157 16,-2 3-92-16,-2 2-45 0,0 0 477 0,0 0-248 16,0 7-60-16,-4-3-86 0,2 1 268 0,0-2-150 15,2 1-90-15,0-2-181 0,0-1 51 0,6-1 25 16,3 0-1-16,1 0-337 0,2 0 177 0,1 0 92 15,-2 0 47-15,1 0-205 0,0 0 65 0,-1-1 83 16,-5-1-312-16,1 2 169 0,-2-2 85 0,-4 0 42 16,1 2 171-16,-1 0-74 0,-1 0-23 0,0 0 413 15,0 6-222-15,0 2-112 0,-1 2-55 0,-2 4 406 16,-2-1-170-16,1 3-115 16,-2 1-8-16,2 3-15 0,-2-2-38 0,-1 5 9 15,3-5-57-15,-3 0 10 0,4 1-1 0,-6-2 57 0,3-2-28 16,0 0 9-16,1-4-37 0,2-3 124 15,-2-3-61-15,2 1-33 0,2-3 1 0,1 2-42 16,0-5 10-16,0 0 0 63,5 0 1-63,6 0-29 0,1-2 0 0,3-3 38 0,1-2-386 0,1-1 186 0,0 3 78 0,-3-1 52 0,2 0-600 0,-1 3 257 0,-3-1 168 0,-2 2-297 0,-4 0 228 0,-2 1 114 15</inkml:trace>
  <inkml:trace contextRef="#ctx0" brushRef="#br0" timeOffset="-117636">12212 17906 906 0,'-15'13'0'0,"0"1"0"0,2 6 0 0,3 6 0 0,-4 4 0 0,2 5 498 0,-2 4-221 0,5-3-123 16,4-1 293-16,4-4-204 0,1-2-102 16,0-8 43-16,11 0-64 0,7-11-45 0,6-3 0 0,4-7-1 15,6 0 1-15,5-3-37 16,7-11 10-16,-3-2-229 0,2-2 110 0,3-2 54 15,4 0 28-15,-1 2-642 0,10-2 342 0</inkml:trace>
  <inkml:trace contextRef="#ctx0" brushRef="#br0" timeOffset="-116546.05">13654 18753 824 0,'0'3'0'0,"0"1"0"16,0-1 0-16,0 2 0 0,0-1 0 0,0-2 0 0,0 1 0 0,-3 0 216 0,3-2-90 0,-3 1-33 0,-1-2-11 0,1 0 74 16,-3 0-59-16,-1-2-29 15,-1-6 80-15,-3-7-46 0,2-4-36 0,-2-5 32 16,0-3-29-16,0-5-1 0,3-4-29 0,-1-5 70 0,4 3-39 0,4-4-1 16,1 2-31-16,0 1 62 15,5 2-30-15,8 1 8 0,3 11-39 0,4 7-32 16,0 3 32-16,1 8-1 15,1 4-122-15,1 1 70 0,-6 2 22 0,0 5-55 0,-4 10 42 0,-1 0 4 16,-4 3 8-16,-5 1-140 0,-3 1 72 0,0-1 14 16,-1 0 26-16,-11-2 38 0,-3 3-25 15,2-5-29-15,-7-4 26 0,4 1 67 0,-2-4-31 0,1-2 4 16,0 2-261 0,3-5 113-16,1-3 53 0,4 0-238 0,0 0 139 0,7 0 61 0,2-5 31 15</inkml:trace>
  <inkml:trace contextRef="#ctx0" brushRef="#br0" timeOffset="-116370.52">13849 18410 2056 0,'0'0'0'16,"0"-2"0"-16,0 1 0 0,0-2 0 0,0 0 0 0,0 0 0 0,0 0 0 0,3 1 633 15,8-3-297-15,0 2-149 0,4-2-39 0,3-1-60 0,2 1-24 0,1-1-493 16,2-1 234-16,2 3 117 0,1-3 67 0,-1 2-327 15,-5 2 188-15,1-2 94 0,-3 2 47 0,-4-3-828 16,3 3 390-16,-10-2 209 0,-3 0-143 0</inkml:trace>
  <inkml:trace contextRef="#ctx0" brushRef="#br0" timeOffset="-116159.09">14095 18233 571 0,'-9'-11'0'0,"1"1"0"0,-1-3 0 0,4 9 0 0,2-1 562 0,0 3-261 0,3 1-132 0,0-1-65 0,0 2 97 0,2 0-86 0,7 0-39 0,3 0 1 0,3 9 85 0,0-1-62 0,1 5-21 0,-1-2-52 0,-2 4 12 0,0 0-1 0,-3 2-46 0,-1 1 46 0,-1 1 10 0,-5 1-9 0,-3-1 63 0,0 5-31 16,0 0-1-16,-12-1-32 0,-2 2 46 0,-5-1-46 0,-6-3 0 0,3 0-163 0,-4-3 81 0,3-3 32 0,-1-1 9 0,7-7-505 0,1-5 254 0,8-2 108 0,7 0-553 0,1-9 330 0,1-9 156 0</inkml:trace>
  <inkml:trace contextRef="#ctx0" brushRef="#br0" timeOffset="-115964.61">14260 18363 1443 0,'4'2'0'0,"0"2"0"0,-2 1 0 0,3 2 0 0,-2 3 0 0,4 6 0 0,-4-2 0 0,2 5 549 31,1 1-255-31,2 2-128 0,3 0-64 0,3 1 98 0,2-6-86 0,1-2-38 0,3-4-69 16,3-4 0-16,0-3 30 0,5-4 9 0,-4-2-253 15,-2-11 122-15,-3-8 61 0,-5 0-102 16,-2-4 91-16,-7 2 31 0,-5-1 1 0,0 1 48 15,-8 2-88-15,-6-1 46 0,-2 1-60 0,-3 5 150 16,-4 4-51-16,0 4-25 0,-2 1-43 0,1 4 23 16,0 2 33-16,5 1 11 0,5 0-406 0,2 2 188 15,4 10 86-15,3 3-705 0</inkml:trace>
  <inkml:trace contextRef="#ctx0" brushRef="#br0" timeOffset="-115522.97">15164 17890 837 0,'-14'-4'0'0,"-3"1"0"0,3 3 0 0,1 2 0 0,1 17 369 0,1 10-165 0,1 12-83 0,-5 8 139 0,10 7-116 0,-1 5-53 16,6 1-27-16,0 2 153 0,2-5-89 0,12 2-36 16,5-16-9-16,4-7-184 0,2-5 69 15,0-6 35-15,3-5-426 0,3 1 240 16,-3-14 106-16,-1-2 58 0,-1-5-554 15,1-2 240-15</inkml:trace>
  <inkml:trace contextRef="#ctx0" brushRef="#br0" timeOffset="-115161.04">15480 17906 1393 0,'2'-13'0'0,"1"2"0"0,2 2 0 0,4 6 0 0,1 1 0 0,2 2 0 0,4 4 0 0,-1 14 312 0,4 3-137 0,1 5-69 15,1 5 46-15,-3 4-62 0,-1 2-26 0,-4 2 0 16,-2 1-94-16,-2-1 34 0,-1 8 9 16,-8-7-62-16,0-3 44 0,-7 1 0 0,-11-3 43 0,-4-5 24 15,-4 0-14-15,0-13-10 16,-2-5-30-16,0-7 22 0,-1-5-48 0,1 0 38 16,-2-7 38-16,8-8-6 0,2-8-27 0,6-2-3 15,1-5 47-15,6 1 0 16,1 0-14-16,6 3 14 0,0 4-28 0,1 4-4 15,7 4 4-15,6 2 27 0,0 3 8 0,5 7-37 0,2 2-1 0,2 0-2 16,1 14 3-16,4 7-1 0,2 1 58 0,-2 3-34 16,0-1 1-16,0 2-25 0,0 3-63 0,-2-4 32 15,6 4 10-15,-10-5-274 0,1-6 136 0,-2 0 73 16,-4-5 18-16,1-2-455 16,-7-5 217-16,1-6 121 0,-5 0 28 0,-1 0-206 15,0-6 144-15,5-8 62 0,-3 0-414 0</inkml:trace>
  <inkml:trace contextRef="#ctx0" brushRef="#br0" timeOffset="-114644.42">16183 18064 869 0,'2'0'0'16,"-1"0"0"-16,1 0 0 0,0 2 0 0,-1 1 0 0,-1 4 463 0,0 5-212 0,0 5-107 15,-11 2-52-15,-2 6 227 16,-5 3-145-16,-2 1-68 0,-1 1-33 0,-4 0 15 0,1-2-24 0,-4 1 9 15,3-7 9-15,3-5-44 0,-2-2 0 0,6-7 0 16,2-2 58-16,-1 0-20 31,9-6-9-31,4 0 115 0,2 0-72 0,2 0-36 0,0 0 0 0,0 0 19 0,9 0-55 0,7 0 0 32,4 0 0-32,5 0-8 0,0 4 8 0,4 3 10 0,1 0-245 0,0 0 117 31,1 0 60-31,0 0 28 0,0-3-160 0,5 1 66 0,-6-2 50 0,-2-3-280 15,-2 0 147-15,-1 0 32 0,-1 0 41 16,-8-6 19-16,-6-2 39 0,-3-2 0 0,-5-2 0 0,-2-2 209 0,0-4-115 0,-4 0-42 0,-9-2 208 0,-4-2-110 16,2-1-68-16,-4-3 85 0,0-4-64 0,-1 4 8 15,0 1-30-15,2 1 52 16,0 0-31-16,4 5 19 0,-2-1-35 0,7 9 163 0,1 2-152 0,4 5-59 16,2 0 0-16,2 3 0 15,2-2 0-15,15 3 0 0,6 0 0 0,6 0 0 16,6 10 0-16,1-3 0 15,8 4 0-15,-1 0 0 0,0 2 0 0,1-2-57 0,-2 4-76 0,0-1 39 16,0 1 48-16,-12 1-160 0,-4-2 87 0,-7 1 23 16,-3 3 29-16,-7-1 102 0,-2 4-46 0,-7-3 9 15,-7 3 183-15,-13-1-103 0,-5 1-57 0,-6-1 209 16,-4 2-122-16,1-8-34 16,-1-2-36-16,-1 1 11 0,0-2-32 0,1-2-17 15,-1 0 0-15,8-5-241 0,5-1 59 0,6-3 103 16,6 0 48-16,6 0-713 0,4-10 344 0,1-7 185 15,14-5-616-15</inkml:trace>
  <inkml:trace contextRef="#ctx0" brushRef="#br0" timeOffset="-114467.9">16704 18023 1918 0,'0'-5'0'0,"0"0"0"0,0 0 0 0,0 3 0 0,-2 0 0 0,-4 2 393 0,-2 4-177 0,-1 11-89 16,-1 4 474-16,3 5-282 0,0 3-131 0,1 2-80 15,6 0-47-15,0 2-61 0,0 1 0 0,6 1 0 0,7 1 0 16,7-5 0-16,1-1 0 31,5-3-628-31,4-3 274 0,1-3 195 0,7-1 107 0</inkml:trace>
  <inkml:trace contextRef="#ctx0" brushRef="#br0" timeOffset="-113903.5">17211 18211 1300 0,'-17'-6'0'0,"1"-4"0"0,10 5 0 0,3 3 0 0,3 1 0 0,0 1 418 0,6 0-190 0,8 0-85 16,8 1-56-16,6 5 341 0,-1-1-195 15,5-2-97 1,1 1-47-16,5 2-15 0,-6-2-10 0,0-1-337 0,0 3 156 0,-2-1 77 16,0 0 40-16,2-2-547 0,-8 0 283 0,-4-1 143 15,-6 0 72-15,-2-2-592 16,-6 0 301-16,-1 0 141 0,-5 0 85 0,-3-2-146 0</inkml:trace>
  <inkml:trace contextRef="#ctx0" brushRef="#br0" timeOffset="-113731.96">17410 17986 727 0,'-10'-7'0'0,"0"0"0"0,4 2 0 0,-1 3 0 0,5 2 0 0,0 2 392 0,2 14-176 0,0 9-89 0,0 4 340 16,0 5-205-16,0 5-116 0,0 0 81 15,0 2-94-15,0 4-47 16,0 1 0-16,2 5-132 0,0-10 38 0,-1-2 0 0,2-2 46 0,-2-4-447 15,1-4 224-15,0 3 122 16,-1-13-486-16,1-2 241 0,-2-4 155 0,1-5-8 0,0 0-291 0</inkml:trace>
  <inkml:trace contextRef="#ctx0" brushRef="#br0" timeOffset="-113159.98">18149 18701 1542 0,'-8'0'0'0,"-2"0"0"16,0 0 0-16,1 0 0 0,-3 0 0 0,0 0 0 0,3-2 258 0,-3-8-110 0,1-3-54 15,-3-5-29-15,1-5 47 16,2-6-42-16,-1-1 0 0,1-9-19 0,0-2-13 0,2-4 1 0,-2-8 9 16,6 2 35-16,2-2 0 0,3-8-45 0,0 1-46 15,3-3 46-15,11-10 10 0,5 17-10 0,1 4-60 16,4 8 30-16,0 7 0 0,3 11 30 0,-1 2-31 15,-4 16-1-15,-2 8 0 0,2 0-151 0,-4 5 83 16,0 12 25-16,-1 1 29 0,-8 4-171 0,-2 2 87 16,-6 2 24-16,-1 1 21 15,0 3 16-15,-6 2 3 0,-9-5-15 0,-1-3 275 16,-4 1-125-16,1-4-60 0,-1-2-31 0,0 1 336 16,4-7-159-16,-1-4-87 0,6 0-14 0,-1-4 98 15,4-2-75-15,0 0-29 0,6-3 28 0,2 0-38 16,2 0-37-16,9-2-160 0,7 1 61 0,2 1 59 15,1 0 15-15,1 1-259 0,-1 10 142 0,-3 3 71 16,-1 0-2 0,-3 5-120-16,-8 1 47 0,-3 0 48 0,-3 1 76 0,0 1 1 15,-17-1-84-15,-3 2-9 0,-4-6 444 0,-4-3-193 0,-3-2-83 0,1-3 83 16,-1-3-61-16,2-4-36 16,5-2-79-16,6 0-344 0,5 0 150 0,7-5 108 15,6-7 82-15,0-2-889 0,17-2 427 0,11 0 213 16</inkml:trace>
  <inkml:trace contextRef="#ctx0" brushRef="#br0" timeOffset="-112664.79">18896 18033 1935 0,'-13'-7'0'0,"-2"1"0"0,4 6 0 0,-2 0 0 0,-2 0 0 0,-1 3 0 0,2 11 252 15,0 3-108-15,-1 4-53 32,-1 2-165-32,0 3 55 0,-3 3 37 0,2-1-8 0,2-1-37 0,-4 3 33 0,1-1-1 0,-2 1 30 0,-4-2 12 15,4-8-11-15,1-2 1 0,0-2 184 32,1-7-93-32,3-4-57 0,-2 3 8 0,9-8 271 0,4 0-156 0,1 0-79 0,3 0 162 0,0-3-277 15,3 2 0-15,9-3 0 0,10 1 0 16,4 1 0-16,6 0 0 0,4 1 0 0,-2-1 0 0,3 2 0 15,-1 0 0-15,1 0-26 0,-1 0-119 0,3 0 100 16,-7 0 36-16,-1-2-476 0,-3 1 230 0,-3 0 82 16,-4-4 107-16,3 3-9 0,-13-4 38 15,-7 2 0 1,-2-4 219-16,-2-1-109 0,0-3-56 0,-10-2 59 0,-5-2-52 0,-2-1-31 16,-3-4 1-16,1-1 174 0,-3-2-88 0,0-5 8 15,3 3-41-15,0 2 24 0,3 0-45 0,0 3 51 16,2 1 127-16,0 1-74 0,6 5-51 0,1 5-55 15,2 2-24-15,3 4 0 0,2 0 0 0,0 3 0 16,0 0 0-16,14 4 0 16,4 7 0-16,3 5 0 0,6 0 0 0,2 3 0 15,1 2 0-15,1-1 0 0,3 2 0 0,1 2 0 16,0-3 0-16,6 0 0 0,-9-5 0 0,0 0 0 16,-1-7-663-16,-3 1 261 15,-6-5 183-15,3 1-517 0,-10-6 354 0,-4 0 173 0,-8 0 86 0</inkml:trace>
  <inkml:trace contextRef="#ctx0" brushRef="#br0" timeOffset="-112445.39">19335 17986 2227 0,'0'-7'0'0,"0"0"0"0,-2 2 0 0,-1 0 0 0,0 2 0 0,1 1 0 0,1 2 0 0,-3 0 0 0,-1 11 605 0,0 7-284 0,-4 5-132 0,-4 8 121 0,1 3-136 0,-7 4-69 15,2 6-105-15,-5-1 0 47,-4 11 0-47,-1-3 0 0,-3 1 0 0,0 4 0 0,-3 0 0 0,0-2 0 0,0 5-250 0,8-14 83 0,6-4 102 0,6-5 51 16,6-7-802-16,4-6 389 0,3-4 186 16</inkml:trace>
  <inkml:trace contextRef="#ctx0" brushRef="#br0" timeOffset="-111650">19698 17766 1131 0,'-10'-14'0'0,"5"7"0"0,1 2 0 0,3 1 0 0,1 4 0 0,0 0 0 0,0 2 0 0,9 12 321 0,5 6-141 0,5 6-71 16,1 3-35-16,5 5 269 16,-3 2-157-16,-3 3-73 0,1 2-26 0,-1 2 1 15,-4 6-49-15,-3 9-71 16,-9-8 30-16,-3 3 1 0,0-2 40 0,-13-3 33 0,-6-4-33 0,-5 4 10 16,0-17-11-16,-4-3 41 0,6-4-41 15,0-5 1-15,2-7-23 0,1 1-135 0,10-9 53 0,6-4 45 16,3 0-719-16,0-1 359 0,12-10 158 0</inkml:trace>
  <inkml:trace contextRef="#ctx0" brushRef="#br0" timeOffset="-109812.46">15699 18577 914 0,'-10'0'0'0,"1"0"0"0,-2 0 0 0,5 0 0 0,-1-1 0 0,1-1 96 0,3 2-10 0,0 0-48 0,3 0 224 0,0 0-112 0,0 0-56 0,0-1-18 0,3-2 106 0,5 2-72 0,6-1-36 0,4 1 132 0,0-3-74 31,5 2-51-31,4 0-1 0,4-4 67 0,5 2-55 0,4-1-27 0,7-3 51 0,0 2-43 0,3 0-1 16,9-1-33-16,8-2 58 15,8 1-29-15,15 1 10 0,-3-1-40 0,8 0 42 16,7 1-42-16,5 0 1 0,4 4-50 0,18 0 35 16,-19 1-10-16,4 2 25 0,1 0-181 0,4 0 91 15,1 0 44-15,20-2-160 0,-22-2 76 0,6-5 49 31,8-1 24-31,3-2-20 32,4 2 0-32,12-4-10 0,-25 2-17 0,2 0 108 0,0 4-20 0,-5-1-46 0,-3 1 115 0,8 1-58 0,-29 2-15 0,-7 2 52 0,-6 1-29 0,-9 2 0 15,-9 0-16-15,-4 0-100 0,-25 5 45 16,-12 5 0-16,-7 2 47 0,-10 0-220 0,-8 1 96 0,-2 1 52 16,-3 0 12-16,-16 0-730 0</inkml:trace>
  <inkml:trace contextRef="#ctx0" brushRef="#br0" timeOffset="-107200.21">18541 18940 267 0,'-2'4'0'0,"-2"-1"0"0,0 2 0 0,1-2 0 0,0 3 0 0,0-3 197 0,1 2-80 0,0 0-39 0,1-2 0 0,-1 1 28 0,2 2-38 0,0-2-1 16,0 0-29-16,0-1 31 0,0 1-31 15,0-1 10-15,0-2 47 0,0 2-28 16,0-2 0-1,0-1 105-15,0 0-67 0,0 0-24 0,0 0-10 0,0 0 37 0,0 0-35 0,0-5-1 16,0-3-33-16,0-4 90 0,-1 1-50 0,1-2 0 16,-2-2 70-16,2-2-56 0,-1-1-27 0,-1-2 10 15,0 3 39-15,1-3-38 0,-2 0 0 0,3-1 31 16,0-2-34-16,0-4 9 0,0 3-45 0,0-2 9 16,0 1-8-16,0-4-1 0,4 0 10 0,3 2-50 15,1 1 0-15,0 1 41 0,1 2-39 0,0 1 1 16,2-1 47-16,1 7-10 0,-2 2-32 15,-1 2-2 1,3 4 1-16,0 3-19 0,0-2 6 0,-1 7 17 0,-2 0 11 0,4 0-36 16,-2 2-1-16,-2 6 28 0,3 0 7 0,-4 4-51 15,-1-2 45-15,-1 4-6 0,0-3 5 0,-5 4 45 16,1-1-43-16,-1-1-3 0,-1 2 75 0,0 0-33 31,-3-1-9-31,-4-1-43 0,-1 1 0 0,-1-3 0 0,2 1 0 0,-3-4 0 0,0-2 0 0,1 4 0 16,-4-5 0-16,2 1 0 0,0-5 0 15,-1 1 0-15,1-2-91 0,0 0 3 16,-1 0 47-16,2 0 7 0,1 0-308 0,1 0 144 0,2 0 85 16,1 0-157-16,0-2 106 0,1 1 68 15,3-1 29 1,1 2-538-16,0 0 284 0,0 0 141 0</inkml:trace>
  <inkml:trace contextRef="#ctx0" brushRef="#br0" timeOffset="-106587.16">20697 18284 32 0,'-14'0'0'0,"-1"0"0"0,6 0 0 0,-1 0 0 0,5 0 1033 0,2 0-497 0,3 2-249 16,0 0 294-16,0-1-276 0,12 4-133 0,7-5 261 15,2 0-197-15,3 0-99 0,3 0-40 0,-1 0-172 0,1 0 57 16,-2 0 28-16,2 0 0 0,-3 0-548 16,1 0 297-16,-4 0 136 0,0 0 71 0,-5 0-923 15,2 0 368-15</inkml:trace>
  <inkml:trace contextRef="#ctx0" brushRef="#br0" timeOffset="-106435.05">20744 18511 2320 0,'-17'3'0'16,"1"-3"0"-16,2 2 0 0,5-1 0 0,4-1 0 0,2 2 0 0,3 1 0 0,0-3 433 0,5 1-187 0,13-1-109 0,4 0 338 0,6 0-218 15,1 0-194-15,2 0-63 0,5 0-108 0,-4-1-21 16,4-5 83-16,-2 0 43 0,0-2-865 0,1-1 453 0,3-2 236 16,-6-1-710-16,2 1 389 0</inkml:trace>
  <inkml:trace contextRef="#ctx0" brushRef="#br0" timeOffset="-106170.77">21294 18271 1867 0,'0'-9'-2'0,"0"2"0"0,-3 1 0 0,-2 0 0 0,0 3-1 0,0 1 458 0,1 2-211 0,-1 3-104 0,-1 12 279 0,1 6-184 0,4 5-104 0,1 1 320 16,0 6-451-16,0 1 0 16,7 0 0-16,7 1 0 0,2-6 0 0,6-1 0 0,3-6 0 0,4-1 0 15,4-5 0 1,-2-9 0-16,2-7 0 0,-2 0 0 0,-1-12 0 0,-2-10 0 15,-3-6 0-15,-11-4-62 0,-7-3 12 0,-5 2 87 16,-2-4-33-16,0 1-35 0,-13-6-16 0,-5 9 196 16,-6 2-149-16,-4 2 0 0,-3 7 0 0,-3 3 0 15,-3 4 0-15,4 10 0 0,0 5 0 0,2 0 0 16,3 6 0-16,6 12 0 16,-1 2 0-16,13 4 0 0,4 5 0 0,6 0-160 15,0 2-92-15,5 3 75 0,6 2 73 0</inkml:trace>
  <inkml:trace contextRef="#ctx0" brushRef="#br0" timeOffset="-97957.4">23877 17752 1996 0,'0'0'0'16,"0"0"0"-16,-3 0 0 0,3 0 0 0,0 0 0 0,0 0 0 0,0 0 0 0,0 5 0 0,0 10 143 0,3 11-51 0,0 7 139 16,3 12-95-16,1 12-49 0,-1 13 10 0,-3 2 73 15,1 6-66-15,-2 2-32 0,-2-3 0 0,0-1-61 16,0 4 10-16,0-23 18 0,0-4 0 0,0-9-117 15,0-6 58-15,0-8 30 0,0-1-65 0,0-13 43 16,0-5 25-16,0-2-26 16,0-4-204-16,-2-5 84 0,0 2 69 0,0-2-303 0,-1-2 168 0,0-8 65 15,1-6 47-15,1-7-455 16,1-5 257-16,0-4 122 0</inkml:trace>
  <inkml:trace contextRef="#ctx0" brushRef="#br0" timeOffset="-97533.08">24189 17667 1030 0,'0'-11'0'0,"0"0"0"0,1 4 0 0,4 0 0 0,3 2 0 0,3 1 312 0,3 4-142 0,1 0-64 15,2 2-34-15,3 12 171 16,4 0-102-16,-2 6-43 0,0 2-65 0,-3 4 3 0,-2 2 1 0,-4 2 0 15,-3-1-70-15,1 8 45 16,-9-8-9-16,0 4 9 0,-2-1 0 0,-6-1 25 0,-6-2 0 0,-7 1-15 16,0-7 16-16,-3-7-29 0,-2-2 23 0,-2-9-46 15,4-3 1-15,-5 0 25 0,5-2-42 16,0-7 49-16,5-9 0 0,-2-3 3 16,1-9-40-16,7 0 37 15,3-2-1-15,2-1 14 0,4 2-15 0,2 3-4 0,0-2 8 0,0 10 159 16,5 3-78-16,4 3-38 0,6 7 0 15,1 2 112-15,6 3-58 0,-1 0-45 16,2 12-5-16,1 5 0 0,1 4-29 0,0 2 0 0,1-1-60 16,-3 3 25-16,-1 1 0 0,-1-5-97 0,-2 3 66 0,0-2 33 15,-1 2 9-15,-6-8-384 16,0-4 155-16,-4-1 104 0,-1-1 52 0,-3-6-313 16,0 1 157-16,-3-5 92 0,2 0-295 0,1 0 190 15,2-9 94-15,0-5 47 0,2-2-315 0,0-3 186 16</inkml:trace>
  <inkml:trace contextRef="#ctx0" brushRef="#br0" timeOffset="-97030.41">24731 17706 1320 0,'3'-7'0'0,"2"2"0"0,1 1 0 0,-1 1 0 0,-3 2 0 0,3-2 0 0,-2 3 212 0,-1 0-87 0,1 0-34 0,-3 7 129 0,0 4-92 0,0 3-45 15,-6 4-1-15,-5 1 62 0,-4 3-44 0,1-1-36 16,-4 1-55-16,-2-1-1 0,-3 2 30 0,1-1 10 15,2-3 34 1,-2-4 0-16,3-1-43 0,0-1 145 0,2-4-73 0,2 0-27 16,8-3-9-16,0-2 8 0,7-2-1 0,0-2-43 0,4 0-1 0,10 3-17 15,10-3-9-15,2 0 26 110,4 0-101-110,1 2 51 0,3-2 25 0,2 2-219 0,-5 0 105 0,1 1 66 0,2 0 3 0,-5-1-146 0,1-1 68 0,1 1 47 0,-9 0-9 0,-5-2 43 0,-6 0-23 0,0 0 16 0,-8 0-16 0,-1 0 78 15,-2 0-33-15,0-7-1 0,-8-3 269 0,-5-7-140 0,-5 0-50 0,1-4 81 0,1-1-56 0,-3-1-41 0,2-1 11 0,0 0-69 0,1 1 50 0,-2-2-6 0,5 6 19 0,4 3 59 0,3 3-41 16,1 0 1-16,5 2-41 0,0 1-13 16,0 5-25-16,13 3 0 0,7 2 0 0,4 0 0 15,6 0 0-15,0 5 0 0,4 7-4 0,-1 1-8 16,1 3 0-16,-2 1-214 0,0 0 111 15,1 3 44-15,-10-3 37 0,-3-4-19 0,-6 4 2 0,-2-2 0 16,-7 1-23-16,0-1 71 0,-5 0 9 0,-3-4-63 16,-14 2 310-16,-2-2-137 0,-8 2-64 0,0-6-7 15,-4 1 179 1,1-4-157-16,-1 1-67 0,-2 0 0 0,2-3 0 16,6-2 0-16,2 0 0 0,6 0-476 0,4 0 193 0,4 0 123 15,4-7 74-15,5-2-693 0,4-8 371 0,14 0 184 16,6-5-196-16,3-1 190 0</inkml:trace>
  <inkml:trace contextRef="#ctx0" brushRef="#br0" timeOffset="-96864.86">25248 17667 1780 0,'5'-10'0'16,"4"1"0"-16,-4 6 0 0,-3-2 0 0,1 4 0 0,-3 1 0 0,0 0 346 0,0 0-144 0,-10 13 227 16,-2 2-195-16,0 5-98 0,-1 1-48 0,1 4 472 15,1 1-404-15,3 1-156 0,5-2 0 0,2 1 0 16,1-1 0-16,0 3 0 0,8 1 0 0,11-4 0 15,3-2-4-15,8-4-108 0,8-2-883 0,2-4 483 16,11-1 271-16</inkml:trace>
  <inkml:trace contextRef="#ctx0" brushRef="#br0" timeOffset="-96468.67">25619 17746 1383 0,'-6'-6'0'0,"-1"1"0"0,3 1 0 0,3 1 0 0,1-2 0 0,0 2 0 0,14-1 0 0,7 1 282 0,6 1-122 0,3-3-61 0,5 4-14 16,-1 0-47-16,-1-2 1 0,-1 3-347 0,2 0 173 0,-5 0 87 16,1 0 53-16,-5 5-529 15,-9 0 255-15,-1 2 128 0</inkml:trace>
  <inkml:trace contextRef="#ctx0" brushRef="#br0" timeOffset="-96284.17">25801 17501 1198 0,'-4'0'0'0,"0"0"0"0,0 0 0 0,3 0 0 0,-2 5 0 0,2 4 0 0,1 5 250 0,0 4-106 0,0 3 210 0,0 3-157 0,0 5-80 16,0 6-29-16,0-4-210 0,0 4 81 0,0-3 39 31,1 1 0-31,2-1-353 0,1 3 206 0,-1-11 89 0,0 0 49 0,2-5-291 0,-3 2 158 0,1-4 79 16</inkml:trace>
  <inkml:trace contextRef="#ctx0" brushRef="#br0" timeOffset="-95802.45">26015 18308 1565 0,'0'4'0'15,"-5"-1"0"-15,0 2 0 0,-1-2 0 0,2 1 0 0,1-2 0 0,-1-2 0 0,3 0 206 0,-2 0-85 0,0-6-33 0,3-9-35 0,0-9-17 16,0-4 1-16,0-5-37 0,3-3-1 0,0-9 48 16,2 1-9-16,-1-5-29 0,1-8 1 15,1-2 28 1,0-2 0-16,0-13-64 0,3 11 27 0,0 0 0 16,3 3 37-16,-1 6-152 0,2 8 67 0,2 0 12 0,-1 17 12 0,-2 12-12 15,2 9 41-15,-1 2-76 0,-3 6 34 16,5 0-14-16,-6 0 47 0,2 12-135 0,-3-4 61 15,0 3 21-15,-3 1 0 0,-3 1-44 0,-2-1 39 0,0 2-14 16,-2-1 145-16,-6 1-53 16,-5 2-24-16,-3-3-22 0,2 1 109 0,1-4-56 15,0 0-26-15,1 0 272 0,1 0-138 16,4-4-44-16,2-1-42 0,2 2 129 0,3-2-73 16,0 2-10-16,0-2-18 0,3 2-73 0,9 1-1 0,3 0 38 15,1 1 1-15,2 3-218 31,1 1 118-31,2 1 32 0,-7-2-177 0,2 3 93 0,-4 2 59 0,-4-1-4 32,-1 1 21-32,-5 0-18 15,-2-3 0-15,-3 1 230 0,-13-2-98 0,-1-1-57 0,-6-2-6 0,-2-2 157 0,0-5-87 0,3 0-24 16,-2-3-195-16,3 0 83 0,0 0 34 0,11 0 39 0,1-8-528 0,7-5 245 0,2-2 124 0,4-1-274 31</inkml:trace>
  <inkml:trace contextRef="#ctx0" brushRef="#br0" timeOffset="-95382.58">26540 17601 1079 0,'0'0'0'0,"0"0"0"0,0-2 0 0,0 1 0 0,0 1 0 0,-4 0 0 0,-3 0 453 16,-4 1-207-16,0 9-104 0,-3 5 65 0,-4 1-85 16,0 4-32-16,-1 0-10 0,-1-1-104 0,1 4 30 15,-2-5 1-15,-1 5-22 0,5-5 22 0,0-4 0 16,2 2 31-16,2-5 35 15,3-3-1-15,2 2-24 0,3-5-10 0,5-1 114 0,0 2-56 0,0-3-30 16,9 0 56-16,5 2-33 0,6-3-9 0,3 0-42 16,2 0-41-16,4-1-1 0,-2-1 42 0,5 0-161 15,-5 0 75-15,0 0 43 16,0 0 1-16,-5 0-83 0,0 0 39 0,4-3 43 16,-9-5-29-16,-6 2-88 0,1-1 31 15,-6-1 40-15,-3-2 67 0,-2-1-5 0,-1-1-62 0,0-1 25 16,-10-1 159-16,-5-4-75 0,-1 0-28 0,-4-4 62 15,2 3-36-15,-1-4-25 0,0 4 9 0,2-1 50 16,3 2-25-16,-1 0 6 0,4 6-25 0,4 4 49 16,2 2-23-16,5 0 0 15,0 5-6-15,0 1 10 0,10 0-38 0,10 0 0 16,-1 10-13-16,7 1 13 0,1 4-21 0,1 4-40 16,0-2 15-16,-1 1 0 0,-2 0 46 0,0 0-394 15,-3 1 176-15,2-1 96 0,-5-2 23 0,-2-5-257 16,-1 0 113-16,-3-2 88 15,-3-2-491-15,3 1 275 0,-6-6 153 0,3-2 70 16,-3 0-462-16</inkml:trace>
  <inkml:trace contextRef="#ctx0" brushRef="#br0" timeOffset="-95220.02">26917 17561 2185 0,'-1'-11'0'0,"-1"2"0"0,0 4 0 0,-1 1 0 0,3 3 0 0,-1-1 0 0,-1 2 0 0,1 0 0 0,-2 7 346 0,2 7-154 0,-3 6-79 0,-1 4 286 0,-4 6-171 0,1 3-102 15,-4 1-44-15,-2 6-32 0,-1 1-13 0,-1 0 0 16,-4 8-211-16,-1-2 102 0,-1 1 54 0,0-2 28 31,-1-1-722-31,3-5 375 0,4 5 195 0,4-12-723 0</inkml:trace>
  <inkml:trace contextRef="#ctx0" brushRef="#br0" timeOffset="-94480.53">24356 18153 1006 0,'-18'0'0'0,"1"0"0"0,3 3 0 15,-1-1-1-15,10 3 290 0,5-4-124 0,0 2-62 0,15-1-32 0,20-1 249 16,13-1-130-16,12 0-80 0,16 0 297 15,11 0-184-15,5 0-91 0,9-1-45 0,21-1 131 16,-5 2-99-16,7 0-43 0,0 0-70 16,-2 8-2-16,-2 2 26 0,7 4 8 0,-29-2-117 15,0-4 53-15,-3 2 27 0,-2-6 0 16,-2-1-172-16,10-3 110 0,-26 0 42 0,-4 0-279 0,-5-5 147 31,-7-3 26-31,-9 4 37 16,-3-1 0-16,-24 3 10 0,-9 1 27 0,-9 1 72 15,-5 0-31-15,0 0-10 32,-10 0-21-32,-7 0 51 0,-9 0-17 0,-1 0 0 0,-4 0-9 0,-4 0-209 0,8 0 107 0,-4 1 43 0,4 2-590 0</inkml:trace>
  <inkml:trace contextRef="#ctx0" brushRef="#br0" timeOffset="-94036.72">25755 18922 1305 0,'-8'0'0'0,"0"0"0"0,-1-2 0 0,0 0 0 0,0 0 0 0,2-1 0 0,-1 1 0 0,-3 0 0 0,-1-4 163 0,2 2-68 0,3 0-28 0,-3-4 73 15,-1-1-51-15,4 0-25 0,-6-4 8 16,8-3 34-16,-2-2-35 0,1-2 0 16,2-5-6-16,3-5 0 0,1-5-18 0,0 0-9 0,1-2 66 0,9-1-33 15,7-2 0-15,1 2 40 0,4 1-28 16,2 9-9-16,-1 3-36 0,1 8-30 0,0 7-1 0,0 4 31 15,1 2 9-15,-5 4-155 16,-2 4 73-16,0 10 36 0,-6 8-147 0,-4 3 75 16,-3 0 50-16,-5 3-3 15,0-2-4-15,-10 0-6 0,-4-3 0 0,-6-2 231 0,-1 2-97 0,-2-9-62 16,-2-3 0-16,0-3 157 0,1-2-89 0,0-5-26 16,-4 1-23-16,7-2-222 0,2-3 96 0,8-11 68 15,3-3-758-15,8-1 368 0,0 0 186 0</inkml:trace>
  <inkml:trace contextRef="#ctx0" brushRef="#br0" timeOffset="-93446.26">27193 17783 1082 0,'0'-24'0'0,"0"3"0"0,0 5 0 0,0 2 0 16,0 2 0-16,0 7 425 0,0 4-193 0,1 1-96 0,6 4-49 0,-4 13 132 15,6 7-80-15,-3 12-55 16,-3 10-1-16,-1 10 332 15,2 9-189-15,-2 8-93 0,-2 11 213 0,0-6-159 16,0 2-74-16,0 9-89 0,0 3-24 0,0 2 0 0,-4 6 0 0,1-25-183 16,1-6 52-16,0-13 80 0,-1-7 40 0,-1-11-203 15,0 2 117-15,-1-21 57 0,3-2-41 0,-5-10-118 16,2-2 22-16,1-5 71 0,1 0-423 0,0 0 250 16</inkml:trace>
  <inkml:trace contextRef="#ctx0" brushRef="#br0" timeOffset="-92412.03">28059 18026 1360 0,'-1'-6'0'0,"-2"1"0"0,-2-1 0 0,4 3 0 0,-1 0 0 0,0-2 0 0,0 3 155 0,1 0-58 15,-2 2-30-15,-4 0 69 16,2 2-49-16,-5 8-15 0,1 4-10 0,-8 3-64 0,1 3 0 0,-4 4 40 16,-1 0-96-16,-5 2 57 0,1-1 15 0,-2 0 0 15,-2-4 56-15,0 0 1 0,0-4-34 16,-2-1 280-16,8-7-145 0,1-3-66 0,5-3-35 0,3-3 357 15,2 0-186-15,7 0-107 0,5 0-48 0,0 0-25 16,0 0 0-16,12-1-30 16,5 1-32-16,4 0 0 0,4 0 0 0,0 4 0 15,6 7 0-15,-2-2 0 0,3 4 0 0,-3-1 0 16,0 1 0-16,0-1 0 0,-2 2 0 0,-3-3-465 16,7 2 135-16,-10-3 99 15,-3-1 96-15,-2-1-494 0,-5 1 296 0,-2-3 157 16,-2-1-236-16,-5 0 193 0</inkml:trace>
  <inkml:trace contextRef="#ctx0" brushRef="#br0" timeOffset="-92243.48">27740 18482 1770 0,'-19'0'0'0,"10"0"0"0,1 0 0 0,7 0 0 0,1 5 0 0,0 1 773 0,3 5-358 0,13 0-193 16,7 1-92-16,6 1 429 15,0-1-497-15,5 2-62 0,3 1 0 0,0-2 0 16,0 1-13-16,-1 1 12 0,0-3-536 0,5 4 298 0</inkml:trace>
  <inkml:trace contextRef="#ctx0" brushRef="#br0" timeOffset="-71959.03">28500 18098 1228 0,'-13'-19'0'0,"4"4"0"16,2 5 0-16,2 1 0 0,5 8 0 0,0 1 0 0,0 0 149 0,0 0-55 0,1 12-29 0,3 1 86 0,3 4-62 16,1 5-25-16,0 3 0 0,3 0 169 0,-4 4-97 15,4 3-40-15,-4-3-11 0,2 0 0 16,-4 2-47-16,0-1 1 0,2 1-94 0,-4 8 56 15,0-7-9-15,-1 4-201 0,-2-5 123 0,0 3 62 16,0-2 29-16,-5 1-166 0,-1-9 48 0,-2-3 59 16,1-6-35-16,-1-4-246 0,4-5 144 0,0-1 67 15,2-5-189-15,2-5 137 0,0-13 70 16,3-10 33-16</inkml:trace>
  <inkml:trace contextRef="#ctx0" brushRef="#br0" timeOffset="-71628.4">28720 18181 1498 0,'8'-14'0'0,"1"3"0"0,0 2 0 0,3 3 0 0,3 4 0 0,2-1 0 0,-2 3 0 0,1 4 0 0,0 9 168 0,1 4-66 0,0 5-22 0,-3 2-2 16,-6 5-1-16,1 3-39 0,-4-1 0 0,-3 1-55 0,0 7 37 0,-2-8-10 0,0-1-115 16,-6 0 72-16,-7-2 35 0,-6-2 0 0,-3 2-18 15,0-11 22-15,-3-4-28 0,-3-3-5 16,1-5 17-16,0-5 19 15,0 0-38-15,5 0 68 0,2-8-41 0,1-8 3 16,5-6 6-16,1-5-12 0,6-1 19 0,7 1-8 0,0 0 48 0,0 5-1 31,8 0-32-31,8 4-8 0,0 0 177 0,3 8-87 0,2 3-36 0,2 4 90 0,0 3-56 16,2 0-31-16,2 3 10 0,-3 8-13 0,0 6-29 0,-4 1 0 16,2 3 0-16,-2 1-155 15,1 0 86-15,-5 1 31 0,-3-4-123 0,0-1 80 16,-3 0 25-16,-1-1 25 0,2-2-467 0,-4-4 190 15,-1-2 123-15,2-5-421 0,-2 0 265 0,3-4 132 16</inkml:trace>
  <inkml:trace contextRef="#ctx0" brushRef="#br0" timeOffset="-71438.4">29176 18081 2405 0,'0'-12'0'0,"-1"2"0"0,-4 3 0 0,3 4 0 0,1-1 0 0,1 4 0 0,0 7 0 0,0 10 0 0,0 7 254 0,0 6-108 0,0 5-44 16,1-1-28-16,1 4 0 0,1-1-36 0,1 4-197 16,-1 0 98-16,0 8 60 0,0-7 14 0,0 3-345 15,-2-1 186-15,-1 1 91 0,0-6 47 0,0 3-475 16,0-14 237-16,0-4 45 0,2-7-263 0,-1-4 213 16,2-9 107-16</inkml:trace>
  <inkml:trace contextRef="#ctx0" brushRef="#br0" timeOffset="-71293.79">29299 18318 1988 0,'0'-19'0'16,"0"1"0"-16,0 8 0 0,2-1 0 0,9 4 0 0,6 1 0 0,4 0 190 0,9-2-66 0,1 5-48 0,5 2 70 0,4-2-54 16,5 3-27-16,-2 0 0 0,6 0-443 15,-11 3 204-15,-2 3 105 0,-4 4-761 0</inkml:trace>
  <inkml:trace contextRef="#ctx0" brushRef="#br0" timeOffset="-71101.3">29611 18003 2216 0,'-10'-18'0'0,"6"2"0"0,1 9 0 0,1 4 0 0,1 1 0 0,1 2 0 0,0 5 0 0,0 12 240 16,1 8-100-16,1 5-52 0,-1 7-15 0,-1 0 208 0,0 2-121 0,0 2-61 15,0 1-287-15,0-1 114 0,0 8 65 0,0-6 19 16,0 2-509-16,-1 1 268 0,-2-2 135 0,1-1-601 16,2 2 291-16,0-14 189 0,0-8 89 0</inkml:trace>
  <inkml:trace contextRef="#ctx0" brushRef="#br0" timeOffset="-70868.92">29974 17862 2584 0,'-10'-21'0'0,"3"2"0"0,1 14 0 16,3 5 0-16,3 0 0 0,0 12 0 0,0 13 0 0,0 8 0 0,0 6 226 0,0 4-93 0,2 6-47 0,3-1-143 0,0 1 48 16,-1 6 10-16,1-6 38 0,0-1-133 15,1 3 66-15,-3-4 34 0,-2 0-273 0,1 4 162 16,-2-10 67-16,0-4 39 0,-2-2-379 0,-5-5 182 15,-3-1 20-15,3 1-157 0,-2-12 153 0,3-6 70 16,3 0 35-16,1-4-364 0</inkml:trace>
  <inkml:trace contextRef="#ctx0" brushRef="#br0" timeOffset="-70386.35">30424 18694 1148 0,'-4'0'0'0,"-5"0"0"0,2 0 0 0,-2 0 0 0,3-1 0 0,1-1 0 16,-1 0 340-16,-3-4-151 0,2 1-64 0,1 1-49 0,0-4 68 0,1-3-52 0,-1-4-27 0,-1-2-33 0,3-7 7 0,2-2 0 15,-1-7 0-15,2-8-46 0,1-2 0 16,0-12 56-16,0 1-41 0,0-5 1 0,0-4 30 0,3-4 0 15,4-3-87-15,6-7 41 0,-2 14-8 0,2 1 0 0,3 10-135 16,-3 7 79-16,0 11 29 0,1 3-22 16,-2 20 23-16,-5 9 0 0,0 2 11 0,-1 0-44 0,-2 5 17 15,0 7-5-15,-2 2 64 0,-2 5 0 16,0 1-41-16,0 1 12 0,-6 1 110 16,-1 2-56-16,-2-6-15 0,2 1 0 0,-1-2 100 15,2-5-58-15,0 0-17 0,1 3 78 16,1-6-45-16,3 0-29 0,1 0 26 0,0 0-83 0,0 0 56 15,1 5-10-15,7-5-82 0,2 2 38 0,4 1 3 16,-1-2 34-16,1 2-149 0,2 3 71 0,-1 1 21 16,-2 0 1-16,-5 2-68 0,2-3 46 0,-7 4 8 47,-1 1 94-47,-2-5-37 0,-2-1 0 0,-13 0-42 0,-3-1 166 0,-3-6-70 0,-4 4-41 0,1-10 323 0,0 0-164 0,2-1-57 15,0 0-50-15,2 0 55 0,4-2-51 0,4-5 0 16,6 0-40-16,1-1-401 0,5-1 201 0,0 1 109 15,3-1-799-15,13 5 395 0,-1-3 216 0</inkml:trace>
  <inkml:trace contextRef="#ctx0" brushRef="#br0" timeOffset="-70189.88">30734 17802 1237 0,'5'-31'0'0,"-3"8"0"0,1 6 0 0,0 6 0 0,-1 4 0 0,1 5 0 0,0-1 765 15,3 3-368-15,0 7-179 0,-2 11-90 0,-1 10 441 16,1 6-265-16,-1 11-122 0,-1 1-51 0,-1 6-131 16,1 2 0-16,-1 5 0 0,0 0 0 0,1 6 0 15,1-5 0-15,2 2 0 0,0 2-22 16,-1-3-35-16,0 2 48 0,2 7-952 0,-4-12 364 16</inkml:trace>
  <inkml:trace contextRef="#ctx0" brushRef="#br0" timeOffset="-68779.25">28577 18792 612 0,'-12'0'0'0,"1"-7"0"0,1 3 0 0,2-3 0 0,1 2 0 0,1 1 123 0,-3-3-30 0,4 4-10 16,2-2 144-16,2 2-92 0,1 0-46 0,0 3 0 15,0-3 155-15,0 3-107 32,9 0-47-17,7 0 132-15,10 0-90 0,4 0-45 0,8 0 11 0,4 6 113 31,10 0-85-31,6 2-41 16,9 3 0-16,9-3 3 16,22 3 10-16,6-3-55 0,13 0-44 0,12-2 44 0,7-4-1 0,5-2 1 0,16 0-24 0,-30-2-12 0,0-5 36 0,-5-1-86 0,-5 1 43 0,-9 1 0 0,2 2 53 0,-34 1-177 0,-10-1 59 15,-4 2 44-15,-7-1-5 0,-7 0 88 0,-3-2-13 0,-24 4-41 0,-4-4 88 0,-7 3-43 16,-6-1-3-16,-2 0-40 16,-2 0 195-16,0-4-83 0,-7 0-45 0,-4-4-45 15,-1-1-32-15,-3 3 0 0,-3-1 0 0,3 3-326 16,-1 4 8-16,-1 3 163 0,1 0 89 0</inkml:trace>
  <inkml:trace contextRef="#ctx0" brushRef="#br0" timeOffset="-62384.36">21834 18266 1288 0,'0'0'-3'0,"-1"-1"2"0,-2-4 0 0,-1 5 0 0,3-2 1 0,1 2 219 0,0 0-89 0,0 0-46 16,0 7 10-16,0 5 98 0,6 2-76 0,6 3-38 16,-1 4 111-16,2 2-75 15,2 4-27-15,-1-3-10 0,2 0 20 0,0 3-29 16,-1 1-1-16,1-3 12 0,-2 3 10 0,0-4-52 0,-2-2 0 0,-2-3 74 15,-2-2-37-15,1-4-1 0,-4 1-27 0,-1-7 59 16,-2-3-34-16,-1-4-1 0,-1 0 125 0,0 0-145 31,0 0-50-31,2 0 0 0,0-7 0 0,1-7 0 0,7-7 0 16,1-3 0-16,5-7 0 0,3-5 0 0,5-7 0 0,6-5 0 16,5-4 0-16,4-7 0 0,12-12 0 0,3 3 0 15,5-8 0-15,7-5 0 0,1 1 0 16,0 4 0-16,4 1 0 0,-20 28-603 0,-10 12 113 0,-8 14 227 15,-7 11 111-15,-6 4-816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9T00:36:45.4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20726 4095 1240 0,'-9'0'0'0,"0"0"0"0,4-3 0 0,-1 2 0 0,-2-2 0 0,2 3 0 0,3 0 0 0,0 0 0 0,3 0 134 0,0 0-48 0,0 0 94 31,0 0-62-31,6 0-45 16,11 0 1-16,3 0 210 0,2 0-123 0,5 0-61 0,4 0-22 0,2 0 117 0,-1 0-78 0,1 0-40 0,2 0 1 0,-2 0-61 16,5-3 30-16,-6 1-8 0,0-2-101 0,-1-1 50 15,-2 2 25-15,-2 0-60 16,2 0 52-16,-10 2-10 0,-2-1 43 0,-6-1-224 0,0 3 105 0,-6 0 11 15,0 0 42-15,-5 0-307 16,0 0 156-16,0 0 43 16,0 0-190-16,-8 0 135 0,0 0 81 0,-4 3 36 0,-1 3-404 0,-1 0 220 15</inkml:trace>
  <inkml:trace contextRef="#ctx0" brushRef="#br0" timeOffset="359.64">20840 4296 1059 0,'-15'4'0'0,"2"1"0"0,1 1 0 0,2 1 0 0,-3 3 0 0,5-3 0 0,1 0 0 0,2-2 209 0,2 2-86 0,2-2-42 0,1 2-93 16,0-3 20-16,0-1 1 0,0 0 29 15,1-2-59-15,2 1 30 16,1 2 9-16,-1-4 20 0,3 0-113 0,-1 0 52 0,2 0 25 15,-2 0 0-15,3 0 15 0,-2 0-33 0,5 0 30 16,-3-2 85-16,3-2-43 0,0 3-1 0,1-2 41 16,1 1-33-1,-1 1 0-15,-1-2-17 0,-2 3 20 0,4 0-10 0,-4 0-10 0,-1 0-2 0,0 0-58 32,-2 7 25-32,-1 0 1 0,-2 0 18 0,-2 5 8 15,-1-4-9-15,0 5 41 0,-6 1-40 0,-5 0 4 0,-3 0-1 0,-2-2-42 0,0-1-4 0,-2-2 43 16,-2-1-2-16,2-4-244 0,0 1 120 15,1-5 53-15,3 0 24 0,2 0-162 16,2 0 78-16,2-5 51 0,0-7-426 0,8-3 226 16,0 1 106-16</inkml:trace>
  <inkml:trace contextRef="#ctx0" brushRef="#br0" timeOffset="604.79">21041 4197 1793 0,'0'0'0'0,"0"0"0"0,0 0 0 0,0 0 0 0,0 1 0 0,0 5 0 0,0-1 0 0,0 4 554 0,0 7-249 0,2 3-138 16,1 3-64-16,2 7 40 0,1 2-53 0,0 4-26 15,2 3-56-15,-2 0-11 0,2 2 41 16,-2-2 0-16,0 1-237 0,-1-1 118 0,-2 4 70 16,-1-7-176-16,-2-5 113 0,0-1 55 0,-2 0-12 15,-6-6-56-15,0 1-1 0,-2-7 37 16,0-6-30-16,-1-2 70 15,1-4-38-15,0 0 3 0,2-5-57 0,0 0 31 0,1-5 10 0,5-9-324 16,1-10 175-16,1-4 76 16,0-7 54-16</inkml:trace>
  <inkml:trace contextRef="#ctx0" brushRef="#br0" timeOffset="787.81">21475 4076 883 0,'4'1'0'0,"-3"-1"0"0,1 2 0 0,0 0 0 0,-2 1 0 0,0 1 620 0,0 6-292 0,0 1-136 16,-5 3 137-16,-6 5-147 15,-3 5-72-15,-1 2-37 0,-4 6-10 0,-5 4-17 0,-1 2-9 0,-1-1-286 16,0 1 143-16,-1-3 72 0,3-1 35 0,-1 1-573 16,10-15 295-16,6-5 150 0,6-9 75 0</inkml:trace>
  <inkml:trace contextRef="#ctx0" brushRef="#br0" timeOffset="967.33">21429 4284 2055 0,'3'0'0'0,"1"0"0"0,0 0 0 0,1 0 0 0,1 0 0 0,-3 0 0 0,-1 8 0 0,2 4 369 0,-2 4-166 0,-1 3 82 16,1 6-116 0,-2-1-70-16,0 6-31 0,0 2-76 0,0-2-1 0,-2 6 46 0,-1 0 9 0,2-4-442 15,-4-3 216 1,5-1 109-16,-2-3 54 0,2-6-588 0,0 2 323 0,0-10 41 31,0-5-433-31</inkml:trace>
  <inkml:trace contextRef="#ctx0" brushRef="#br0" timeOffset="1434.08">21794 3977 1456 0,'12'-14'0'0,"0"4"0"0,-2 5 0 0,-2 0 0 0,-1 3 0 0,0 2 0 0,-1 0 0 0,-4 0 183 15,1 0-73-15,-2 7-36 0,-1 4-1 0,0 2-143 16,0 6 62-16,-5-1 18 0,-4 3-227 0,-3-1 127 16,-2 1 63-16,-2 0-160 0,-1 4 102 0,-2-5 47 15,2-1 25-15,-3-4 88 0,0 2-60 16,1 0-3-16,0-7-63 0,2-1 176 0,5-2-87 0,1-2-29 16,2-2-2-16,-1 0 401 15,9-3-165 1,1 0-108-16,0 0 77 0,9-3-88 0,10-5-43 0,2-2 0 0,0 2-9 0,7-1-36 15,0 0 1-15,-2 1-98 16,2 3 49-16,0-2 33 0,-4 3-8 0,-2 4-259 0,-2-3 138 0,-2 3 72 16,-5 0-3-16,1 0-163 0,-6 10 59 0,-7-1 66 15,-1 2-181-15,0 2 111 16,-9 2 55-16,-5 1 83 0,-3-1-28 0,-5-2 0 0,-3 1 0 16,-1-2 227-16,-1-2-114 0,-1 4-66 0,2-6-18 0,1 1 307 46,3-4-139-46,2 2-85 16,3-2 2-16,0 0 111 0,12-5-36 0,0 0-49 0,3 0 43 0,2 0-55 0,2 0-27 0,11 0-67 0,5 0 16 0,1-5-1 0,3 0 25 0,1-2-155 16,0 3 77-16,-1-1 49 15,-1 0-10 1,-2 0-348-16,-1 2 161 0,-3 0 99 0,-2-1 8 16,1 2-241-16,-3-1 148 15,-5 1 69-15,-1 1-346 0,-2 1 207 0,-2 0 104 0</inkml:trace>
  <inkml:trace contextRef="#ctx0" brushRef="#br0" timeOffset="1587.67">21738 4197 1148 0,'-14'1'0'0,"3"0"0"0,-2 5 0 0,4-2 0 0,-2 5 0 0,2 1 0 0,-1 3 0 0,1 3 550 0,-2 6-247 0,3 0-138 16,-2 7-64-16,0 4 250 0,-1 4-157 0,-4 1-79 16,-2 7-30-16,1-3-113 0,0 0 33 0,-1 1-1 15,2-4-148-15,-1 0 90 16,-1 2 55-16,6-13-512 0,1-4 274 0,3-5 135 0,1-4 69 15,2-6-689-15,1-3 333 0</inkml:trace>
  <inkml:trace contextRef="#ctx0" brushRef="#br0" timeOffset="2003.72">21519 4640 743 0,'0'0'0'15,"0"0"0"-15,0 0 0 0,0 0 0 0,0 0 0 0,2 1 602 0,0 1-282 0,-1 6-141 16,1 1-63-16,1 4 192 0,-1-1-135 0,2 5-69 15,1 1-238-15,-2 2 95 0,0-1 33 0,0 0-197 16,-2 0 120-16,0-3 59 0,2 0 31 16,-2 0-528-16,1-6 264 0,-2-4 133 0,0-2 68 15,0-2-403-15,0-2 211 0,0 0 96 0,0-9 63 0,-3-6-8 16,-1-4 37-16,1-5 60 0,0-1 0 0,0-4 0 16,2 0 0-16,1 0 198 0,0 0-137 0,0 1-48 15,0 1-25-15,1 0 181 16,7 5-97-16,5-2 10 0,4 5-47 0,3 4 376 15,2 1-187-15,5 2-84 0,2 7-56 0,4 5 132 16,-2-3-89-16,5 3-45 0,-3 0 72 16,5 3-49-16,-10 3-39 0,0 2-3 0,-4 0-26 0,-2 0 0 15,-4-1 0-15,1 1 1 0,-5-1-2 0,-5 0 1 16,-2-1 0-16,-3 4 26 0,2-2 1 16,-2 2-18-16,-1 2-9 0,-2-1 61 0,1 3-31 0,-1-2 1 15,1 3-72 1,0 4 50-16,-1-2-9 0,1-1-203 0,1 2 99 0,3 3 51 15,-3-3 22-15,2 4-395 0,-1-3 185 0,-1-3 101 16,2 1 24-16,-3-2-197 0,1 0 105 0,-1-1 58 16,-1-4 42-16,-1-3-342 15,0-2 188-15</inkml:trace>
  <inkml:trace contextRef="#ctx0" brushRef="#br0" timeOffset="2178.25">21585 4684 1356 0,'-18'0'0'0,"1"0"0"0,7 0 0 0,0 0 0 16,4 0 0-16,6 0 425 0,0 0-193 0,11 0-98 0,13 0-49 0,4 0 105 15,4 0-67-15,3-2-48 16,2-2 1-16,-4-1-83 0,2 0 0 0,-3 1 43 0,0 0-440 16,-7 1 216-16,-3 1 112 0,-3 2-518 0,-2 0 309 15,-9 0 153-15,1 0-64 0</inkml:trace>
  <inkml:trace contextRef="#ctx0" brushRef="#br0" timeOffset="2346.8">21695 4590 559 0,'-3'-4'0'0,"-4"2"0"0,5-2 0 0,-2 3 0 0,2-1 511 16,-1 0-228-16,1-1-128 0,2 3-59 0,0 0 203 0,0 0-132 15,0 10-55-15,2 1 173 0,-1 3-124 0,4 2-62 16,-2 2-234-16,-1 1 86 0,4 3 52 15,-3-2-9 1,-2 0-498-16,3 1 270 0,-3-3 136 0,2 1 67 0</inkml:trace>
  <inkml:trace contextRef="#ctx0" brushRef="#br0" timeOffset="2552.25">21833 4492 1453 0,'0'0'0'0,"0"0"0"0,0 3 0 0,0-1 0 0,0 4 0 0,0 2 172 0,0 5-68 0,0 1 425 16,0 3-246-16,0 5-114 0,0 0-71 0,0 4-191 16,0 0 65-16,1 1 33 0,3 0-1 0,3-2-480 15,-1-4 249-15,-1-2 129 0,-3-5 65 16,4-1-625 15,-4-3 311-31,1-4 146 0</inkml:trace>
  <inkml:trace contextRef="#ctx0" brushRef="#br0" timeOffset="2821.53">22341 4130 1266 0,'24'-17'-1'0,"-8"4"1"0,3 5-1 0,-3 1 1 0,-3 1 0 0,-1 3 0 0,-1 1 0 0,-2 2 383 0,-5 0-173 0,1 0-87 0,-4 0-43 0,0 5-39 15,-1 4 4-15,0 3-8 16,-3 1-70-16,-9 1 35 0,-4 2 0 0,0 1-1 0,-4 1 9 0,1-4 26 15,-2 3 1-15,1-2 40 0,3 0 0 0,-2-1-40 16,-1 0-35-16,8-3 220 0,-2-2-93 0,4 0-47 16,4-4 78-16,0 2-62 0,3 3-21 0,3-6-10 15,0-1-62-15,6-3 32 0,9 0-1 0,5 0-228 16,3 0 123-16,-1 0 49 0,3 0 27 16,-2-7-218-16,-2 2 94 0,-1-2 70 15,0 2-17-15,-4 0-574 0,-3-1 301 0,-3 2 150 16,-1-1 75-16,-5-1-345 0,0-2 201 0</inkml:trace>
  <inkml:trace contextRef="#ctx0" brushRef="#br0" timeOffset="3007.03">22336 4127 1454 0,'-18'3'0'0,"5"1"0"0,-3 4 0 0,-1 1 0 0,2 6 0 0,2 1 0 0,-1 3 0 0,2 4 283 0,2 6-123 0,-2 2 330 15,9-4-233-15,1 1-112 0,2 0-55 0,0-1 173 16,6-3-115-16,8 0-47 0,2-7-38 0,4-5-2 15,2-3 1-15,0-1-27 0,3-4-188 0,1-1 103 16,-1-3 38-16,-2 0 24 0,-1-3-531 0,2-6 277 16,-4 3 120-16,2-3-751 0,-5 1 423 0,-4-2 207 15</inkml:trace>
  <inkml:trace contextRef="#ctx0" brushRef="#br0" timeOffset="3179.19">22230 4625 1063 0,'-19'5'0'0,"2"2"0"0,3-2 0 0,-1 0 0 0,11-1 0 0,4-3 655 0,0 2-310 0,2-1-154 16,12 0 92-16,3-1-115 0,5 1-70 0,2-2-31 15,3 0 108-15,0 0-70 16,3 0-25-16,-2 0-417 0,-4 0 187 0,1 0 93 16,-1 0 47-16,-4 0-614 0,5 0 327 0,-8 2 157 15,-3 0 80-15,-2-1-586 0,-4 0 306 0</inkml:trace>
  <inkml:trace contextRef="#ctx0" brushRef="#br0" timeOffset="3433">22417 4566 1443 0,'-6'0'0'0,"1"0"0"0,-1 0 0 0,0 0 0 0,2 0 0 0,-1 6 0 0,1 4 247 0,3 4-106 0,1 6-52 16,0 6 85-16,0 5-69 0,0 4-26 0,1 0-20 0,1 2-24 15,1 0 0 1,1-1 1-16,-2-3-198 0,-1 1 107 0,-1-9 41 0,0-3 25 0,-1-4-134 15,-8-3 84-15,-2-7 37 0,-3 4 69 16,0-12-54-16,0 0-1 0,-3 0-49 16,1 0 148-16,-2-12-75 0,2 2-1 0,5-4 213 0,3 1-115 0,3-4-32 15,1 3-37-15,4-1 91 0,0 1-52 0,3 1-38 16,8 1 0-16,5 0-85 0,-1 2 28 0,7-1-1 16,-2-1-367-16,2 3 193 0,-1 1 101 15,3-1 35-15,-4 1-746 0,7 0 347 16</inkml:trace>
  <inkml:trace contextRef="#ctx0" brushRef="#br0" timeOffset="3605.54">22904 4877 2140 0,'0'0'0'0,"0"1"0"0,0-1 0 0,0 0 0 0,0 0 0 0,0 0 0 0,0 0 0 0,0 0 0 0,0 0 66 0,-2 0 0 0,2 0-35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9T00:38:02.7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12445 4555 1481 0,'-8'-19'0'0,"1"3"0"0,3 3 0 0,-2 1 0 0,0-3 0 0,1 1 0 0,-3-2 167 0,3 7-70 0,0 0 54 16,-2 4-57-16,3 2-28 0,-3 3 0 0,0 0 29 16,-1 3-9-16,1 16-48 15,-3 7 0-15,-3 9 94 0,2 3-46 0,-1 9 9 16,3-2-12-16,1 0 0 15,3-1-44-15,-1 0 35 0,6-7-35 16,-1 4 8-16,1-11-9 0,1-6-21 0,10-6 21 0,1-5 0 0,5-4 0 0,2-6-58 16,1-3 25-16,2-8-1 15,1-16 35-15,0-3-154 0,-1-9 73 0,2-7 23 0,-7-3-225 0,1-3 112 16,-4-4 65-16,-1-5-55 16,-2-1 53-16,2-12-1 0,-10 5 6 0,0-4-21 15,-1-2-1-15,-2 1 48 16,0 3 0-16,0-2 49 0,-2 22-20 0,-4 12 0 15,0 11-29-15,1 10 234 0,1 5-122 0,0 10-31 0,1 0 332 0,1 10-167 16,2 6-99-16,0 5 50 0,0 11-54 0,0 2-27 16,0 7 0-16,0 6 133 15,2 6-86-15,1 3-44 0,3 7-10 0,-1-7-71 0,3 0 0 0,0-2 0 32,1-2 0-32,2-2 0 0,1 8 0 0,3-15 0 15,0-3-6-15,-1-5-150 0,4-6 97 0,-3-4-494 0,2 1 269 0,-4-13 106 16,0-2 76-16,-2-9-251 15,2-2 158-15,-1 0 78 0,-1-7 30 0,0-14-541 0</inkml:trace>
  <inkml:trace contextRef="#ctx0" brushRef="#br0" timeOffset="320.63">12838 4228 754 0,'0'-12'0'0,"-5"5"0"0,3 2 0 0,0-1 0 0,2 0 0 0,0 2 635 0,2-1-288 16,11 2-160-16,6 1 225 0,1 2-187 0,5-3-93 0,3 3-53 15,3 0 11-15,0 0-52 0,2 0 0 0,0 0-179 16,1 3 89-16,0 4 55 0,-8 3-10 0,-5 2-31 16,-4 5 37-16,-7 4 1 15,-7 1 38-15,-2 9-70 32,-1-4-37-32,-15 7 42 0,-5 0 290 0,-7 2-126 0,-3 1-81 0,-4 4 467 0,1-6-248 0,3 0-209 15,1-4-66-15,3 1 0 0,5-5 0 0,-1 2 0 0,12-10 0 0,7-2 0 16,3-3 0-16,1-6 0 0,16 1 0 0,8-1 0 15,6-5 0-15,0-2 0 16,7 2 0-16,1-3 0 16,3 0 0-16,3 0 0 0,-6 0 0 0,0 0-107 0,-5 0-95 0,-3 0-398 0,-4 0 281 0,-1 0 131 31,-11 0 80-31,-8 0-492 0,-1 0 280 0,-6 3 142 0,0 0 69 0,-2-2-213 16</inkml:trace>
  <inkml:trace contextRef="#ctx0" brushRef="#br0" timeOffset="498.15">12972 4470 2198 0,'-24'0'0'0,"3"-2"0"16,2 0 0-16,2 2 0 0,8-3 0 0,4 1 0 0,5 2 0 0,0 0 757 0,0 0-350 0,10 0-189 0,6 0-90 0,8 0 95 16,2 0-223-16,2 5 0 15,5 0 0-15,0 2 0 0,0-2 0 0,-1 4 0 16,2-4-657-16,-1 5 285 0,3-4 214 0,-6 5-977 15</inkml:trace>
  <inkml:trace contextRef="#ctx0" brushRef="#br0" timeOffset="655.73">13533 4325 2428 0,'-8'0'0'0,"4"-3"0"0,0-1 0 0,3 0 0 0,1 3 0 0,0-1 0 0,4 2 0 0,7 0 570 15,5 0-267-15,6 0-133 16,2 0-176-16,3 0-1 0,4 2 54 0,0 2-683 0,0 1 336 0,1-2 167 16,-3 5 83-16</inkml:trace>
  <inkml:trace contextRef="#ctx0" brushRef="#br0" timeOffset="814.87">13661 4512 1880 0,'-17'0'0'0,"7"0"0"0,-1 0 0 0,6 1 0 0,3 2 0 0,2-3 0 0,5 2 938 0,16-2-450 0,6 0-226 16,2 0 101-16,4 0-363 0,-2 0 0 0,0 0 0 15,4 0 0-15,-5 0 0 16,-1 0 0-16,6 0-653 0,-11 0 231 0,1 0 229 0</inkml:trace>
  <inkml:trace contextRef="#ctx0" brushRef="#br0" timeOffset="2487.32">14787 4260 428 0,'0'-22'0'0,"0"-3"0"0,0 0 0 0,0 0 0 0,0-4 0 0,0 4 0 0,0 0 0 0,0 0 252 16,0-1-108-16,0 2-53 0,0-6-4 0,0 9-50 0,-1-2 1 0,-4 4-18 16,-2-2 17-16,-1 4 1 0,-4-2 8 0,3 6 32 15,-5 6-1-15,1 2-40 16,0-1 1-16,0 5 75 0,-4-2-28 0,4 3-10 16,3 0-38-16,-3 10 84 0,5 7-42 0,-3 2 1 15,3 8-34-15,4 4 96 16,2 4-53-16,2 8-25 0,0 3 57 0,0 5-42 0,7 9 10 0,3-7 47 15,0 3-49-15,-1 2-25 16,4 0 1-16,-4 7 32 31,2 9-19-31,0-9-9 0,-3 0-30 0,-2 0-104 0,-1-5 53 0,-1-1 25 0,-2 4-185 0,-1-20 101 16,-1-4 56-16,0-5-138 0,0-8 87 0,-7 3 15 0,-1-13 29 0,-2-5-275 16,-2-4 137-16,-1-5 37 0,-1-2 45 0,-2 0-181 15,-2-2 117-15,4-8 53 16,-3-10 27-16,0 2-308 0,-2-9 167 0,-1-4 75 0</inkml:trace>
  <inkml:trace contextRef="#ctx0" brushRef="#br0" timeOffset="2644.9">14306 4450 1911 0,'-8'-9'0'0,"2"-2"0"0,2 1 0 0,4 2 0 0,0 1 0 0,0 2 0 0,8-4 0 0,11 2 315 0,3 0-129 15,4 3-79-15,1 1 98 0,3-3-83 0,2 5-43 16,1-3 0-16,6 4-149 0,-4 0 49 15,0 0 30-15,-1 0-1 0,-3 0-552 0,0 11 291 0,1-2 155 16,-7 3-634-16,-5 0 296 0</inkml:trace>
  <inkml:trace contextRef="#ctx0" brushRef="#br0" timeOffset="2883.26">14831 4536 1255 0,'0'0'0'0,"0"0"0"0,0 0 0 0,0 0 0 0,0 0 0 0,0 0 0 0,3 0 585 0,3 2-274 0,2-2-137 16,4 3-59-16,1-1 81 0,0 4-80 0,3 0-39 16,1 5 0-16,2 0-13 0,-3 2 10 0,-2 4-36 0,0-1-117 15,-5 3 58-15,-2 1 30 0,-4 2-79 0,-3 2 63 0,0-2 17 16,-3-3 1-16,-12-1-82 16,-2-3 36-16,-3-2 30 0,-2 1-29 0,-1-8-145 15,0 0 70-15,-2-6 48 0,4 0 8 0,-1 0-113 16,2 0 51-16,8 0 47 0,4-8-325 0,4-5 179 15,4-2 87-15,0-3-326 16,12-3 199-16,5-3 112 0</inkml:trace>
  <inkml:trace contextRef="#ctx0" brushRef="#br0" timeOffset="3054.8">15101 4461 970 0,'15'-15'0'0,"-6"5"0"0,0 4 0 0,-4 3 0 0,-2 1 0 0,-1 2 0 0,-2 0 674 0,0 4-323 15,0 9-157-15,-10 4 450 0,0 2-303 0,0 4-152 16,-1 1-67-16,1 1 228 0,2 2-254 0,1-3-96 15,2 0 0-15,-2 6 0 0,7-7 0 0,0 4 0 16,0-6 0-16,2 1 0 31,12-3 0-31,0 3-489 0,4-6 192 0,4-6 168 0,2 0 71 0,1-3-888 0,1-3 454 0,5-4 219 16</inkml:trace>
  <inkml:trace contextRef="#ctx0" brushRef="#br0" timeOffset="3346.02">15533 4238 1638 0,'-10'-7'0'15,"0"2"0"-15,-1 3 0 0,3 2 0 0,-2 0 0 0,2 0 358 0,0 7-161 0,-3 7 105 0,6-1-137 16,2 7-64-16,2 1-33 0,1 2 221 0,0 1-127 16,0 6-53-16,4-3-40 0,8-1-111 15,1 1 40-15,2 0 0 0,3 2 48 0,1-5-424 0,0-5 207 0,-1-2 104 32,1-2-567-32,0-1 275 0,1-2 177 0,-4-7-282 15,-1-4 213-15</inkml:trace>
  <inkml:trace contextRef="#ctx0" brushRef="#br0" timeOffset="3582.4">15694 4293 1270 0,'-3'0'0'0,"1"-1"0"0,1-1 0 0,0-2 0 0,1 2 0 0,0 0 0 0,1 2 512 0,8 0-237 0,6 2-119 16,1 4-50-16,3 4 218 0,0 3-143 0,3-1-72 15,-1 5 36-15,-2-2-55 0,3 4-16 16,-5-1-159-16,-5 0 62 0,-2 2 29 0,-4 1 1 0,-4-2-19 15,-2 6 34-15,-2-6-10 0,-15-1 25 0,-5-3-54 16,-2-3 27-16,-4-1-11 47,-4-1-16-47,0-6-149 0,3-3 88 0,-1-1 7 0,4 0-326 0,3 0 169 0,1-3 77 0,9-10-384 0,10-6 248 0,3-2 126 16,2-3 61-16</inkml:trace>
  <inkml:trace contextRef="#ctx0" brushRef="#br0" timeOffset="3727.53">15985 4188 1052 0,'2'0'0'0,"-2"0"0"0,0 0 0 0,0 0 0 0,0 1 828 16,0 7-400-16,-2 4-195 0,-8 5-98 0,0 3 242 15,-4 6-169-15,3 3-77 0,2 1-51 0,1 3 346 16,4-1-393-16,4-1-33 0,0-2 0 0,7 3 0 16,7-8 0-16,6-5-625 0,5-1 241 0,2-6 211 15,0-1 105-15,8-3-920 0,-7-8 439 0</inkml:trace>
  <inkml:trace contextRef="#ctx0" brushRef="#br0" timeOffset="3891.09">16353 4413 2230 0,'-12'0'0'0,"2"0"0"0,1 0 0 0,-2 1 0 0,0 3 0 0,2 3 0 0,-2 0 666 0,2 3-315 0,0 1-157 15,-3 2 219-15,0 1-336 0,4 3-77 0,-3-1 0 16,3 2 0-16,1 1 0 0,-4 2 0 0,4-6-552 15,1 0 242-15,1-3 174 16,2 0 86-16,2-4-913 0,-1 0 456 0</inkml:trace>
  <inkml:trace contextRef="#ctx0" brushRef="#br0" timeOffset="4089.56">16406 4267 2470 0,'5'-3'0'0,"-1"-1"0"0,-1 2 0 0,2 1 0 0,2 0 0 0,2 1 0 0,-2 0 351 15,3 0-157-15,1 7 263 16,3 2-211-16,-1 1-104 0,2 1-71 0,-1 2-292 0,1 1 115 0,-2-1 72 16,1 0 35-16,-3 0-726 0,0-1 390 0,-2-2 181 62,-3 0 96-62,1-4-839 0,-3 2 429 0</inkml:trace>
  <inkml:trace contextRef="#ctx0" brushRef="#br0" timeOffset="4219.22">16646 4279 2956 0,'0'-4'0'0,"-1"1"0"0,-3 1 0 0,3 2 0 0,-1-3 0 0,1 3 0 0,-2 0 0 15,1 3 0-15,-1 9 0 0,0 4 0 0,-1 3 0 0,-3 3 0 0,1 3 0 0,-2 4 0 0,0-1 0 0,-3 4 0 0,0 1 0 0,-3 5 0 0,3-10 0 0,0 2 0 0,-1-5 0 0,3-2-600 0,1-4 318 0,-3-1 127 0,3-7-720 0</inkml:trace>
  <inkml:trace contextRef="#ctx0" brushRef="#br0" timeOffset="4450.6">16785 4182 1870 0,'24'-4'0'0,"4"1"0"0,-5 3 0 0,-2 3 0 0,-1 11 0 0,-2 3 0 0,-3 5 0 0,2 5 711 0,-9 1-341 16,-5 3-167-16,-3 4-83 0,0 1 226 0,-9 3-155 0,-7 2-71 31,-4-6-120-31,-2-4 0 0,-3-2 0 0,0-2-374 0,2-4 178 0,0 1 125 16,7-14 49-16,2-2-294 0,6-4 176 0,4-3 88 0,2-1-120 0,2 0-693 47</inkml:trace>
  <inkml:trace contextRef="#ctx0" brushRef="#br0" timeOffset="4875.97">17295 4397 1942 0,'8'-14'0'0,"0"1"0"0,-2-3 0 0,0 1 0 0,-1-2 0 0,-3 1 0 0,-2 0 0 0,0 0 339 31,0-1-151-31,-5-1 163 0,-4-3-149 0,-1 4-87 0,-1 1-39 0,-3 2 8 16,2 0-23 0,-2 5-1-16,0-2-14 0,-2 8-41 0,2 3 32 0,-3 0-1 0,0 16 1 0,0 8-96 0,-2 6 57 0,4 5 14 15,2 8 4-15,2 3 21 0,5 2-1 16,1-3 78-16,2 9-37 0,3-13-7 78,0-2-67-78,0-2-40 0,0-6 31 0,6-2 0 0,3 0 52 0,2-15-256 0,1-4 114 0,1-7 57 0,0-3 30 0,0-3-174 0,2-14 83 0,-2-7 50 0,0-6-398 0,-1-3 206 0,1-2 103 0,-2-6-145 0,2-4 115 0,-2 1 71 0,-1-4 31 0,0-1-68 16,4-6 49-16,-3-6 25 0,4-16-10 0,0 5-14 15,0-6 24-15,-1 0 0 0,2 5 31 0,-4-4-15 47,-4 29 8-16,-4 10 1-31,-2 15 242 0,-2 9-120 0,0 10-62 0,-4 1 470 0,-4 3-247 0,-1 11-84 0,2 7-73 0,-2 8 309 16,3 8-181-16,-1 10-82 0,1-1-54 0,1 9 396 0,-1 3-221 0,0 6-244 0,0 2-13 0,1 6 0 0,2-9 0 0,0-3 0 0,1 2 0 0,2-2 0 16,0 1 0-16,0 3 0 46,0-18-62-46,0-4-21 0,3-7 59 0,4-5-785 0,0-9 397 0,0 0 127 0,2-14 129 0,-1-4-576 0,1-4 348 0</inkml:trace>
  <inkml:trace contextRef="#ctx0" brushRef="#br0" timeOffset="5075.13">17473 4183 1853 0,'0'-12'0'0,"1"0"0"0,1 1 0 0,1 2 0 0,2 2 0 0,1-1 331 0,2 7-152 0,4 1-71 0,1 0 204 0,2 4-139 16,1 11-68-16,3 3 60 0,-4 2-69 0,1 4-30 0,-5 2 1 0,-1 0-55 15,-3 2 25-15,-4 1 8 0,-3 0-8 16,0-1-182-16,-6-2 91 0,-11 2 45 0,-5 1-126 0,-5-4 82 31,-7-2 44-31,-2-6-7 0,0-1-271 0,2-5 114 16,0-1 78-16,7-10-188 0,4 0 124 0,7 0 61 0,7-14 31 0,9-9-469 0,0-3 240 16</inkml:trace>
  <inkml:trace contextRef="#ctx0" brushRef="#br0" timeOffset="5236.07">17781 4081 3396 0,'-4'0'0'0,"-4"0"0"0,-1 0 0 0,-2 4 0 0,-6 6 0 0,-1 8 0 0,-3 3 0 0,-3 8 0 0,-2 3 0 0,8 4 535 0,3 0-535 0,9 2 0 0,6-1 0 0,1 2 0 16,18-2 0-16,6-6 0 0,12-8 0 0,2 1 0 15,5-8 0-15,4-1-308 0,7-1 69 0,-8-12 133 16</inkml:trace>
  <inkml:trace contextRef="#ctx0" brushRef="#br0" timeOffset="5701.03">18264 4245 0 0,'-13'1'0'0,"1"0"0"0,3 2 0 0,2 0 0 0,2 0 741 0,2-1-342 15,3 0-186-15,9 1 180 0,14-3-178 0,5 0-89 0,8 0 207 16,2 0-139 0,4 0-83-16,-2 0-37 0,2-3-132 0,-3 0 47 0,-1 2 24 0,4 0 9 0,-7 1-431 15,-6 0 223-15,-3 0 112 32,-4 0 55-32,-7 3-602 0,1 5 243 0,-13 0 116 0</inkml:trace>
  <inkml:trace contextRef="#ctx0" brushRef="#br0" timeOffset="5868.58">18487 4017 1232 0,'-9'-7'0'15,"-2"1"0"-15,3 1 0 0,2 2 0 0,-1 0 0 0,0 3 0 0,6 0 89 16,-1 13-26-16,2 8 435 0,0 7-231 0,0 5-115 0,0 6-48 0,0 1-11 16,0 2-28-16,0 5 0 0,6 1-28 0,2 1-419 15,3 6 219-15,1-7 95 0,2 0-564 0,2-2 332 16,-1 0 168-16</inkml:trace>
  <inkml:trace contextRef="#ctx0" brushRef="#br0" timeOffset="6177.75">19433 4010 1357 0,'7'-47'0'0,"-2"2"0"0,-3 5 0 0,-2 0 0 0,0-1 0 0,-7 12 0 0,-6 8 0 0,-4 5 0 0,1 6 190 16,-4 5-77-16,-3 2 189 0,0 3-136 0,2 5-65 16,3 11-32-16,5 6 120 15,2 5-76-15,0 7-29 0,6 3-9 0,5 8 193 0,0 6-116 0,0 5-57 16,1 6-29-16,6 9 272 0,1-6-155 0,-3 1-113 16,1-1-70-16,-3 0 0 0,-2 3 0 15,1 12-4-15,-2-17-103 0,0 0 72 63,0-3 36-63,-3-9-423 0,-7-3 230 0,-3 3 94 0,0-22 5 0,-4-9-199 0,3-6 137 0,-3-7 9 0,1-7 52 0,-2 0-326 0,3-5 201 0,0-14 89 0,0-3-340 0,2-5 216 0,-1-6 108 0</inkml:trace>
  <inkml:trace contextRef="#ctx0" brushRef="#br0" timeOffset="6308.4">18916 4349 2136 0,'-11'-14'0'0,"4"4"0"15,2 2 0-15,5 2 0 0,0-1 0 0,1 2 0 0,15 2 394 0,8-1-179 0,5 1-89 0,6 1 311 0,4-1-191 0,-1 3-109 16,3 0-50-16,2 0-375 0,2 2 162 0,-1 8 82 31,4 0 50-31,-9 4-383 0,-5-1 207 0,-1 1 104 0,-5 2-833 0</inkml:trace>
  <inkml:trace contextRef="#ctx0" brushRef="#br0" timeOffset="6469">19499 4475 1938 0,'-5'0'0'0,"2"0"0"0,-2-4 0 0,3 3 0 0,2-3 0 15,0 4 0-15,0-3 0 0,0 3 641 0,7 0-293 0,1 0-160 0,7 0-75 0,-1 0-208 0,3 8 67 0,1 1 32 16,0 3 9-16,1 0-242 0,-4 2 132 0,1-1 68 16,-2 4-698-16,3-2 392 15,-7-1 181-15</inkml:trace>
  <inkml:trace contextRef="#ctx0" brushRef="#br0" timeOffset="6666.47">19779 4397 1089 0,'0'-6'0'0,"0"-1"0"0,0 2 0 0,0 2 0 0,0 1 0 0,-4 1 844 0,0 1-408 0,0 1-199 0,-1 13-102 16,-1 10 461-16,-5 5-281 0,0 7-130 15,-2 3-91-15,-1 4-94 0,-1 0 0 0,1 6 0 0,-2 0 0 0,-4 8-99 16,4-9 55-1,-2-3-253-15,1-4 166 0,-1-2 83 0,2-6 42 0,3-1-718 32,5-19 360-17,2-3 86-15,4-8 121 0,1-2-465 0,1 0 293 0</inkml:trace>
  <inkml:trace contextRef="#ctx0" brushRef="#br0" timeOffset="6904.87">20161 4064 1400 0,'-18'-12'0'0,"2"7"0"0,-1 5 0 0,-2 0 0 0,-3 10 0 0,2 7 650 0,-2 7-298 0,6 3-163 0,4 7-76 0,7 2 410 16,2 3-244-16,3 5-121 0,0 3-25 0,12-5-53 0,8-1-26 0,3-3-54 15,2-4-389-15,3-3 181 0,1 0 131 0,-5-12-284 16,2-3 199-16,-6-6 98 15,-1-1 51-15,-2-6-792 32,0-3 376-32,-7 0 201 0</inkml:trace>
  <inkml:trace contextRef="#ctx0" brushRef="#br0" timeOffset="7088.38">20290 4264 1682 0,'2'-11'0'0,"1"3"0"16,0-1 0-16,3 4 0 0,0 0 0 0,4 3 0 0,2 1 0 0,2 1 256 0,2 0-110 0,0 10 50 0,0 2-80 0,-3 1-40 31,1 7 8-31,-3-2-102 0,-6 3 27 0,-4 0 0 0,-1 2 27 16,0 4-63-16,-11-4 28 0,-7-2-1 0,-3 1 36 0,-5-1-95 15,-1-1 47-15,-7-2 33 0,3-4-139 0,-2-3 70 16,0-6-9 0,5-3-239-16,2-2 127 0,3 0 69 0,9-3 19 0,11-15-378 0,3-5 211 0,7-6 106 15</inkml:trace>
  <inkml:trace contextRef="#ctx0" brushRef="#br0" timeOffset="7264.91">20530 4123 1487 0,'0'0'0'0,"0"0"0"0,0 0 0 0,0 0 0 0,0 1 0 0,0 5 0 0,-6 3 859 0,0 2-416 0,-1 2-203 16,-2 6-103-16,3 0 154 0,1 3-127 0,2 5-56 16,3-3-34-16,0 2-38 0,5-1 0 0,10 2-557 15,4-5 279-15,4 4 147 0,1-8 61 0,4-1-869 16,-2-2 462-16</inkml:trace>
  <inkml:trace contextRef="#ctx0" brushRef="#br0" timeOffset="7398.55">20873 4373 2216 0,'0'0'0'0,"-2"-2"0"0,-1-2 0 0,0 3 0 0,-2-1 0 0,2 2 0 0,-1 0 0 0,-3 0 730 0,1 6-338 0,-5 5-183 0,2 2-82 0,-1 4-46 15,-3 1-22-15,0-1-378 0,-1 5 186 0,1-4 80 0,0 3 45 0,3-4-742 16,1-3 383-16,-2 3 189 0,0-4 100 0,5-2-740 16</inkml:trace>
  <inkml:trace contextRef="#ctx0" brushRef="#br0" timeOffset="7549.15">20933 4238 2514 0,'4'-4'0'0,"4"3"0"0,-2-1 0 0,-1 1 0 0,4 1 0 0,0 0 0 0,-1 0 0 0,4 4 0 0,-1 7 270 16,2 0-118-16,1 3-142 0,5-2 35 0,-4 2-9 16,-1-2 0-16,0 0-580 15,-1-1 290-15,0 0 145 0,0 0 81 0</inkml:trace>
  <inkml:trace contextRef="#ctx0" brushRef="#br0" timeOffset="7707.72">21244 4137 2449 0,'0'0'0'0,"0"-3"0"0,0 1 0 16,0 2 0-16,0 0 0 0,0 0 0 0,-4 10 0 0,-5 8 0 0,-3 5 390 15,-4 9-178-15,-3 3-61 0,1 2-62 0,-3 6-27 0,-2 0 1 0,-2 1-208 16,2-1 91-16,-2 4 53 0,8-13 14 0,-1-3-625 16,5-4 324-16,-1-3 162 0,3-6 80 0</inkml:trace>
  <inkml:trace contextRef="#ctx0" brushRef="#br0" timeOffset="7912.71">21312 3993 1579 0,'9'-5'0'0,"6"2"0"0,-1 2 0 0,-2 1 0 0,1 4 0 0,-1 10 0 0,-1 8 497 46,2 4-231-46,0 7-106 0,-3 1-66 0,-4 5 325 16,-1 3-192-16,-1 1-95 0,-4 0-49 0,0 3 95 0,0-10-75 0,-10-2-34 0,-3-5-203 0,-6-5 85 0,2 3 51 0,-5-12-472 0,2-3 253 0,-2-6 126 16,-1-1 64-16,3 1-895 0,0-5 418 0,9-1 238 0</inkml:trace>
  <inkml:trace contextRef="#ctx0" brushRef="#br0" timeOffset="8524.62">21794 4353 1297 0,'16'-16'0'0,"-1"-1"0"0,-3-2 0 16,2-1 0-16,-8-1 0 0,-2 0 0 0,-3 0 0 0,-1-5 623 0,0 5-293 0,-11-4-139 0,-3 6 114 31,0 5-135-31,-3 1-66 16,-2 8-35-16,1 1 8 0,-5 4-32 0,5 0-10 0,-2 12 1 0,0 8-98 0,4 6 48 0,-1 3 25 15,1 6 3-15,5-1-10 0,7 1 32 0,1 1-1 16,3-1-5-16,0-2 6 0,0 2-10 0,3-10-159 0,9-1 59 0,-2-6 44 31,7-5 3-31,2-7-198 0,3-1 97 0,2-5 61 0,3-11 20 0,-4-10-173 16,4-7 85-16,-4-6 51 15,2-3 10-15,-8-2-14 0,-1-5 26 0,-6-1 0 0,1-3-35 0,-2-8 22 16,-2 2 8 0,-4 0-42-16,2-3 37 0,-2 4-1 0,-1 4 38 0,0 1-5 0,-2 17 5 0,0 11-1 15,0 11 0-15,-2 6 459 0,0 3-227 0,-2 0-97 47,0 3 379-31,3 16-207-16,-1 5-120 0,1 5-47 0,1 5 161 0,-2 7-106 0,0-1-66 0,2 1 271 0,-4 4-303 0,4 0-61 0,-2 0 0 0,0 6 0 0,1-9 0 0,1-2 0 15,0-5 0-15,0-1 0 0,0-2 0 0,0 2 0 16,0-15-678-16,0-5 300 0,0-3 194 0,1-8 25 16,3-3-337-16,4 0 221 0,-2-2 124 0,4-16-484 15,0-3 299-15,0-7 150 16,0-2 75-16,1-5-82 31,-1 3 101-31,0 1 35 0,0-1 57 0,-2 4 0 0,-1 0 0 0,0 0 0 0,0 7 617 0,-2 6-345 0,-2 0-153 0,-1 4 871 0,0 5-485 16,2 0-206-16,-1 6-136 0,0 0 78 15,2 6-102-15,1 6-52 16,2 5-26-16,2 6 97 0,-1 0-65 0,-1 2-29 0,2 1 0 0,-1 0-480 16,-1-2 227-1,0 1 121-15,0-4-815 0,-5-3 460 0,2-1 229 16,-2-6-673 31,1 2 429-47,0-12 223 0</inkml:trace>
  <inkml:trace contextRef="#ctx0" brushRef="#br0" timeOffset="8621.37">22278 4016 2670 0,'8'-23'0'0,"0"2"0"0,0 7 0 0,-4 1 0 0,-2 9 0 0,-1 4 0 0,-1 0 0 0,-1 17 458 0,-16 13-211 0,-5 12-96 0,-6 11 231 0,-3 12-359 0,-8 8-23 15,0 10 0-15,-6 6 0 31,-11 22 0-31,-3 4 0 0,-7 15-267 0,-10 13-99 0,-3 11 200 0</inkml:trace>
  <inkml:trace contextRef="#ctx0" brushRef="#br0" timeOffset="15419.69">12731 5731 966 0,'-5'0'0'0,"0"0"0"0,0-3 0 0,-1 2 0 0,3-1 0 0,-1 1 0 0,2 1 86 0,2 0-24 0,0 0 0 0,0 0 181 16,7 0-108-16,8 0-48 0,3 0-24 0,4 0 130 31,6 3-77-31,0-2-20 0,3 3-19 0,1-2-48 0,0 0 9 0,2 0 0 16,-1 1-82-16,3-2 50 0,-6 0-9 0,-2 4-6 16,-5-4-1-16,-3 3 48 0,-4 2 0 0,-2 1-129 15,-11 2 56-15,-3 7 5 16,-3 6 25-16,-20 7 48 0,-8 9-1 0,-9 7-61 15,-3-2 23-15,-3 8 151 0,-2-2-71 0,2-1-30 0,4-1 113 0,-4 1-52 16,15-13-44-16,2-1 150 0,7-7-92 0,8-8-45 31,9-7 0-31,2 0 11 0,3-9-10 0,6 1-47 0,10 1 1 0,7-4-28 0,2-1 27 16,6 0 10-16,0 0-10 0,4 0-25 16,1 0 25-16,2 0 0 0,0-1-108 0,2-5 63 31,-7 3 18-31,-2 0-265 0,-4-1 139 0,-2 3 49 0,1-3 18 0,-10 2-152 0,-4 1 96 0,-4 1 18 15,-3 0 34-15,-4-2-340 0,3 2 168 0,-4-2 97 16,0 1 45-16,0-1-298 0,-2-5 172 0,-3-1 84 31,1-1-356-31,-3-3 225 0</inkml:trace>
  <inkml:trace contextRef="#ctx0" brushRef="#br0" timeOffset="15590.23">12797 5963 1137 0,'-22'0'0'0,"4"3"0"0,4 1 0 0,4 1 0 16,0-2 0-16,8-1 588 0,2-1-275 0,2 5-137 31,10-1-69-31,7-2 105 0,4 2-77 0,5-1-53 0,3-1 0 0,4-1 105 0,1-2-75 0,2 3-37 16,3 1-365-16,-6-1 159 0,-2-1 84 0,-1 1-619 16,0 3 352-16,-2-2 176 15,4 3 42-15,-10 0-634 0</inkml:trace>
  <inkml:trace contextRef="#ctx0" brushRef="#br0" timeOffset="15793.42">13229 6094 1234 0,'0'0'0'16,"0"0"0"-16,0 0 0 0,0 0 0 0,0 0 0 0,0 0 0 0,5 0 0 0,1-2 421 0,7 1-196 0,-1 1-93 31,2 0-48 0,1 0 69-31,1 0-58 0,3 3-19 0,-4 4 20 0,-1 1-29 0,-1 2-1 0,-2-1-122 0,-3 3 47 0,-2 2 10 16,-3 0 37-16,-3 2-79 0,0-4 40 0,-2 3-1 0,-9-2 40 0,-1 0-136 0,-5-4 37 0,0 2 43 0,-1-5-17 0,0-1-335 0,0 1 159 0,3-3 89 16,1-2-169-16,3-1 127 0,5 0 62 0,3 0 32 15</inkml:trace>
  <inkml:trace contextRef="#ctx0" brushRef="#br0" timeOffset="15993.87">13439 6064 1443 0,'0'0'0'0,"0"0"0"0,0 0 0 0,0 0 0 0,0 0 0 0,0 0 0 0,-5 0 0 0,-2 3 699 0,1 1-331 0,-1 3-165 0,-1 2-82 0,1 0 233 0,1 4-162 0,1 0-77 0,3 2-39 15,2 0-12-15,0 3-16 0,0 0-10 32,4-3-279-32,9 4 139 0,2-2 70 0,1 0 35 0,5 0 10 0,-1-7 25 0,2 2 0 0,1-3-941 0,-1-4 439 0,3-4 182 15,5 3 113-15,-4-4-374 31,0 0 253-31</inkml:trace>
  <inkml:trace contextRef="#ctx0" brushRef="#br0" timeOffset="16172.4">13860 5945 2735 0,'-9'-4'0'0,"-1"-1"0"0,6 3 0 0,0 0 0 0,3 1 0 0,1-1 0 0,0 2 0 0,1-2 279 0,11 2-125 31,3-5-58-31,4 3 1 0,2-3-29 0,3 0 0 0,2 0-20 0,0 0-304 16,0 0 147-16,-1 1 74 0,0 1 36 0,-1 1-610 16,-1 2 333-16,-5 0-669 0,-1 0 460 0</inkml:trace>
  <inkml:trace contextRef="#ctx0" brushRef="#br0" timeOffset="16337.98">13942 6130 1923 0,'-20'5'0'0,"1"2"0"0,3 1 0 0,5-1 0 0,1-1 0 0,7-2 395 0,3 0-178 0,0 1-90 0,6 0 99 0,10 2-95 0,4-2-36 0,3 0-10 0,4-1 224 16,1-3-135-16,0 4-68 15,-1-2-34-15,4 1-272 0,-4-2 114 0,-3 1 63 0,1-3-575 16,-3 4 319-16,-3-2 158 0,5 1-654 0,-11 0 337 16,-2-1 199-16,-3-1 100 0</inkml:trace>
  <inkml:trace contextRef="#ctx0" brushRef="#br0" timeOffset="24523.81">14854 5724 1074 0,'0'0'0'0,"-1"0"0"16,-4 0 0-16,2 1 0 0,1 1 0 0,-1-1 0 0,1 5 293 0,2 1-133 0,0 1-61 15,0 3-30-15,5 2 200 0,8 4-115 0,2 1-50 16,3-1 60-16,0 3-64 0,4 1-31 0,1-1-26 16,-2-1-5-16,2 3 9 0,-3-4-10 0,-2 0-112 15,-2-2 57-15,0 0 27 0,-4 1 1 0,2-1-212 31,-9-3 116-31,1-4 42 0,-4 1 38 0,-1-3-432 16,-1-3 211-16,0 0 52 0,0-4-222 0,0 0 180 0,0 0 90 0,0-8-89 16</inkml:trace>
  <inkml:trace contextRef="#ctx0" brushRef="#br0" timeOffset="24762.17">15245 5591 1205 0,'-3'-11'0'0,"0"5"0"0,1 1 0 0,1 2 0 0,-1 1 0 0,1 0 0 0,-3 2 0 0,3 7 501 0,-1 15-231 0,-5 7-117 0,1 11-57 0,0 7 401 0,-3 13-221 0,-1-2-124 0,-1 8 312 0,0 6-214 15,-3 4-183-15,0 7-67 0,-3 6 0 0,2-13 0 16,2-6 0-16,0-2 0 0,1-9 0 0,4-6 0 16,-2 0 0-16,4-19 0 15,0-6 0-15,3-6 0 0,-2-5 0 0,2-5-201 0,0 1-67 0,0-9 134 16,1-4-383-16,2 0 240 15,0 0 119-15,-1 0-359 0,1-7 230 0,0-7 130 16,0-3 59-16</inkml:trace>
  <inkml:trace contextRef="#ctx0" brushRef="#br0" timeOffset="25422.66">15448 5912 1459 0,'0'-2'0'0,"0"-5"0"0,0-1 0 0,0-1 0 0,-2 2 0 0,2-1 0 0,0-1 0 0,0 4 0 0,2-2 154 0,6 2-48 0,5-1 128 0,0 5-98 16,4-2-49-16,-1 3-24 15,2 0 83-15,1 0-45 0,-2 4-36 0,-1 6 0 0,1 2-50 16,-3 1 24-16,0 4-1 0,-3 0 10 0,-5 4-60 16,-4 1 25-16,-2 2 1 15,0 1-10-15,-13 3 0 0,-1 1 44 0,-6-2-46 16,-3-2 0-16,-4-1 0 15,-2 0 28-15,0-3-137 0,-5 1 66 0,6-9 15 0,0-2 0 0,4-3-189 0,0-6 106 0,-1 1 38 16,11-3-294-16,2 0 154 0,7-5 86 16,5-7 44-16,0-5-328 0,6 0 176 15,13-5 102-15,4-2-130 0</inkml:trace>
  <inkml:trace contextRef="#ctx0" brushRef="#br0" timeOffset="25621.06">15794 5748 862 0,'-5'-6'0'0,"0"2"0"0,-1 2 0 0,0 0 0 0,-5 2 372 0,2 0-172 0,-5 8-81 0,1 10-40 0,-4 6 519 0,3 3-280 0,0 7-130 15,2 0 251-15,2 2-201 0,4 2-99 0,4 1-51 16,2 3 19-16,2-1-24 0,10-7-10 0,11-3-374 16,4-4 170-16,3-3 84 0,4-4 43 0,5 1-277 15,-3-7 155-15,3-6 82 0,-3-1 41 16,-1-7-821-16,0 0 394 0,4 0 177 0,-13 0-386 15</inkml:trace>
  <inkml:trace contextRef="#ctx0" brushRef="#br0" timeOffset="26803.58">15976 5355 747 0,'-1'-1'0'0,"-4"-4"0"0,-2 0 0 0,4 0 0 0,-2 2 0 0,1-1 0 0,3 3 194 0,-1-1-78 0,2 2-39 15,0 0 201-15,2 0-111 0,8 2-70 0,1 6 204 16,5 2-132-16,0 0-66 0,0 1-33 0,2 2 89 16,-3-1-65-16,2 2-29 0,-3-3 1 0,-1 2-76 31,1 0 24-31,0-1 9 0,-3 2 14 0,-2-2-38 0,-1 0 1 0,0 1 37 0,-1-1-201 0,0 0 109 15,-4-3 42-15,-1-1-368 16,-1-1 163-16,-1-2 107 31,0 1 8-31,0-3-317 0,0 0 197 0,0-3 92 16,0 0 47-16,0-3-293 0</inkml:trace>
  <inkml:trace contextRef="#ctx0" brushRef="#br0" timeOffset="27042.94">16300 5241 929 0,'0'0'0'0,"0"0"0"0,0 0 0 0,0 0 0 0,0 1 0 0,0 2 152 0,0 4-57 0,-3 2 399 0,0 6-228 0,-2 7-115 15,-2 4-47-15,-1 5 226 0,0 6-147 0,-3 4-72 16,0 3-37-16,2 0-9 16,-5 4 9-16,8-7-37 0,-2 0 1 0,0-4-147 15,2-4 73-15,1-2 37 0,-1 1-211 0,3-15 119 0,-1-1 65 0,3-5-133 16,1-5 92-16,-2-5-14 15,2 2 42-15,0-3-368 0,0 0 185 0,0-7 92 16,0-4 46-16,0-6-294 0,7-2 160 16,-1-3 96-16</inkml:trace>
  <inkml:trace contextRef="#ctx0" brushRef="#br0" timeOffset="27177.58">16395 5444 1544 0,'7'-1'0'0,"-3"-1"0"0,5-1 0 0,-1-1 0 0,1 1 0 0,5 1 0 0,-1-1 0 0,2 3 271 16,3 0-116-16,-1 0 27 0,4 0-73 0,2 0-26 0,-2 0-10 0,1 0-129 16,-3 0 46-16,3 0 24 0,-2 3 0 0,0 1-405 15,-3-3 209-15,-2 3 110 0,-2-4 54 16</inkml:trace>
  <inkml:trace contextRef="#ctx0" brushRef="#br0" timeOffset="27354.1">16794 5220 1936 0,'-1'0'0'16,"-1"0"0"-16,0 0 0 0,-1 0 0 0,3 0 0 0,-1 0 0 0,1 0 0 0,0 10 578 0,0 2-271 0,0 5-135 0,1 3-67 0,2 5 122 0,2 3-100 0,2 1-45 16,0 6 0-16,-2 2-153 15,-1 0 54-15,1 6 36 0,-2-6-656 0,-1 1 338 16,0 2 167-16,-2-2-864 0</inkml:trace>
  <inkml:trace contextRef="#ctx0" brushRef="#br0" timeOffset="28367.11">18660 5632 1259 0,'0'0'0'0,"0"0"0"0,0 0 0 0,0-3 0 0,0 2 0 0,5 1 0 0,5 0 0 0,8 0 0 0,2 0 0 0,4 0 206 0,4 0-83 0,3 1-43 15,0 6-81-15,2 2 1 0,1 0 48 0,-7 3-132 16,-5 2 61-16,-3 5 31 0,-9 3 0 0,-5 2-46 16,-5 10 44-16,-2-4-8 0,-20 6-7 15,-3 2 89-15,-7 1-37 0,-3 2-27 16,-2 5-38-16,3-10 299 0,1-3-123 0,5-2-64 0,1-5 258 15,7-1-155-15,1 0-68 0,11-10 60 16,6-6-74-16,2-1-36 0,0-1 0 0,12 1-82 16,5-6 17-16,5-2 1 0,6 0 28 0,0 0-40 15,5 0 0-15,1 0 49 0,-4-2-236 32,-2-1 114-17,0 0 55-15,-3 1 29 16,-2 0-485-16,-2 0 230 0,-5 2 69 0,-6 0-320 0,-4 0 229 0,0 0 114 0,-5 0 57 0,-1 0-341 0,0 2 204 0</inkml:trace>
  <inkml:trace contextRef="#ctx0" brushRef="#br0" timeOffset="28534.66">18626 5963 1254 0,'-20'-10'0'0,"1"-1"0"0,11 8 0 0,5 0 0 0,1 1 0 0,2 0 0 0,0 2 593 0,12 0-268 0,6 0-148 16,4 0 167-16,2 0-153 0,0 0-76 0,4 6-39 15,3 1-140-15,-2 1 47 0,-1 0 27 16,3 1 0-16,0 1-556 0,-1 2 291 16,5 0 157-16,-5 0-310 0,1 2 223 0</inkml:trace>
  <inkml:trace contextRef="#ctx0" brushRef="#br0" timeOffset="28705.6">19212 5989 1631 0,'-3'0'0'0,"-4"0"0"0,0 0 0 0,2 0 0 0,0 1 0 0,2-1 0 0,3 2 579 16,0 3-270-16,0-2-136 0,2 4-68 0,9-1-27 15,1 2 9-15,2-1-49 0,3 3-476 0,-1 0 238 16,3-1 119-16,-4 1 60 0,4 1-294 0,-1-3 172 16,-3 0 91-16,0 0-655 0</inkml:trace>
  <inkml:trace contextRef="#ctx0" brushRef="#br0" timeOffset="28941.98">19512 5874 1933 0,'-6'0'0'0,"-1"-2"0"0,4-1 0 15,-2 1 0-15,0 1 0 0,2 1-1 0,0 0 0 0,0 13 300 0,-2 3-130 0,1 9-57 0,-2 4 178 0,2 8-125 16,-2 4-64-16,-4 7-13 15,1 9-24-15,-3 11 8 0,-2-2-34 0,1 1-125 0,-2 1 63 0,1 0 31 16,-2-5-1-16,-1 2-244 0,5-17 133 0,-1-5 71 16,5-7-355-16,2-3 154 0,-2-9 116 0,3 2-20 15,5-16-325-15,0-2 212 16,0-5 108-16,0-3-410 0</inkml:trace>
  <inkml:trace contextRef="#ctx0" brushRef="#br0" timeOffset="29552.34">19910 5813 928 0,'3'0'0'0,"0"0"0"0,0 0 0 0,2 0 0 0,1 0 0 0,-1-2 0 0,0 0 0 0,2 1 398 0,3 1-181 15,0 0-90-15,2 0 97 0,6-1-84 16,-2 1-57-16,4 0-10 0,2 0-36 0,0 0 0 16,3 0 0-16,3 0-204 0,-2 0 97 0,-1 0 54 15,-2 0 26-15,-1 0-623 0</inkml:trace>
  <inkml:trace contextRef="#ctx0" brushRef="#br0" timeOffset="29801.16">20058 6078 1791 0,'-17'0'0'15,"3"1"0"-15,-2 2 0 0,4-1 0 0,5 0 0 0,-3-1 396 0,6 1-184 0,4-2-87 0,0 2 348 0,13-2-218 16,6 0-109-16,6 0 86 0,3 0-102 0,2 0-47 0,2 0-23 0,-1 0-171 16,2 0 82-16,-2 0 29 0,-4 0 0 0,2 0-448 15,-4 0 242-15,-2 0 122 16,3 0-530-16,-10 0 246 31,-2 0 180 0,-1 0-418-31,-6 0 285 0,-3 0 141 0,-2 0 63 0</inkml:trace>
  <inkml:trace contextRef="#ctx0" brushRef="#br0" timeOffset="32731.8">20707 5951 1090 0,'-10'-6'0'0,"-1"0"0"0,3-1 0 0,-1 2 0 0,1-2 0 0,2-1 0 0,0 1 0 0,4-1 162 0,2-3-63 16,0 1-30-16,0-4 117 0,2 4-78 0,10-1-36 16,4-2 1-16,2 1 4 0,4 0 0 15,3-1-29-15,0 6-10 0,1 2 24 16,2 1 0-16,-1 2-23 0,4 2 31 0,-6 0-32 16,-3 3 0-16,1 12-22 0,-3 3 22 0,-5 5 0 15,2 6 9-15,-11 1-33 0,-5 4-1 0,-1 2 25 16,0 0 0-16,-7 1 10 0,-7 4-6 0,-4-7-6 15,-3 0-7-15,-4 1 41 16,-2-4-5-16,2-3-29 0,-5 3 64 0,2-11-36 16,4-4 1-16,-3-2-71 0,4-6 0 0,0-5 44 15,-1 1 10-15,7-4-216 0,3 0 98 0,2-9 51 16,5-1 20-16,2-6 0 0,2-2 10 0,3-3 15 0,3-3-33 0,12 0-822 16,2-3 396-16,6-3 197 15,2-4-309-15,2 5 258 16</inkml:trace>
  <inkml:trace contextRef="#ctx0" brushRef="#br0" timeOffset="32900.35">21038 5791 1115 0,'2'-9'0'0,"-1"0"0"0,1 3 0 15,-2 2 0-15,0 1 0 0,0 3 201 0,-2 0-81 0,-7 7 462 16,1 10-271-16,-4 2-137 0,1 6-59 0,0 1 357 31,3 3-218-31,2 4-107 0,4 0-55 0,2-1 100 0,0 6-67 0,0-9-94 0,11 1-31 0,8 0-138 16,2-5 27-16,5 3 85 15,6-8-239-15,-3-3 152 0,4-4 75 0,0-4-661 0,0-3 348 16,0 0 73-16,-5-6 125 0,-4 0-424 0,-1-10 269 0</inkml:trace>
  <inkml:trace contextRef="#ctx0" brushRef="#br0" timeOffset="33073.87">21390 5660 2504 0,'-19'-11'0'0,"7"4"0"0,4 1 0 0,4 2 0 0,0 4 0 0,4 0 0 0,-2 0 0 0,2 0 0 0,0 0 265 0,7 0-114 16,4 4-80-16,1 3-33 0,5 1 9 15,-2 1-8-15,-1 0-441 0,1 2 220 0,1-3 110 16,-4 1 55-16,3 1-685 0,-2-3 357 0,0-2 181 16,-2-3 90-16</inkml:trace>
  <inkml:trace contextRef="#ctx0" brushRef="#br0" timeOffset="33245.15">21628 5569 1059 0,'0'-12'0'0,"0"5"0"0,0-1 0 16,0-2 0-16,0 6 0 0,0 1 0 0,0 1 0 0,-2 2 573 0,-1 0-259 0,-4 6-142 15,-1 10 330-15,-1 5-232 0,-5 4-116 0,0 4 98 16,-3 5-98-16,1 4-63 0,-1-2-26 0,0 3-69 0,0-3-1 16,1 2 43-16,-3 3 9 0,3-6-363 15,3 1 177-15,-3-6 88 0,4 0 45 0,1-5-599 16,0 0 319-16,6-13 50 15,4-5-474-15,1-3 335 0</inkml:trace>
  <inkml:trace contextRef="#ctx0" brushRef="#br0" timeOffset="33470.07">21895 5354 1264 0,'0'0'0'0,"0"0"0"0,0 0 0 0,0 0 0 0,0 0 0 0,0 0 0 0,0 2 679 0,0 12-311 0,0 8-170 16,0 7 397-16,0 12-279 0,-3 6-139 0,1 13 116 16,-1 13-252-16,-2-3-41 0,1 2 0 15,2 1 0 1,-1-5 0-16,-1 2 0 0,1-15 0 0,-2-9-14 16,1 1-64-16,1-6 58 0,2-5 29 0,-2 0-647 15,3-17 213-15,0-9 207 0,0-7-662 0,3-3 422 0</inkml:trace>
  <inkml:trace contextRef="#ctx0" brushRef="#br0" timeOffset="33765.79">22038 5903 1495 0,'0'0'0'0,"0"0"0"0,0 0 0 16,0 0 0-16,0 0 0 0,0 0 0 0,0 11 0 0,0 2 500 15,0 6-232-15,0 5-106 0,0 1-67 0,0 1 20 0,-3 3-39 0,2-1 1 16,-4-4-40-16,5 2-34 0,-2-9-10 0,1-2 45 15,1-5-167-15,0-6 83 0,0-4 42 0,0 0-51 16,3-17 42-16,8-3 25 0,-1-4-1 0,5-3-38 16,-1 2-12-16,3-2-7 0,-5 5 0 0,4 2 212 0,-2 3-86 15,0 5-39-15,-3 0-13 0,4 3 157 16,-5 6-83-16,-1 3-39 0,0 0 42 0,-2 7-34 16,-2 10 5-16,-2 0 8 0,-1 5-47 0,0 0 1 15,-2 4-1-15,0-4-175 0,0 2 96 0,-2-4 36 16,0-3-1-1,-1-1-534 1,-1-5 270-16,3-1 105 0,-2-2 74 0,3-5-589 0,0-3 322 0,0 0 160 0</inkml:trace>
  <inkml:trace contextRef="#ctx0" brushRef="#br0" timeOffset="33964.26">22416 5755 1272 0,'12'-12'-1'0,"-3"5"0"0,1-1 0 0,2 4 1 0,0 1 0 0,4 1 306 0,0 2-124 0,2 0 152 16,1 6-149-16,-2 7-73 15,2 2-38-15,0 4 203 0,1 2-111 0,-7 2-69 0,-1 0-30 0,-7 0-97 16,-1 6 33-16,-4-4 0 0,0 6 43 0,-7-3-235 16,-12-1 113-16,-6 1 56 0,-6-4-260 0,-2 1 158 15,-4 0 89-15,2-10-275 0,2-6 150 0,5-2-1 16,5-5 62-16,7-2-236 16,-1 0 139-16,14-5 83 0,3-14 37 0,5-10-320 15</inkml:trace>
  <inkml:trace contextRef="#ctx0" brushRef="#br0" timeOffset="34125.83">22708 5710 1169 0,'19'-20'0'0,"-6"1"0"0,0 8 0 0,-7 2 0 0,-5 7 0 0,-1 2 0 0,0 0 0 0,-9 7 735 15,-4 10-349-15,-6 5-165 0,1 4-97 0,2 2 575 16,2 2-331 0,0 5-166-16,5 0-175 0,-1 2-27 0,7-3 0 0,3-3 0 0,0 1 0 15,2-2 0-15,13 0 0 0,9 2 0 0,5-11 0 0,6-4 0 16,8-2 0-16,-1-8-489 0,0-2 68 0,2 0 131 15</inkml:trace>
  <inkml:trace contextRef="#ctx0" brushRef="#br0" timeOffset="34288.39">23371 6096 2875 0,'0'0'0'0,"-2"0"0"0,-3-2 0 15,2 0 0-15,-1 1 0 0,0-1 0 0,1-1 799 0,3 1-542 0,-1 0-257 0,1 1 0 16,-2 1 0-16,2-2 0 0,0 2 0 0,0-1-106 0,0-2-161 16,0 3 151-16,0-3 76 15</inkml:trace>
  <inkml:trace contextRef="#ctx0" brushRef="#br0" timeOffset="35959.44">12942 7836 695 0,'-3'-17'0'0,"-3"1"0"16,0 1 0-16,-1-2 0 0,0 1-9 0,1 1-1 0,-2-5-1 0,0 7 373 0,-1 2-162 0,1 3-81 15,1-1-41-15,-5 7 100 0,0-3-62 0,0 5-43 32,-1 0-1-32,-2 16-3 0,0 4 0 0,0 12-31 0,-5 6 110 0,5 3-59 0,1 3-26 0,4 0 48 15,1-1-37-15,3 3 10 0,6-10-47 0,0-7-26 16,0-2-1-16,13-7 28 0,2-4-1 0,10-1-84 15,-2-15 38-15,4 0 0 0,2-9 46 0,1-14-198 16,0-6 95-16,2-10 36 0,-5-2-299 0,-3-5 143 16,-1-4 88-16,-5-4-151 15,-2-4 106-15,1-7 43 16,-11 4 36-16,-4-4 7 0,-2-1 19 0,0-2 1 0,0-2-1 0,-8-7 51 16,0 17-21-16,-4 6 1 0,1 7-31 0,-1 12 161 15,2 11-80-15,-1 6-50 16,2 16 412-16,1 2-204 0,5 4-63 0,-3 13 151 0,3 8-124 15,-1 8-54-15,4 7-41 0,0 8 97 0,2 9-64 16,3 5-33-16,4 3 0 0,2 13 42 0,-2-12-42 16,1 1 0-16,2 0-33 15,0 1-35-15,0-3-1 0,5 9 46 0,-1-24-358 0,0-6 175 16,3-5 86-16,-2-12-508 16,1-6 253-16,-3-4 140 0,-1-14 28 0,-3-3-429 0,0-4 263 0,1-18 134 15</inkml:trace>
  <inkml:trace contextRef="#ctx0" brushRef="#br0" timeOffset="36249.67">13319 7473 1330 0,'-1'0'0'0,"-7"-2"0"0,2 2 0 0,3-3 0 0,1 1 0 0,2 2 0 0,0 0 328 0,0 0-136 0,10 0-82 16,8 0 223-16,-1 5-147 0,5 2-75 0,0 1-100 15,4 1 36-15,-1 0-10 0,0 3 1 31,-4 2-186-31,-1-1 93 0,-4 4 46 0,1 5 9 0,-10 2-25 0,-5 6 31 0,-2 5 0 0,-5 2 31 16,-12 7 93-16,-6 1-98 0,-4-2-15 0,-2-1 433 0,1-5-208 16,0-2-97-16,5-4 229 0,0 1-368 15,9-12-6-15,8-8 0 0,6 0 0 0,0-6 0 16,9-2 0-16,12-1 0 0,5-3 0 16,7 0 0-16,1-5 0 0,4-6 0 0,-1 0 0 15,6-1-81-15,-7-3 45 0,-1 4-827 0,-2 2 414 16,-4-1 199-16,-4 2-484 0,2 0 338 15</inkml:trace>
  <inkml:trace contextRef="#ctx0" brushRef="#br0" timeOffset="36420.69">13374 7779 2186 0,'-26'-7'0'0,"2"3"0"0,4-3 0 15,12 6 0-15,5-3 0 0,3 3 0 0,0-2 0 0,15 0 0 0,9-4 447 0,4 1-210 0,5 2-100 0,3 1 22 0,1 3-62 0,-1 0-29 0,3 0-379 16,-5 0 169-16,-3 3 90 0,0 5 45 0,-1 1-688 16,0 2 364-16,1 0 190 0,-8 1 82 15</inkml:trace>
  <inkml:trace contextRef="#ctx0" brushRef="#br0" timeOffset="37390.62">14008 7174 1815 0,'0'-11'0'0,"-3"4"0"0,0 0 0 0,1 3 0 0,-2 0 0 0,2 2 0 0,0 2 0 0,2 10 0 0,0 15 283 0,0 11-123 0,0 11 141 16,0 9-123-16,2 2-76 0,4 7-32 0,-1 10 300 15,4 4-167-15,-3 5-83 16,2 10-33-16,-3-12-86 0,0 2 1 0,-1-5 34 0,-2-4 1 0,-1-7-222 31,-1 4 121-31,0-26 45 0,0 0 28 0,0-8-262 0,-1-3 145 0,-5-7 36 16,0-1-269-16,1-18 124 0,2-4 93 0,1-5-90 15,2 0 88-15,0-1 45 0,0-9-9 0,0-3-259 0,0-7 156 0,0-2 78 16,2-1 39-16</inkml:trace>
  <inkml:trace contextRef="#ctx0" brushRef="#br0" timeOffset="37687.83">14421 7872 1174 0,'0'-9'0'0,"0"-1"0"0,-3 2 0 0,0-1 0 0,-2 2 0 0,0-2 0 0,2 4 520 0,-1 1-242 0,-1 3-121 0,2-2 192 15,-2 3-157-15,-1 3-68 0,1 11-49 0,-1 10 92 16,2 0-65-16,0 8-33 0,4 1 0 0,0 5 117 15,0-2-80-15,0 0-34 16,4-2-86-16,3-3 25 16,5 0 1-16,3 3 33 0,0-8-368 0,1-1 180 0,1-6 89 0,0-1-572 15,3-5 278-15,2-1 160 0,-3-7 39 16,1-5-479-16,0 0 296 0,-1-12 147 0</inkml:trace>
  <inkml:trace contextRef="#ctx0" brushRef="#br0" timeOffset="37881.31">14722 7931 1157 0,'-8'-6'0'0,"-1"0"0"0,4 3 0 0,0 1 0 0,0-1 0 0,2 3 0 0,2 0 822 0,-1 0-385 15,2 3-204-15,0 8 320 0,0 4-258 16,2 5-129-16,2-1 26 0,1 8-116 0,2-4-76 16,0 2 0-16,-1-1-130 0,1 4-16 0,-2-2 91 15,1 2 54-15,-3-6-282 0,1 2 159 16,-1-4 81-16,-1-3-698 0,0 0 365 0,-1-3 100 15,1-5 125-15,-1-2-442 0</inkml:trace>
  <inkml:trace contextRef="#ctx0" brushRef="#br0" timeOffset="38064.33">14973 8084 2352 0,'4'0'0'0,"-2"0"0"0,4 0 0 0,-3 0 0 0,0 1 0 0,0 3 0 0,1-1 0 0,-1 4 0 0,-2 1 536 15,-1 2-251-15,0 3-124 0,0 1-10 0,-4 7-48 16,-8 2-38-16,0 2-150 0,-2-2 61 16,-3 1 30-16,1 1 0 0,-2 0-460 15,3-8 240-15,-1 0 126 0,3-6 61 0,1 0-793 16,4-4 400-16,-2-2 148 0</inkml:trace>
  <inkml:trace contextRef="#ctx0" brushRef="#br0" timeOffset="38246.83">15167 7979 2051 0,'0'0'0'0,"0"0"0"0,0 0 0 0,0 0 0 0,0 0 0 0,0 3 182 0,-1-2-73 0,1 2-36 0,0 1 599 0,0 2-322 16,0 1-157-16,0 3-78 0,0 3-130 0,0 0 25 0,0 4 9 15,0 0 17-15,0-1-598 0,1 1 299 0,-1-1 150 16,2-2-691-16,-2 3 425 0,1-5 200 0,-1-5-586 15</inkml:trace>
  <inkml:trace contextRef="#ctx0" brushRef="#br0" timeOffset="38442.32">15344 7875 1330 0,'4'0'0'16,"-1"0"0"-16,2 0 0 0,0 0 0 0,-1 0 0 0,4 0 0 0,1 4 819 0,1 6-383 0,1 5-204 0,1 4-99 0,-1 1 312 15,1 4-205-15,-2 5-102 16,-1 0-75-16,-2 2-27 16,-3-2 0-16,-3 3-404 0,-1-1 202 0,-1-1 101 0,-11 3 59 0,-4-5-573 15,-6-2 306-15,-3-1 152 0,-1-2-25 0,-4 0-301 16,-2 2 197-16,4-12 111 0</inkml:trace>
  <inkml:trace contextRef="#ctx0" brushRef="#br0" timeOffset="38689.66">15884 7606 1521 0,'5'-4'0'0,"3"1"0"0,1-2 0 0,4 1 0 0,3 1 0 0,0-2 374 0,4 4-173 0,4-2-84 15,0 2-40-15,3-1-127 16,-2 0 42-16,5 1 9 0,-4 1-520 0,-2 0 266 0</inkml:trace>
  <inkml:trace contextRef="#ctx0" brushRef="#br0" timeOffset="38872.17">15893 7911 1642 0,'8'3'0'0,"2"-3"0"0,5 0 0 0,-2 0 0 0,4 0 0 0,-2 0 0 0,4 0 366 16,3 0-166-16,0 0-74 0,-1 0 355 0,3 0-223 15,-4 0-112-15,4 0-451 16,-3 0 170-16,2 0 93 0,-5 0 34 0,-3 0-788 15</inkml:trace>
  <inkml:trace contextRef="#ctx0" brushRef="#br0" timeOffset="41187.19">16854 7324 1148 0,'-2'-6'0'0,"-1"1"0"0,-2 0 0 0,3 1 0 0,-1-1 0 0,1 2 0 0,2 0 0 0,-3 1 0 0,3 2 133 0,0 0-47 31,0 5-25-31,3 10 206 0,-1 7-119 0,3 6-55 0,1 6-28 0,-2 7 83 0,2 6-55 0,-1 6-19 0,0 0-9 16,0 6 97-16,-2 4-63 0,0 3-30 0,1 0 38 0,0 7-25 31,-1-15-10-31,2-4-34 0,-1-4 32 0,0-6-33 16,-1-6 1-16,2 1 2 0,-1-19-2 0,0-2 0 0,1-5-1 0,-2-3-1 0,-1-7 2 15,1 1 9-15,-1-4-10 0,-2 0-61 16,0 0 30-16,0 0 1 0,0-6-137 16,0 5 82-16,0-5 21 0,-2 0-439 0,-3 1 215 0,2 1 119 15,-1-2 29-15,3 2-451 0,-3-2 259 0,4-2 128 16,0 1 65-16,0 0-414 0</inkml:trace>
  <inkml:trace contextRef="#ctx0" brushRef="#br0" timeOffset="41565.18">17230 7712 1437 0,'-5'-5'0'16,"2"2"0"-16,2-1 0 0,-3 3 0 0,3-2 0 0,-1 1 220 0,1 1-91 0,1 1 468 0,0 0-280 15,0 0-130-15,0 0-80 0,0 4 260 0,4 3-165 16,3 0-82-16,0 0-42 0,3 0 22 0,-2 0-36 0,-1-1-58 15,3 0-6-15,-1-1-20 0,-3-1-18 0,3-1 46 16,-2 1-357-16,-2 0 193 16,-2-3 97-16,1 0-191 0,0 1 132 0,-1-2-1 15,-2 0 56-15,2 0-525 0,-3 0 275 0,0 0 138 16,0 0 69-16</inkml:trace>
  <inkml:trace contextRef="#ctx0" brushRef="#br0" timeOffset="42346.81">17702 7347 523 0,'-2'-4'0'0,"-2"-1"0"0,1-1 0 0,-1 2 0 0,3 3 373 0,1-2-168 0,-2 3-83 16,2 0-43-16,0 0 90 0,0 12-70 0,0 6-32 0,2 5 242 0,3 7-136 16,1 5-68-16,2 5 213 0,-1 0-144 15,0 3-69-15,-3 6-34 0,3 2 126 0,-1 6-80 0,0 4-30 16,-3-4-10-16,-1-2 3 15,-1-3 1-15,1-1-44 0,-1-6 1 0,-1 2-38 16,0-17 38-16,0-6-1 0,0-4-73 0,0-10 37 16,0-3 0-16,0 0-99 15,0-7 62-15,0 0 18 0,0-2 23 0,0-3-345 0,0 1 167 16,0-2 53-16,0 0 54 0,0 1-473 0,0-2 251 16,0-2 125-16,0 1 54 0,0-4-472 15,2 1 272-15</inkml:trace>
  <inkml:trace contextRef="#ctx0" brushRef="#br0" timeOffset="42704.85">18048 7275 1470 0,'-8'-10'0'0,"4"3"0"0,0 1 0 0,1 2 0 0,0 1 0 0,3 1 0 0,-2 2 173 0,2 0-68 0,0 6-34 0,0 6 185 16,0-1-100-16,7 2-65 15,2-2-27-15,3 1 89 0,0 0-58 0,3-1-29 0,1-2 9 16,-1-2-71-16,-1-1-1 0,1-2 34 0,0-1-108 0,0-3 54 16,-1 1 37-16,-2-1-72 0,1 0 45 0,-3-1 0 31,-1-7 44-31,2-4-161 0,-6-4 68 0,-4 0 0 0,1-1 31 0,-2-4-47 0,0 3 32 15,-8-3-7-15,-4 6 3 0,-3-1 133 0,-3 5-52 16,1 3-25-16,-5 5 127 0,-1 0-65 16,2 3-36-16,-1 0 22 0,2 7-24 0,4 4 15 15,1 6-34-15,2 0-63 32,7 1 39-32,2 2 0 0,4 0 29 0,0 1-556 0,1-3 263 0,10 5 111 0</inkml:trace>
  <inkml:trace contextRef="#ctx0" brushRef="#br0" timeOffset="43940.56">18487 7803 1034 0,'-6'-8'0'0,"1"3"0"0,-2-2 0 0,0 1 0 0,0-3 0 0,0 2 0 0,-2 2 169 0,1-2-66 0,0 3-34 0,0-1 76 16,-4 0-45-16,4 2-36 0,-3 3-1 0,-1 0 13 47,1 3 1-47,-3 11-41 0,0 3 9 0,3 7 49 0,-1 4-30 0,4 3 1 0,0-1 32 0,2 5-30 16,3-2 9-16,3-5-40 0,0-1 30 0,2-4-30 0,8-1 0 15,3-8-69-15,5 3 43 0,0-11-8 0,3-5 34 0,3-1-51 16,-1-1 26-16,-1-16-1 0,4-3 35 0,-5-7-276 0,2-3 104 15,-4-6 68-15,1-2-340 0,2-10 181 16,-8 4 67-16,0-3 58 0,-3-3-87 0,-3-3 72 16,-5-1 36-16,6-9-1 0,-8 8 9 0,-1 2 28 15,0-4 0-15,0 5 61 16,-1 5-30-16,-3-1-9 0,-1 20-22 0,-2 10 98 16,3 11-49-16,0 5-25 0,0 2 358 0,1 3-184 0,-2 17-46 15,4 7 250-15,1 8-150 0,0 7-90 16,0 6-45-16,0 10 266 0,3-3-160 0,3 3-75 15,-3 2-39-15,2 1 127 0,-2 0-82 0,0 7-32 16,-1-11-9-16,1 2-78 0,0-7 0 16,3-3 38-16,-2-5-384 0,3 4 200 0,-1-21 88 15,1-8-592 1,-1-7 298-16,3-7 177 0,-3-5 14 0,4 0-440 0,-3-8 288 0,-1-16 139 0</inkml:trace>
  <inkml:trace contextRef="#ctx0" brushRef="#br0" timeOffset="44149.33">18810 7640 1575 0,'6'-9'0'0,"-3"3"0"0,2 3 0 0,0-1 0 0,4 2 0 0,-1 2 0 0,1 0 0 0,1 0 0 0,0 9 340 0,1 6-152 0,1 2-76 0,0 5 53 0,-3 2-69 16,-4 2-30-16,4 1 0 0,-6 3-1 0,-1 2-1 16,-2 0-19-16,0 0-46 0,-5 0 0 0,-9-1 37 15,0-1 1-15,-5-2-110 0,1 1 64 16,-3-11 17-1,1-3 1-15,-3-2-293 0,4-6 151 0,-1-2 38 0,-2 0-382 0,8-5 214 16,1-3 113-16,4-11-143 0,6-6 128 0,3-6 65 16</inkml:trace>
  <inkml:trace contextRef="#ctx0" brushRef="#br0" timeOffset="44337.83">19031 7563 1635 0,'0'1'0'0,"0"-1"0"0,0 0 0 0,0 3 0 0,0 0 0 0,0 4 0 0,0 5 0 0,-5 4 0 0,-4 7 745 0,0 5-345 0,1 6-187 16,0 5-88-16,1 3 314 0,3 2-202 0,4 1-100 16,0 2-137-16,1-11 0 15,14-1 0-15,2-7-29 16,5-2-25-16,3-8 45 0,4 3 9 0,-3-14-482 0,3-1 259 0,-3-5 130 0,-1-1 64 0,2 0-720 16,-7-1 361-16,0-8 176 0,-4-1 88 0</inkml:trace>
  <inkml:trace contextRef="#ctx0" brushRef="#br0" timeOffset="44572.2">19361 7777 802 0,'-3'0'0'0,"-2"0"0"0,1 0 0 0,4 0 0 0,0 0 0 0,2 0 529 15,12 0-247-15,9-2-114 0,6-1 314 0,7 1-223 16,7-3-112-16,5-2 74 0,2 1-92 0,8-1-38 16,-3 0-32-16,-2 1-250 0,-3 3 114 0,-5-2 56 15,-4 1 28-15,2 2-206 0,-16 2 113 0,-7-3 60 16,-1 3 31-16,-8 0-668 16,-4 0 333-16,0 0 55 0</inkml:trace>
  <inkml:trace contextRef="#ctx0" brushRef="#br0" timeOffset="44753.71">19748 7406 1087 0,'-13'-6'0'0,"2"1"0"0,5 2 0 0,-1 3 0 0,6 0 681 0,0 11-322 0,1 10-162 0,0 7-72 16,1 4 425-16,9 9-258 15,-2 6-127-15,1 6-66 0,2 8 75 0,-3 8-60 0,-1-5-44 16,1-1-317-16,1-2 141 0,-4-2 71 0,1-7-803 0,1 6 446 15,-4-17 209-15,-1-2 109 0</inkml:trace>
  <inkml:trace contextRef="#ctx0" brushRef="#br0" timeOffset="46001.8">20700 7327 1655 0,'0'-9'0'0,"0"2"0"15,-2 0 0-15,2 2 0 0,0 2 0 0,0 1 0 0,0 2 0 0,0 0 0 0,0 12 223 0,0 6-94 0,2 8-45 0,-1 7 104 16,1 2-79-16,0 7-37 0,-2 5 188 15,0 2-112-15,0 3-55 0,0 7-19 0,0-2 57 16,-2-2-47-16,-3 2-23 0,2-7-1 0,0-2-46 16,-1 1 8-16,4-15 15 0,0-7 0 0,0-6-69 15,0-4 34-15,0-4 1 16,0-2 6-16,0-10-10 0,0-1 38 0,0 0-159 0,0 0 73 0,0-1 10 16,0-2 31-16,0-3-243 31,0-1 121-31,0 1 40 0,-2-3 37 0,1-1-421 0,-1-2 209 0,2 0 119 0,0-3 54 0,0 0-418 15,0-3 237-15,2-1 118 0</inkml:trace>
  <inkml:trace contextRef="#ctx0" brushRef="#br0" timeOffset="46532.38">21141 6956 775 0,'0'-3'0'0,"-1"0"0"0,1 0 0 0,-2-3 0 0,2 5 0 0,-2-3 0 0,2 2 164 16,0 0-64-16,0-1-32 0,0 3 147 0,0 0-89 31,0 0-36-31,0 3-9 0,0 6 109 0,2 3-76 0,0 5-39 0,-1 1 80 0,2 5-50 0,-2 1-39 16,1 0 0-16,-2 5 35 0,0-2-32 15,1 3 0-15,-1-1-23 0,0-1 12 0,0-2-21 0,0 0 0 16,0-3 32-16,0 0-32 16,0 1 9-16,0-8-44 0,0-3 35 0,0-1 0 15,0-6 0-15,0 0-73 0,0 0 46 0,0-6-10 16,0 0 37-16,0 0-133 0,0 0 53 0,0-1 33 15,0-2 9-15,0-1-374 0,-3-3 173 0,2 3 96 16,-2 0-229-16,2-2 149 0,-1 4 63 0,0 0 47 16,1-1-495-16</inkml:trace>
  <inkml:trace contextRef="#ctx0" brushRef="#br0" timeOffset="47450.06">21384 7646 1162 0,'-11'0'0'0,"2"0"0"0,1 0 0 0,0-1 0 0,1-1 348 0,5-1-160 0,0 3-75 0,2 0-38 0,0 0 181 16,0 0-109-16,0 0-45 0,0 0-122 0,0 0 29 15,2-2 0-15,2 2-330 0,3 0 180 0,0 0 98 16,0 0 36-16,-1 0-668 0,0 0 325 16</inkml:trace>
  <inkml:trace contextRef="#ctx0" brushRef="#br0" timeOffset="47692.41">21741 7074 1531 0,'0'12'0'0,"0"-5"0"0,0 4 0 0,-3 5 0 0,1 3 0 0,-1 5 0 0,-2 10 0 0,1 0 593 0,-1 7-277 0,4 4-140 15,-1 4-69-15,2 0 146 0,0 7-98 0,0-6-64 16,0-1-86-16,0 1-1 0,0-3 33 0,0-1-149 16,0 9 83-16,0-12 29 0,-3-2 0 15,0 0-466-15,0-2 252 16,0-2 122-16,1 0 74 0,0-11-774 0,2-8 378 0,0-4 188 16</inkml:trace>
  <inkml:trace contextRef="#ctx0" brushRef="#br0" timeOffset="48009.56">21877 7718 1434 0,'1'0'0'0,"2"0"0"0,-2-3 0 0,1 1 0 0,0 2 0 0,-1 0 0 0,-1 0 228 0,2 7-96 0,-1 5 158 16,-1 2-131-16,0 5-61 0,0-1-30 0,0 6-20 0,0-2-11 16,0 2 10-16,0-2-10 0,0-2-140 15,2-4 70-15,-2-2 35 0,2-5 0 0,1 0-136 16,6-9 81-16,-1 0 45 0,4-5-42 0,4-8 11 15,-2-5 30 1,6 0 136-16,-5 1-62 0,4 2-27 0,0 0-41 0,-3 4 89 0,-1 4-42 0,2 1-11 16,-3 3-1-16,-3 1 69 15,-1 2-39-15,-1 5 11 0,-5 6 0 0,3 5-78 16,-6 4 16-16,-1 1 0 0,0 3-151 0,0-2 84 16,-7 0 44-16,2 2-344 0,-4-4 178 31,1-3 71-31,2-3 50 0,-1 0-256 0,1-4 139 0,-2-2 55 31,5-4 45-31,2-4-408 0</inkml:trace>
  <inkml:trace contextRef="#ctx0" brushRef="#br0" timeOffset="48220.51">22369 7429 1297 0,'4'-11'0'0,"1"0"0"0,-2 4 0 0,1 2 0 0,0 2 0 0,-1 3 0 0,1 0 297 0,0 3-121 0,-1 13 473 16,0 5-306-16,0 8-153 0,-1 5-77 0,-1 7 355 15,0 6-207-15,-1-2-124 0,0 4-137 0,0-2 0 16,0 1 0-16,0 4 0 31,0 2 0-31,0-12 0 0,0-2 0 0,0-4 0 0,0-4 0 0,0-6 0 16,0 2 0-16,0-13-496 16,0-6 223-16,0-4 146 0,0-5-15 0,0 0-491 0,0 0 289 0,0 0 158 0,0-3 75 0,0-5-468 0,0-3 271 15</inkml:trace>
  <inkml:trace contextRef="#ctx0" brushRef="#br0" timeOffset="48801.92">23051 7775 849 0,'0'-9'0'0,"0"1"0"0,0-1 0 0,0 0 0 0,0 1 0 0,0-6 99 0,0 4-35 0,0-1 244 16,0 0-136-16,0-1-68 0,-1 1-34 0,-4-3 84 15,0 5-64-15,1 0-27 0,-4 3 0 0,0 1 18 16,-4 3-1-16,2 2-35 0,-5 0-9 0,0 10 11 16,-2 8-11-16,2 6 0 0,-1 3 44 0,2 5-35 15,5 0-9-15,3 0 66 16,6-1-33-16,0-2 0 0,0-3-33 0,2 2-40 0,11-10 16 0,1-3-1 16,5-5 25-16,0-6-222 15,4-4 107 1,3 0 54-16,-1-11 22 0,0-9-336 0,-1-7 167 0,0-4 59 0,0-3-177 0,2-7 117 15,-6 0 74-15,-2 0 13 16,-1-2 25-16,-3 0 0 0,0-9 16 0,-3 4 40 0,-5-3 1 16,1 0-32-16,-4-3 0 0,1-1 94 0,-2-7-55 0,-1 17-16 15,-1 6 1-15,0 8 168 0,-1 12-94 0,-8 8-15 16,2 5 374-16,-1 6-183 16,1 5-109-16,-1 14 83 0,2 11-88 0,0 1-44 15,2 13 9-15,3-1 226 0,-1 7-139 0,2 1-70 16,0 2-35-16,0 1 200 0,0 4-109 0,0-11-67 15,2-1-30-15,1-1-121 0,6-1 46 16,0-6 24-16,4 6-481 0,0-15 248 0,0-5 127 0,2-5-731 16,2-8 404-16,-2-5 158 0,6 0 104 0,-6-6-250 15</inkml:trace>
  <inkml:trace contextRef="#ctx0" brushRef="#br0" timeOffset="48940.55">23503 7542 1230 0,'0'0'0'0,"0"-1"0"0,0-1 0 0,0-1 0 0,0 0 0 0,0 2 0 0,0 1 598 16,0 0-272-16,0 0-150 16,2 9-69-16,8 0 263 0,0 4-166 0,3 1-76 0,0-1-362 15,-1 2 135-15,4 0 67 0,-1-2-712 16,1 0 380-16,0 1 192 0,0-4 92 0</inkml:trace>
  <inkml:trace contextRef="#ctx0" brushRef="#br0" timeOffset="49113.09">23872 7240 1306 0,'0'-5'0'0,"0"1"0"0,0 1 0 0,0 3 0 0,0 0 0 0,0 17 0 0,-6 14 264 16,-5 11-113-16,-6 17-49 0,-2 9 481 0,-8 19-274 16,-5 16-136-16,-7 11 16 0,0 9-76 0,-4 14-30 15,5-20-9-15,0 0-635 0,2 1 298 0,4-9 149 16,-1-5 76-16</inkml:trace>
  <inkml:trace contextRef="#ctx0" brushRef="#br0" timeOffset="49843.7">24384 7629 1676 0,'-10'-1'0'0,"1"-2"0"0,1 0 0 0,1-1 0 0,5 2 0 0,-2 0 0 0,4 2 0 0,0 0 567 0,4 0-265 0,15 0-133 15,7 0-77-15,1 0-10 0,6 0-46 16,2 0 1 0,-2 0-454-16,2 0 226 0,3 2 123 0,-7 2-724 0,-1-1 379 0,2-1 191 15</inkml:trace>
  <inkml:trace contextRef="#ctx0" brushRef="#br0" timeOffset="49979.33">24523 7862 1733 0,'-24'1'0'0,"1"1"0"0,5 1 0 0,4 1 0 0,2-4 0 0,7 0 0 0,5 0 0 0,0 0 384 0,8 0-173 0,10 0-88 16,6 0 36-16,6 0-68 0,2 0-27 0,5 0-447 15,1 0 210-15,-1 0 105 0,5 0 61 0,-3 0-809 16</inkml:trace>
  <inkml:trace contextRef="#ctx0" brushRef="#br0" timeOffset="50395.58">25298 7804 792 0,'-10'-26'0'0,"3"3"0"0,-5 0 0 0,4 3 0 0,-5-2 563 0,-2 2-263 0,0-4-123 16,0 11 173-16,-1 2-157 0,1 3-78 0,-3 5-39 15,1 3 188-15,-3 0-105 0,2 12-65 0,1 11-16 16,1 8 0-16,0 3-41 0,4 4 0 0,-2 6-17 16,8-6-9-16,3 1 26 15,3-2 0-15,0-1-36 0,0-4 1 0,1 2 44 0,3-8-66 0,9-5 28 16,0-3 1-16,1-7-229 0,2-4 117 0,4-2 41 16,1-5 33-16,1-8-329 0,1-12 168 0,2-6 58 15,-2-6 49-15,3-1-231 0,-6-5 143 0,2 0 68 16,-5-5 32-16,2-4-51 0,-5-1 42 15,8-12-9-15,-11 4 125 0,1-7-37 16,-3-3 0-16,1-6 31 0,-1-4-34 0,0-8-9 0,-4 21-23 16,0 7 206-16,-4 12-102 0,-1 17-32 0,0 13-33 15,0 5 499-15,0 9-244 0,-3 8-71 16,-5 13-76-16,1 10 192 0,-2 9-133 0,-2 10-58 16,6 3 298-16,-2 8-186 15,0 4-195-15,0 0-29 0,3-1 0 0,-2 8 0 0,4-15 0 0,2-3 0 16,0-1 0-16,0-3 0 15,6 4 0-15,4-15-160 0,0-7-127 0,1-1 161 16,3-9 82-16,0-9-934 0,1 1 461 0,0-14 246 0</inkml:trace>
  <inkml:trace contextRef="#ctx0" brushRef="#br0" timeOffset="50611.01">25569 7633 2440 0,'0'-19'0'0,"0"1"0"0,0 0 0 0,2 7 0 0,1 1 0 0,4 2 0 0,1 2 0 0,4 5 0 0,3 0 312 0,3 1-142 15,2 0-67-15,6 12 60 0,-1 2-63 0,-2 6-32 16,4 1 9-16,-5 2-17 16,-4 3 1-16,-5 0-25 0,-4 4 1 0,-5 2-45 15,-2 2 10-15,-2-2 34 0,-9-3-95 0,-8 1 47 0,-7-1 25 0,-5-3-133 32,-6 1 68-32,0-9 36 0,-3-3-12 0,0-4-334 0,5-4 160 0,1-4 91 15,3-1 16-15,11-2-211 0,6-2 136 0,9-15 66 16,3-3 34-16,7-6-593 0</inkml:trace>
  <inkml:trace contextRef="#ctx0" brushRef="#br0" timeOffset="50781.54">26007 7558 3116 0,'0'0'0'0,"-8"5"-1"0,-1-1-2 0,-2 2 0 0,-3 6-1 0,-3 2 1 0,-3 7 0 0,-2 4 0 0,5 2 512 0,0 5-239 0,7 2-214 0,5 0-56 16,5 4 0-16,0 1 0 0,18-9 0 0,9 1 0 15,9-5 0 1,7-5 0-16,8 0 0 0,2-1-52 0,-3-9-141 0,1 0 114 16</inkml:trace>
  <inkml:trace contextRef="#ctx0" brushRef="#br0" timeOffset="50921.17">26946 7952 3931 0,'-10'-12'0'0,"7"3"0"0,-2 3 0 0,3 1 0 0,-1 1 0 0,1 2 0 0,2 2 0 0,0 0 0 0,0-3 0 0,4-1 0 0,6-1 0 15,5-1 0-15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9T00:39:06.9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9003 4971 1385 0,'-8'0'0'0,"-3"0"0"0,5 0 0 0,-4 0 0 0,3 0 0 0,2 0 0 0,1 0 0 0,1 0 188 0,1 0-75 0,-1 0 121 0,3 0-102 0,0 0-47 16,0 0 1-16,6 0 67 16,5 3-56-16,6 0-20 0,0-1-9 0,1 0 15 15,3 3-44-15,-1 0 1 0,1-1-28 0,2-1 37 16,-4 2-9-16,3 0-1 0,-4-2-42 15,1 3-1-15,-2-3 44 0,5 2-73 0,-8-3 32 0,2 3-1 16,-5-3 29-16,0 2-66 0,-1 1 20 0,-2 1 9 16,-5 3-5-16,-1 0 62 0,-2 8 0 0,-5 6-40 15,-13 5 45-15,-4 10-38 47,-5 2-1-47,-3 4-25 0,-4 3 27 0,-1 3 6 0,2-1-5 0,-2 3 40 0,6-12-4 0,6-3-26 0,3-3-5 0,2-6 121 0,9-7-57 0,1 0-17 16,8-11-7-16,0-3 80 0,3-2-50 0,10-2-26 15,5 2-23-15,1-3-42 0,1-1 0 0,5-1 0 16,0 0 0-16,1 0 0 0,1 0 0 16,-3 0 0-16,1 0 0 0,-4 0 0 15,0 0 0-15,-1 0 0 0,0 0 0 0,-8 0 0 16,-2 0 0-16,-3 0-330 0,-2 0 58 16,-2 4 93-16,1 0 70 0,-4-1-521 0,0-3 295 0,0 4 148 15,0-2-189-15,-7 0 169 0,-1-2 74 0</inkml:trace>
  <inkml:trace contextRef="#ctx0" brushRef="#br0" timeOffset="181.51">8889 5395 1610 0,'-21'-3'0'0,"5"-2"0"0,5-1 0 0,3 4 0 0,4 1 0 0,4-2 0 0,0 3 0 0,15-2 710 15,6-3-335-15,5 3-168 0,5-3 285 0,0-1-234 16,2 5-111-16,0-2-346 0,1 3 117 0,-3 0 60 15,5 0 39-15,-6 5-307 0,0 5 163 0,-2-1 83 16,0 1 40-16,-1 1-792 0,2 2 419 16,-8-2 79-16</inkml:trace>
  <inkml:trace contextRef="#ctx0" brushRef="#br0" timeOffset="407.91">9360 5434 1983 0,'0'0'0'0,"0"0"0"0,0 0 0 0,0 0 0 0,1 0 0 0,7 0 0 0,4 0 0 0,4 0 0 0,0 0 300 0,8 7-131 0,-1 2-64 16,0 4 196-16,5 3-122 0,-7 0-74 16,-1 2-88-16,-6 2 23 0,-1 4-1 0,-6 2 0 0,-3 0-22 15,-4-3-8-15,-2 1 30 16,-14-2 0-16,-1-5-25 0,-4 0 0 16,-5-2 35-16,1-4-150 0,2-6 70 0,0 0 11 0,-1-4-424 15,4 0 199-15,4 1 114 0,1-2 34 0,7 0-449 16,5 0 253-16,3-7 127 0,0-2 64 0,9-6-470 15</inkml:trace>
  <inkml:trace contextRef="#ctx0" brushRef="#br0" timeOffset="588.42">9726 5438 1537 0,'0'0'0'15,"0"0"0"-15,0 0 0 0,0 0 0 0,0 0 0 0,-3 0-2 0,-6 3 462 0,0 6-203 0,-4 8-116 0,2 1 522 0,0 3-314 16,-1 5-156-16,4 1 140 0,1 5-333 0,6-3 0 15,1 0 0-15,0 0 0 0,11-3 0 16,7-2 0-16,5 1 0 0,0-6 0 0,4-5-136 16,-1-1 54-16,-1-4 60 0,2-3-326 0,-1 1 185 0,-3-7 94 15,1 0-908-15,-2 0 469 16</inkml:trace>
  <inkml:trace contextRef="#ctx0" brushRef="#br0" timeOffset="766.95">10095 5247 2461 0,'-4'0'0'0,"-2"0"0"0,-2 0 0 0,5-2 0 0,1-1 0 0,2 3 0 0,0-1 0 0,2-2 927 0,11 2-435 0,6-1-441 16,2 0-51-16,2 1 0 0,4-1 0 0,2 1 0 15,5-1 0-15,-7 0 0 0,4 2 0 0,-4 0-517 16,-1 0 91-16,2 0 241 0,-8 7 106 0</inkml:trace>
  <inkml:trace contextRef="#ctx0" brushRef="#br0" timeOffset="929.52">10167 5533 3338 0,'-17'5'0'16,"3"-1"0"-16,5-1 0 0,1-3 0 0,2 5 0 0,6-5 0 0,1 3 0 0,16-2 0 0,5-1 514 0,10 0-435 0,0 0-79 0,1 0 0 15,2 0 0-15,0 0 0 0,0 0 0 0,-1 0 0 16,1 3 0 0,-3 2 0-16,-4 2-531 0,-1-2-16 0</inkml:trace>
  <inkml:trace contextRef="#ctx0" brushRef="#br0" timeOffset="7387.19">11164 5220 1507 0,'-5'0'0'0,"0"0"0"0,0 0 0 0,2 0 0 0,-1 0 0 0,0 0 0 0,1 0 0 0,-1 0 159 16,1 0-65-16,2 0-27 0,1 0-1 0,0 0 84 15,0 0-56-15,0 0-17 0,0 0-10 0,8 0 107 16,3 0-67-16,7-3-34 0,1-1 101 0,8 0-58 16,4 1-43-16,7-3 137 0,3 2-86 0,9 0-42 31,6-1 0-31,16 0 78 0,3 0-65 0,13 1-28 0,4 1 0 0,11-1-21 15,-2 3-46-15,16-2 0 16,-20 3 0-16,-2 0 0 0,-3 0 0 0,-4 0 0 0,-6 0 0 0,6 0 0 16,-22 0 0-16,-5 0 0 0,-4 0 0 15,-6 0 0-15,-3 0-2 0,3 0-259 0,-17 0 112 0,-4 0 70 16,-8 0 0-16,-4-8-73 16,-6 4 35-16,-3-2 29 0,-9 3 10 0,0 0-171 0,-4-2 104 0,-13 0 51 15,-3 1-342-15,-3 1 202 16,-9 3 97-16,-2 0-528 0</inkml:trace>
  <inkml:trace contextRef="#ctx0" brushRef="#br0" timeOffset="7805.07">11164 5441 1101 0,'0'0'0'0,"0"0"0"0,0-3 0 0,-2 3 0 0,-2-2 0 15,1 2 0-15,3 0 130 0,0 0-45 0,0 10 378 0,0 6-211 0,3 6-97 0,3 7-63 0,2 5 276 16,0 7-164-16,-1 7-83 0,0 8-40 16,-1 7 66-16,-3-1-58 0,1 1-25 0,-3-1 0 0,1 0-91 0,-1-5 34 0,1 4 9 15,-2-16-49-15,0-9 36 16,0 0 0-16,0-8-227 0,0-4 132 0,0-1 58 15,0-13 30-15,-2-3-496 0,-1-4 239 0,0-3 69 16,0 0 76-16,2 0-377 0,0-6 232 0,-2-12 110 16,1 0 56-16</inkml:trace>
  <inkml:trace contextRef="#ctx0" brushRef="#br0" timeOffset="7986.59">11240 6000 630 0,'1'-3'0'0,"2"-4"0"0,-1 3 0 0,3-3 0 0,3 3 0 0,-1-3 611 0,6 2-285 15,3-1-134-15,5 2 422 0,5-2-288 0,6 1-143 0,1 1 85 16,6-2-114-16,6 3-48 0,-4 1-38 0,1 0-119 16,0-1 45-16,-1 2 0 0,3 0 56 0,-13 1-491 15,-3 0 241-15,-3 0 119 16,-5 0 60-16,-6 0-705 0,1 0 369 0,-12-3 51 0,-3 2-324 0</inkml:trace>
  <inkml:trace contextRef="#ctx0" brushRef="#br0" timeOffset="8167.1">11579 5673 1567 0,'-13'-2'0'0,"-1"0"0"0,2 2 0 0,4 0 0 0,-1 0 0 0,4 0 0 0,5 11 0 0,0 4 327 0,0 6-143 0,0 1-73 16,3 7-26-16,5 3 293 0,0 1-170 0,1 6-84 16,-3 0-42-16,2-2-83 0,-2 8 50 15,1-9-10-15,-4-1-400 0,0-2 200 16,2-1 100-16,-4-3-440 0,0 5 253 0,-1-14 135 0,0-2-29 0,0-3-382 15,0-5 243-15,2-5 120 16,0-1 52-16</inkml:trace>
  <inkml:trace contextRef="#ctx0" brushRef="#br0" timeOffset="8440.29">12110 5505 1230 0,'-7'-9'-1'0,"-4"4"1"0,3 5-1 0,-5-3 0 0,1 3 0 0,1 6 581 15,-3 11-272-15,1 8-136 16,1 5 152-16,-2 9-134 0,5 2-82 0,2 5-35 16,4 3 359-16,3 3-197 0,0 2-99 0,0 7 11 0,6-12-147 0,9-2 0 15,1-3 0-15,2-3 0 16,2-5 0-1,2 3 0-15,-3-12 0 0,-1-2 0 0,-2-4 0 0,-1-2 0 0,1-5-487 0,-2 3 102 0,-3-12 103 0,0-4 137 16,-2-1-578-16,-1 0 342 16,3-5 171-16,-2-8-367 0</inkml:trace>
  <inkml:trace contextRef="#ctx0" brushRef="#br0" timeOffset="8636.45">12401 5446 1784 0,'0'-2'0'0,"0"-6"0"0,0 3 0 0,0 0 0 0,0 0 0 0,0 4 340 15,2 1-152-15,2 0-75 0,0 0 135 0,2 4-105 0,1 6-43 0,1 2-35 16,2 3-1-16,0 1-26 0,0 1-1 0,0 2-401 16,2 0 210-16,-3-1 91 0,2 1 50 0,-4-2-665 15,1-1 340-15,1-1 169 0,0-3-504 0</inkml:trace>
  <inkml:trace contextRef="#ctx0" brushRef="#br0" timeOffset="8794.03">12685 5392 1877 0,'-5'0'0'0,"2"0"0"0,-3 0 0 0,2 3 0 0,-1 4 0 0,1 0 0 0,-2 5 237 0,0 5-100 0,-2 3-50 0,-1 7 117 16,-1 4-74-16,-2 3-50 0,1 4-1 0,0 3-434 0,-3 1 197 0,2 1 98 15,-4 5-699-15,2-11 376 16,-1-4 186-16</inkml:trace>
  <inkml:trace contextRef="#ctx0" brushRef="#br0" timeOffset="8954.6">12277 5927 1459 0,'-17'0'0'0,"-5"0"0"0,9 0 0 0,4 0 0 0,0 0 0 0,6 2 0 0,3-2 748 0,0 0-346 16,9 0-188-16,14 0 347 0,7 0-262 0,6 0-130 15,4-2-90-15,7-3-79 0,-8 0 0 0,5 2 0 16,-2-3 0-16,1 3 0 0,0 1 0 0,3-4 0 16,-8 4-318-16,-3 0-120 15,-2 2 238-15,-8 0 119 0,-3 0-918 0,-5 2 471 0</inkml:trace>
  <inkml:trace contextRef="#ctx0" brushRef="#br0" timeOffset="9167.04">12459 6079 1443 0,'-12'-1'0'0,"4"-2"0"0,3 0 0 0,3 2 0 0,2 0 0 0,0 1 0 0,4 0 380 15,10 0-175 1,4 0-84-16,1 0-42 0,2 5 210 0,0 4-126 0,0 1-54 0,-3 0-68 0,-2 2-4 0,-4 2 1 16,-2 2-181-16,-1 2 100 0,-5 2 36 0,-4-1-1 0,0 5-82 0,-13 1 63 0,-5 1 33 15,-5 0 9-15,-1-4-165 0,-5-3 45 0,1-5 52 31,-3-3-17-31,4-4-96 0,-3-2 33 0,9-5 54 0,4-1-306 16,7-13 174-16,9-8 87 0,1-8-383 0</inkml:trace>
  <inkml:trace contextRef="#ctx0" brushRef="#br0" timeOffset="9336.58">12658 6009 457 0,'0'3'0'0,"0"1"0"0,0 2 0 0,0 2 0 0,0 1 0 0,0 2 896 0,-6 6-434 16,0-3-213-16,-1 4 601 0,0-1-407 0,2 7-203 0,2-4-92 0,3-1 38 15,0 2-186-15,0-4 0 0,10 1 0 16,7-1 0-16,2-2 0 0,4-5-37 16,2-4-311-16,3-2 193 0,0-4 96 0,1 0-725 15,1 0 372-15,-4-5 213 0,-5-7-62 0,-1-1-480 16</inkml:trace>
  <inkml:trace contextRef="#ctx0" brushRef="#br0" timeOffset="9566.96">12923 5643 2648 0,'0'-11'0'0,"0"4"0"0,0 2 0 0,0 2 0 0,3 1 0 0,2 2 0 0,6 5 0 0,3 14 0 0,2 3 327 16,1 9-144-16,0 2 49 0,-1 5-102 0,-2 3-46 16,1 4 0-16,-5 3-2 0,-1 2-44 0,-6 10 9 31,-3-7-10-31,-2 0-208 0,-13 2 104 0,-7-3 53 0,-3-4 25 15,-9 5-265-15,4-21 141 0,-4-3 75 16,0-7-454-16,0-10 193 0,-1-5 134 0,0-5-182 16,6-2 159-16,6-14 75 0,3-8 38 0,6-5-450 15,4-11 244-15</inkml:trace>
  <inkml:trace contextRef="#ctx0" brushRef="#br0" timeOffset="9818.29">13162 5562 1188 0,'27'-12'0'0,"5"7"0"16,-11 2 0-16,-1 3 0 0,-6 0 0 0,-1 11 0 0,-4 2 0 0,-5 1 469 0,-2 4-216 0,-2 2-107 0,0 1-3 0,-5 1-53 0,-5 5-17 0,-8-6-72 15,0 1 1-15,-2-3 35 0,-4-2 1 0,2 0-10 16,1-2 19-16,3-7-9 0,6-6-1 0,-1 2 87 16,8-3-43-16,-3-1 0 0,5 0-34 0,3 0 158 15,0 0-84-15,9-1-41 16,6-5 54-16,4 0-48 0,5 1-15 0,0 0-9 15,4 0-58-15,0 3 0 0,3 0 33 0,-2-1-135 16,5 3 76-16,-7 0 26 0,-3 0-1 0,0 0-562 16,-3 0 247-16,-4 0 156 0,-3 3 5 0,-7-1-660 15</inkml:trace>
  <inkml:trace contextRef="#ctx0" brushRef="#br0" timeOffset="10171.69">12459 4314 1597 0,'0'0'0'0,"-1"0"0"0,1 0 0 0,0 0 0 0,0 0 0 0,0 9 0 0,0 5 0 0,1 8 386 16,6 3-178-16,-1 5-84 0,2 9-43 0,-2 5 32 16,0 8-37-16,0 6 9 0,-3-5-45 15,1 2-76-15,-3-3 37 0,1-2 1 16,-1-6-259-16,-1 6 159 0,0-18 63 0,2-4-476 15,-1-3 226-15,1-4 147 0,3-6-12 0,2-1-365 16</inkml:trace>
  <inkml:trace contextRef="#ctx0" brushRef="#br0" timeOffset="10425">13720 5237 2366 0,'0'0'0'0,"0"0"0"0,0 1 0 15,0 3 0-15,0-4 0 0,0 5 0 0,0-4 1054 0,0 3-543 0,0-2-511 0,1 3 0 0,1-3 0 0,0 2 0 16,1-1 0-16,0 0 0 0,0 0-414 0,1 1-18 0</inkml:trace>
  <inkml:trace contextRef="#ctx0" brushRef="#br0" timeOffset="14087.07">15393 4339 1890 0,'-12'0'0'0,"-4"0"0"0,7 0 0 0,1 0 0 0,-1 0 0 0,4 0 0 0,0 3 0 0,2-3 324 0,2 4-147 0,1-3-69 0,0 5 266 15,3-2-167-15,8 2-84 0,10 1-31 0,3-1 335 16,7 1-218-16,8-2-209 0,8 0 0 0,6-1 0 16,12-1 0-16,-3 2 0 0,5-3 0 0,5-1 0 15,8 2 0 1,-1-3 0-16,11 1 0 0,-20 0 0 16,-4 3 0-16,-8-1 0 0,-10 4 0 0,2 0 0 0,-21 0 0 0,-7 1 0 15,-8-1 0-15,-6 0 0 16,-3 0 0-16,-2 0 0 0,-3-4 0 0,0-3 0 0,-2 0 0 0,-6 0 0 15,6 0 0-15,-3 0 0 0,3 0 0 0,-1 0 0 16,0 0 0-16,1 0 0 0,-2 0 0 0,-1 0 0 16,4-2 0-16,-2 1 0 15,1-4 0-15,0 4 0 0,1 0 0 0,-1-3-96 0,2 4-442 0,0-3 248 16</inkml:trace>
  <inkml:trace contextRef="#ctx0" brushRef="#br0" timeOffset="18485.39">14485 4991 1104 0,'-6'-14'0'0,"-2"4"0"0,-1 2 0 0,1 1 0 0,-2 0 0 0,2 5 0 0,-2 2 129 0,0 0-45 15,-1 18 0-15,-3 12 141 16,-1 8-84-16,-1 8-56 0,2 11 0 0,0 3 104 0,2 7-76 0,-1 5-37 0,5 8 10 0,7-12 110 15,1 0-79-15,1-3-39 0,11-8 29 16,4-5-35-16,6 2 10 0,0-18-162 16,2-5 59-16,-1-4 30 0,2-5 0 0,-2-3-123 15,2 0 87-15,-6-7 27 0,-2-2 1 16,-3-5-493-16,0-2 248 0,-3-3 74 16,0 0 76-16,-3 0-37 0</inkml:trace>
  <inkml:trace contextRef="#ctx0" brushRef="#br0" timeOffset="18669.89">14600 5484 1494 0,'0'0'0'0,"0"0"0"0,0 0 0 0,0 0 0 0,0 0 0 0,0 0 80 0,2 0-10 0,8 0-31 16,6 2-1-16,2 3 729 0,3-5-364 0,7 4-173 15,0-3-100-15,3 1-127 16,2-1 0-16,0-1 34 0,0 0-455 0,1 0 238 0,-9 0 103 15,1 0-600-15,-6 0 343 0,-5 0 173 0,-2 0 85 16,2 0-582-16</inkml:trace>
  <inkml:trace contextRef="#ctx0" brushRef="#br0" timeOffset="18871.16">15424 5444 1979 0,'16'0'0'0,"-4"0"0"0,4 0 0 0,0 0 0 0,4 0 0 0,0 0 0 0,8 3 421 0,2 0-196 0,1 1 342 16,5-1-265-16,3 1-132 0,1 2-66 15,10-6 30-15,-8 7-105 0,2-4-29 0,-2-1 0 0,-1 3-191 16,-1-3 29-16,0 0 108 0,-12 1 40 0,-4 0-310 16,-5-2 179-16,-4 0 91 0,-1 2-858 0,-12 0 444 15,-2 0 195-15</inkml:trace>
  <inkml:trace contextRef="#ctx0" brushRef="#br0" timeOffset="19102.54">15476 5742 661 0,'-17'1'0'0,"4"1"0"0,5 1 0 0,-2-2 0 0,8 0 516 0,2 1-240 16,2 2-119-16,15 2-60 0,2-1 408 0,5 7-225 15,2-1-127-15,0 2-58 0,0 1 74 0,-1 4-67 16,-1 3-32-16,-1 2-43 0,-5 1 10 0,-5-2 1 15,-1 2-138-15,-6 2 69 0,-5 3 34 0,-1 6 10 16,-7-4-63-16,-13-5 44 0,-5 3 9 16,-2-2 35-16,-3-5-164 0,-3 0 74 0,2-9-7 15,0-2 30-15,-1-7-314 0,3-2 158 0,2-2 60 16,1 0-157-16,12-6 127 0,6-11 58 0,6-5-422 16,2-7 241-16</inkml:trace>
  <inkml:trace contextRef="#ctx0" brushRef="#br0" timeOffset="19296.53">15806 5719 1994 0,'0'0'0'0,"-3"2"0"0,-1 1-1 0,-1 7 0 0,-3 1 0 0,-2 7 1 0,-2 6-1 0,0 6 857 0,0 3-415 0,2 5-201 16,2 1-102-16,6 2 128 0,2-2-266 0,0 2 0 0,7-8 0 0,10-3 0 15,3-4 0-15,4-6 0 0,2-1-51 0,4 0 19 16,-6-11 29-16,0-3-669 0,-2-4 354 0,-1-1 115 15,-5 0 109-15,4-1-740 16,-7-11 403-16,-6-3 197 0</inkml:trace>
  <inkml:trace contextRef="#ctx0" brushRef="#br0" timeOffset="19569.83">15996 5695 1792 0,'2'-3'0'0,"-1"-3"0"0,4 0 0 0,0 3 0 0,1-1 0 0,2 2 0 0,0 2 0 0,1 0 0 0,2 0 130 0,0 0-37 16,-2 9-10-16,2 3-83 0,-3-2-1 0,-3 5 38 0,-1 0 10 16,-2 2-106-16,-2 0 49 0,0-1 23 15,0-2 0-15,-8 1 60 0,0 2 8 0,0-6-44 0,-2-1 224 16,2 0-112-16,1-3-56 0,1-1 138 16,-1 1-87-16,3-4-58 0,3-2-24 0,1 2-36 15,0-1 12-15,1 1-1 0,10-3 10 0,0 0 37 16,3 0-23-16,4 0 0 0,1 0-23 15,-3 0-173-15,4 0 96 0,-4 0 33 16,1 0-472-16,-4 0 247 0,-1 0 77 0,-3-3-502 16,1 1 301-16,-4 2 163 0,-5-3 78 0,1 0-434 15,-2-3 255-15</inkml:trace>
  <inkml:trace contextRef="#ctx0" brushRef="#br0" timeOffset="19785.25">15689 4853 1695 0,'-2'-12'0'0,"-2"1"0"0,4 6 0 0,0 1 0 0,6 4 0 0,7 0 614 0,4 0-288 0,0 0-135 16,3 5-82-16,-1 7 16 0,0 3-43 15,3 3-1-15,-4 3-44 0,3 5-157 0,-6-2 74 0,-1 1 42 16,-1 4-518-16,-4-3 279 0,-1-2 141 15,2 5-663-15,-6-8 379 0,-3 0 188 0</inkml:trace>
  <inkml:trace contextRef="#ctx0" brushRef="#br0" timeOffset="19955.8">16024 4848 1429 0,'0'-1'0'0,"0"-1"0"0,0 0 0 16,0 0 0-16,0-1 0 0,0 3 0 0,0 0 718 0,-1 3-340 0,-6 14-170 0,-5 5 113 0,-1 6-133 15,-3 7-79-15,-2 6-36 32,-2 1 38-32,0 7-37 0,-2 2 0 0,-1 7-427 0,4-10 191 0,2-2 99 0,1-4 51 0,5-3-678 15,4-8 365-15,-1 0 126 0,8-14 106 0</inkml:trace>
  <inkml:trace contextRef="#ctx0" brushRef="#br0" timeOffset="20350.74">16405 5052 1618 0,'0'-8'0'0,"0"-1"0"0,1 3 0 0,5 2 0 0,0-1 0 0,2 5 0 0,5 0 619 15,1 0-283-15,4 9-154 16,2 8-73-16,1 10 332 0,2 9-202 0,-1 5-93 15,-5 5 95-15,-1 5-241 0,-5 5 0 0,-5 4 0 16,-4 6 0-16,-2 10 0 0,-5-7 0 0,-15 0 0 0,-2 0 0 0,-5-2 0 16,-2-1 0-16,-6 1-244 15,6-20 62-15,-2-4 70 0,-1-7 68 0,3-10-734 16,-1-6 371-16,-3 0 176 0,9-15 102 0</inkml:trace>
  <inkml:trace contextRef="#ctx0" brushRef="#br0" timeOffset="21434.7">17135 5304 1132 0,'0'2'0'0,"0"-2"0"0,-3 0 0 0,1 1 0 0,2 0 0 0,0 3 132 0,5-3-46 0,9 2-1 0,4-2-35 0,1 2 335 16,6-3-173-16,0 2-88 15,3-2-59-15,-2 2-28 0,4-2 10 0,-3 0-306 0,-1 0 148 0,1 0 75 16,-2 1 37-16,1-1-599 16,-8 2 310-16</inkml:trace>
  <inkml:trace contextRef="#ctx0" brushRef="#br0" timeOffset="21616.21">17261 5594 2323 0,'-11'4'0'0,"2"1"0"0,1 2 0 0,3 0 0 0,-1-3 0 0,2 3 0 15,4 0 0-15,0-3 0 0,3 2 309 0,7-2-136 0,6 1-67 0,4-1-33 0,2-2-35 0,3-1 1 16,3-1-1-16,0 2-475 0,3-2 238 0,2 3 129 16,-5-3 49-16,0 0-312 0,0 0 186 0,0 0 92 15</inkml:trace>
  <inkml:trace contextRef="#ctx0" brushRef="#br0" timeOffset="21859.56">18104 5433 2011 0,'12'0'0'0,"-1"0"0"0,8 0 0 0,2-2 0 0,5 2 0 0,13-2 0 0,1 2 0 0,10 0 0 0,11 0 596 0,11 0-278 0,12 0-140 0,14 0 95 15,-3 0-121-15,5 0-58 0,7 0 89 16,5 0-72-16,-2-3-96 0,11-3-15 0,-24-1 0 16,-4 1-41-16,0-3 36 0,-6 1 0 0,-4-1-383 15,5 0 224-15,-26 0 96 0,-8 2 53 0,-7 0-655 16,-5 4 318-16,-9-1 146 0,-3 1-371 0,-19 1 273 16,-10 2 132-16</inkml:trace>
  <inkml:trace contextRef="#ctx0" brushRef="#br0" timeOffset="22125.15">18475 5760 1901 0,'-9'0'0'0,"2"0"0"0,1 0 0 0,4 3 0 0,2 1 0 0,0 4 0 0,10 1 0 0,8 3 243 0,6 1-94 0,-1 2-61 0,5 2-16 15,-1 1-36-15,-1 2 1 0,-3 1-1 16,0 1-120-16,-8 1 55 0,-4 0 33 0,-3 1 1 16,-7 0-148-16,-1 1 91 0,-7 4 53 15,-12-7-63-15,-8-1 22 0,-4 1 31 0,-3-3-191 16,-1-5 98-16,-5 2 12 0,9-9 37 0,1-3-122 16,3-4 71-16,7 0 29 0,4-2 0 0,4-12-251 15,12-8 149-15,4-7 71 0</inkml:trace>
  <inkml:trace contextRef="#ctx0" brushRef="#br0" timeOffset="22289.72">18814 5742 655 0,'7'0'0'0,"-1"1"0"0,-1 5 0 0,-4 5 0 0,-1 4 0 0,0 6 0 0,-1 4 677 0,-9 4-320 0,-2 7-151 0,4 0 526 0,0 1-348 0,4-1-174 0,4 2 101 0,0-8-138 0,6 3-59 0,11-7-43 0,3-6-338 16,8-5 151-16,4-2 77 0,5-9 37 0,3 0-280 15,-4-4 154-15,2-2 82 0,-5-10 42 0,2-3-736 16,-1-2 242-16,-12-2 238 0</inkml:trace>
  <inkml:trace contextRef="#ctx0" brushRef="#br0" timeOffset="22580.45">19115 5583 1168 0,'0'-12'0'16,"0"2"0"-16,0 2 0 0,0 0 0 0,5 1 0 0,4 2 0 0,3 4 372 0,1 1-168 0,0 0-84 0,4 0-33 0,-5 0-52 0,2 10 2 0,-4 2-1 16,-2 5 1-16,-4 3-77 0,-1 2 47 0,-3 1-9 15,0 2-75-15,-6-2 57 0,-5 0 28 0,-2-2 76 16,0 1-15-16,0-6-9 16,1-3-42-16,0-2 193 0,5-2-94 0,-1-4-42 0,1 4-18 0,3-8 93 15,4-1-57-15,0 0-28 16,4 0 0-16,11-5-5 0,4-5 9 0,3-2-32 0,1 1-177 15,5-2 88-15,0 2 44 0,1 0-567 16,2 1 286-16,-4 3 150 0,-3 2 32 0,0 3-681 47</inkml:trace>
  <inkml:trace contextRef="#ctx0" brushRef="#br0" timeOffset="22712.52">19328 5959 1475 0,'-4'0'0'0,"-2"0"0"0,3 0 0 0,0 0 0 0,3 0 0 0,0 0 0 0,0 0 0 0,6 0 509 0,11 0-241 0,5 0-116 16,4 0-14-16,3-2-51 0,1 1-25 0,5-4-181 0,-4 1 74 0,-2 3 40 15,-1 0 0-15,-1-2-535 0,-4 2 283 0,2-1 150 16,-8 2 64-16</inkml:trace>
  <inkml:trace contextRef="#ctx0" brushRef="#br0" timeOffset="22890.55">19565 5756 1986 0,'-8'3'0'0,"3"-2"0"0,-2 2 0 0,0 1 0 0,5 4 0 0,-2 1 0 0,2 3 0 0,2 5 363 0,0 4-164 0,0 7 91 16,0 1-132-16,0 2-60 0,0 4-31 0,0 0-21 16,0-3-9-16,2 7 9 0,-1-11-10 15,2 0-440 1,-2-5 220-16,0-2 111 0,3 1-631 0,-1-11 362 0,2-4 184 0</inkml:trace>
  <inkml:trace contextRef="#ctx0" brushRef="#br0" timeOffset="23046.14">19701 5803 1882 0,'0'0'0'0,"0"0"0"0,0 0 0 0,0 0 0 0,0 0 0 0,2 1 375 0,-1 3-169 0,4-1-85 0,1 3 76 16,3 2-71-16,-1 2-50 0,3 0 1 0,2 4-262 15,-2-1 112-15,4 1 54 16,-1 3 37-16,2-5-682 0,-3 0 340 0,3-5 169 0,-3 0-608 0</inkml:trace>
  <inkml:trace contextRef="#ctx0" brushRef="#br0" timeOffset="23221.67">19946 5701 1692 0,'0'-6'0'0,"0"1"0"0,0-1 0 0,0 2 0 0,0 2 0 15,0 2 0-15,0 0 0 0,0 17 322 0,0 7-143 0,0 10-71 0,0 9 373 0,0 3-226 0,0 7-110 16,-3 1-54-16,-2 6 17 0,-2 2-36 0,-3 7 9 16,0-13-271-16,-1-2 114 0,-4 0 56 0,-1-8 28 15,1-3-488-15,-4 2 267 16,7-20 120-16,1-12-745 0,2-5 359 0,2-8 221 16</inkml:trace>
  <inkml:trace contextRef="#ctx0" brushRef="#br0" timeOffset="23468.01">20094 5663 1754 0,'14'-5'0'0,"1"3"0"0,0 0 0 0,2 2 0 0,-3 0 0 0,4 7 0 0,-5 5 0 0,-1 3 270 16,-1 4-116-16,-4-1-59 0,-2 2 123 0,-1 2-81 0,-4 1-55 0,0-2-37 0,-9 0-8 0,-6-1-1 15,-3-1 1-15,0-2 32 16,0-5-33-16,2-4 1 15,2-2-1-15,3-4 189 0,3-1-95 0,-1 3-37 0,5-4 66 0,2 0-61 16,2 0-31-16,0 0 1 0,8 0-26 0,7-1-36 16,3-2-6-16,5 0-70 0,2-5 15 0,3 5 45 15,1-5 33-15,1 4-642 0,-2-4 317 0,0 4 157 16,-2-1 34-16,-2 0-817 0</inkml:trace>
  <inkml:trace contextRef="#ctx0" brushRef="#br0" timeOffset="23755.24">18490 4557 1150 0,'-7'-19'0'15,"5"8"0"-15,2 2 0 0,0 2 0 0,2 0 0 0,10 3 447 0,7-4-195 0,4 4-112 16,2 2 208-16,8-1-155 0,-1 0-78 0,6 3-158 0,-4 0 36 16,0 0 0-16,1 3 45 0,-1 6-233 0,-3 3 116 0,4 2 68 15,-9-1 19-15,-3 5-746 16,1-4 368-16</inkml:trace>
  <inkml:trace contextRef="#ctx0" brushRef="#br0" timeOffset="23944.73">19133 4407 2501 0,'1'1'0'0,"0"2"0"0,1-1 0 0,1 2 0 0,3-1 0 0,1 4 0 0,4 1 0 0,4 2 435 0,1 1-198 0,6 1-99 0,2 0 31 16,3 4-66-16,4 0-22 15,-3 1-9-15,0 2-287 0,0-4 128 0,-3 2 62 16,0-1 32-16,2-2-656 0,-7-5 339 0,-1-3 175 16,0-1-769-16,0-5 434 15</inkml:trace>
  <inkml:trace contextRef="#ctx0" brushRef="#br0" timeOffset="24073.53">19679 4331 2145 0,'2'-14'0'15,"-2"5"0"-15,2 2 0 0,-2 4 0 0,1 1 0 0,-1 2 0 0,0 0 0 0,0 17 380 0,0 12-171 0,-6 15-85 0,-12 12 269 16,-10 14-168-16,-3 10-98 0,-5 6-43 0,-10 17-111 16,-2 14 33-16,-6 7 0 0,-6 24 43 0,2-18-681 15,-4 8 331-15</inkml:trace>
  <inkml:trace contextRef="#ctx0" brushRef="#br0" timeOffset="24916.37">9157 7221 1560 0,'-15'0'0'0,"3"0"0"0,-2 0 0 0,4 0 0 0,2 0 0 0,3 0 0 0,2 0 361 16,3 7-162 0,4 1-80-16,14 1-40 0,4-1 236 0,8 0-128 0,2-4-79 15,4 1-35-15,2 1 27 0,0 0-31 0,0-3 1 16,-1 5-223-16,-4-2 91 0,-8 2 50 0,-2 3-223 15,-7 4 136-15,-7 6 69 0,-7 11 44 0,-4 5-50 47,-24 6 33-31,-10 10-63-16,-8 3 35 0,-4 2 152 0,-7 6-69 0,6-9-60 0,2-3-14 0,2-3 489 0,7-3-229 0,10-7-92 16,2 1 254-16,18-20-390 0,8-7-10 0,0-1 0 0,14-6 0 0,8 0 0 0,7 0 0 0,4-6 0 0,5 0 0 15,2 0 0-15,1 0 0 0,3-2 0 0,-8 0-80 16,0-6 48-16,-3 4-1 0,-2-1-807 15,-7 2 400-15,-1-1 191 0,-9 2-425 0,-6 0 318 16,-5 2 158-16</inkml:trace>
  <inkml:trace contextRef="#ctx0" brushRef="#br0" timeOffset="25089.9">9089 7616 1134 0,'-15'-2'0'0,"3"2"0"0,5-3 0 0,5 0 0 0,-3 1 375 0,5 1-172 0,3 1-83 16,11 0-41-16,4 0 574 0,3 0-308 0,5 0-143 16,-2 0 41-16,2 0-102 0,2 6-51 0,1 1-553 15,0 3 251-15,1 2 134 16,-2 1 54-16,-1 4-898 0,2 1 460 0</inkml:trace>
  <inkml:trace contextRef="#ctx0" brushRef="#br0" timeOffset="25243.87">9586 7803 1518 0,'0'4'0'0,"-2"-1"0"0,-3-2 0 0,1 1 0 0,1 0 0 0,3 1 0 0,-2-1 447 15,-1 2-195-15,3 1-112 16,0 2 268-16,3-1-186 0,5 1-92 0,4 3-438 16,1 1 181-16,4 1 78 0,2-1 44 0,0 0-731 15,2 1 386-15,4-1 194 0</inkml:trace>
  <inkml:trace contextRef="#ctx0" brushRef="#br0" timeOffset="25447.57">9898 7713 1762 0,'-8'-6'0'0,"0"-1"0"0,-1 1 0 0,2 5 0 0,3 1 0 0,-3 0 0 0,3 6 0 0,-4 13 651 0,0 9-298 0,2 9-162 16,-1 11 160-16,-5 6-157 0,4 4-78 0,-7 12 194 15,1 9-307-15,2-3-3 0,-4 1 0 16,2-2 0-16,-2-5 0 0,5 1 0 15,-6 1 0-15,5-19-110 0,2-3-94 0,1-8 121 16,3-4 60-16,2-10-757 0,0-4 375 0,4-14 144 16,0-10-524-16,0 0 374 15</inkml:trace>
  <inkml:trace contextRef="#ctx0" brushRef="#br0" timeOffset="25618.11">10329 7614 1597 0,'2'0'0'0,"1"0"0"0,2-3 0 0,-1 0 0 0,2 0 0 0,4 0 845 0,4 0-408 0,2-1-200 0,5 1 4 0,4-2-102 16,5 0-50-16,6 0-192 0,-4 0 66 16,4 0 37-16,-3 2-1 0,-3 2-812 0,-4 1 416 0</inkml:trace>
  <inkml:trace contextRef="#ctx0" brushRef="#br0" timeOffset="25783.87">10401 7885 1611 0,'-14'4'0'0,"6"-3"0"0,2 4 0 0,1-4 0 0,2 2 0 0,3-3 0 0,0 3 781 0,14-3-377 0,6 0-184 16,2 0 431-16,5 0-387 0,2 0-264 0,-1 0 0 15,0 0 0-15,0 0 0 16,0 0 0-16,-3 0-306 15,4 0 143-15,-8 0 95 0,-3 0 52 0,-3 0-907 0</inkml:trace>
  <inkml:trace contextRef="#ctx0" brushRef="#br0" timeOffset="28929.62">11320 7622 990 0,'-17'0'0'0,"1"0"0"0,4 0 0 0,1 0 0 0,6 0 0 0,-1 0 0 0,4 0 0 0,1 0 0 0,1 0 303 0,7 0-133 0,15 1-66 16,10 1 235-16,11-2-151 0,10 0-66 0,10 0 334 16,7 0-208-16,12 0-106 15,2 0-51-15,13-5 253 0,18-1-143 0,-7 3-86 0,3-2-38 0,-4 4-36 16,-6 1-41-16,-6 0 0 16,2 0 0-16,-30 6 0 0,-8 1 0 0,-6 0 0 0,-7 3 0 15,-8-5 0-15,0 4 0 0,-15-4-316 16,-7-2 157-16,-4 0 33 0,-6-3 66 0,-2 0-514 15,-4 0 272-15,0 0 132 0,-8 0 67 0,-8 0-330 16,-5-3 196-16,-2 2 89 16,-6 1-404-16</inkml:trace>
  <inkml:trace contextRef="#ctx0" brushRef="#br0" timeOffset="29233.32">11481 7925 1364 0,'-11'-2'0'0,"1"-5"0"0,1 5 0 0,-2-2 0 0,5 1 0 0,-2 3 0 0,4 0 167 0,0 0-65 15,3 4-33 1,-1 5 153-16,2 3-97 0,0 3-44 0,0 4 0 0,2 0 8 0,3 4-26 0,3 4 9 15,-1-1-73-15,-1 3-1 0,2 5 39 16,-1 2 0-16,0 0-108 0,-1 7 63 16,-3-4 18-16,-1-2-74 0,0 2 51 0,-2-3 9 0,0 6 7 0,0-13-250 15,0-1 124-15,-2-7 36 16,-3 0 40-16,3-7-233 0,-2-2 114 0,2-7 63 16,1-5-250-16,1 0 159 0,0-1 78 0</inkml:trace>
  <inkml:trace contextRef="#ctx0" brushRef="#br0" timeOffset="29438.77">11681 8130 1783 0,'0'0'0'0,"0"0"0"0,0-1 0 0,1-4 0 0,-1 3 0 0,1-1 0 0,2 1 487 16,4-2-224-16,3 3-114 0,1 0-56 0,4-3 323 15,5 3-180-15,1-2-104 16,5 2-155-16,-1-1 30 0,5 2 1 15,-1 0 29-15,2 0-476 0,-6 0 233 0,0 0 121 0,-4 0-681 0,-3 0 385 0,-3 0 194 16,-1 0-22 0,-5 0-376-16</inkml:trace>
  <inkml:trace contextRef="#ctx0" brushRef="#br0" timeOffset="29592.36">11858 7931 1508 0,'-9'0'0'0,"2"0"0"0,1 0 0 0,-2 0 0 0,5 3 0 0,-1 6 0 0,2 6 0 0,2 5 264 16,0 5-114-16,0 9-48 0,0-2 65 0,0 6-65 0,2 2-32 0,5 1-225 16,-1-1 95-16,2 4 59 15,-1-8 13-15,0-1-440 0,1-5 232 0,0-1 117 0,0-6 57 16,3 0-507-16,-2-14 195 0</inkml:trace>
  <inkml:trace contextRef="#ctx0" brushRef="#br0" timeOffset="29788.83">12225 7879 1924 0,'-8'10'0'0,"-2"0"0"0,1 5 0 0,-2 7 0 0,2 6 0 0,-1 8 0 0,1 11 0 0,2 1 0 0,7 4 545 16,0 2-253-16,0-1-128 15,7 0-63-15,7 1 50 0,4-12-61 0,1-6-27 0,5-2-424 0,2-6 199 16,2 4 109-16,-2-12 40 0,-4-4-269 0,2-4 159 15,-4-2 80-15,-1-5-785 0,2-2 394 0</inkml:trace>
  <inkml:trace contextRef="#ctx0" brushRef="#br0" timeOffset="29978.42">12571 7777 1730 0,'-3'-6'0'0,"0"3"0"0,2 0 0 0,-1 2 0 0,1-2 0 0,1 3 142 0,0 0-54 16,0 7-25-16,0 3 269 0,1 5-138 0,4 2-84 15,1 0-37-15,1 4-282 0,0-1 123 16,1 1 61-16,-2-3 39 0,2 0-564 0,-1 0 293 0,1-7 146 16,0 2-567-16</inkml:trace>
  <inkml:trace contextRef="#ctx0" brushRef="#br0" timeOffset="30251.7">12780 7768 1269 0,'-1'-2'0'0,"-3"2"0"15,2 0 0-15,-3 0 0 0,-3 0 0 0,2 0 0 0,-2 12 202 0,-3 3-83 0,-1 3-42 0,-4 7 0 16,0-1-41-16,-2 5 0 0,1 5 0 0,-5 0-187 16,0 2 93-16,-2 3 56 0,1-7 15 0,-1-1-236 15,0-7 125-15,2-3 63 0,-1-7-69 16,-1 2 58-16,8-14 25 0,1-2 210 15,7 0-96-15,0 0-75 0,4-1 0 0,1 0 471 0,3-4-225 0,0-2-120 16,7 2-60-16,8-1 105 0,5 0-76 0,6 1-29 16,-1-1-10-16,7 0 179 0,0 1-109 15,4-1-54-15,0 1 34 0,4 0-35 16,-5 2-9-16,0 0-44 0,0-2-369 0,-3 2 185 0,1-1 91 16,3 1-663-1,-10-1 328-15,-4 4 197 0,-3 0 25 16</inkml:trace>
  <inkml:trace contextRef="#ctx0" brushRef="#br0" timeOffset="30460.88">12519 8320 1774 0,'-7'0'0'0,"3"0"0"0,1 0 0 0,-1 0 0 0,4 0 0 0,0 0 0 0,3 2 0 0,10 1 267 0,4 4-115 16,3-2-49-16,-1 4-10 0,3 0-29 0,-2 2 1 0,-1 1-29 0,-2 0-155 15,-1 5 86-15,-5 1 31 0,-7-2-1 16,-2 4-30-16,-2-1 35 0,0 1-1 0,-14 1-85 0,-4-6 55 16,-3-1 2-16,-1-3-253 0,-2-3 103 0,3-5 80 15,-2 1-5-15,6-4-335 16,4-2 200-16,7-11 101 0</inkml:trace>
  <inkml:trace contextRef="#ctx0" brushRef="#br0" timeOffset="30626.45">12726 8272 2233 0,'1'0'0'15,"-1"2"0"-15,0 2 0 0,0-1 0 0,0 4 0 0,0 1 0 0,0 4 0 0,0 2 0 0,0 2 448 0,0 4-207 0,0 4-102 0,0 1 346 0,2-3-228 16,5 2-129-16,3-1-128 0,1-2 0 0,6 0-11 16,0-4 14-16,0-5-693 0,6-2 363 0,-3-6 182 15,1-4 90-15,4 0-915 0,-5 0 475 0</inkml:trace>
  <inkml:trace contextRef="#ctx0" brushRef="#br0" timeOffset="30838.89">12998 7986 1890 0,'0'-8'0'0,"0"4"0"0,3-1 0 0,-1 3 0 0,1 1 0 0,6 1 206 0,1 0-76 0,6 6-52 0,-3 11 360 16,6 3-200-16,0 8-102 15,-1 6-49-15,0 3 32 0,-4 3-45 0,-5 1-1 0,-2 3-37 0,-5 4-216 16,-2 3 108-16,-4 3 63 0,-14-4-277 0,-4-4 161 16,-7-4 81-1,1-5-180-15,-6-4 125 0,-2-2-27 0,6-14 61 0,1-10-508 16,2-7 269-16,6 0 134 0</inkml:trace>
  <inkml:trace contextRef="#ctx0" brushRef="#br0" timeOffset="31104.18">13263 7854 1795 0,'16'-9'0'0,"3"0"0"0,-1 4 0 0,3 3 0 0,-4 2 0 0,-2 0 0 0,2 0 303 16,-2 7-133-16,0 5-86 0,2 0-16 0,-7 3-8 16,-3 0-24-16,-4 5-123 31,-1-3 61-31,-2 1 31 0,0 3 9 0,-6-5-160 15,-9-2 90-15,-1 1 47 0,-3-3 22 0,2-3 86 0,-4 3-29 0,7-7-6 0,-3 0 324 0,8-3-176 16,1 0-88-16,0-2 107 0,4 3-88 0,4-3-58 16,0 0-25-16,1 0-53 0,13 0 29 0,2 0 0 15,4 0 9-15,3 0-206 0,1 0 99 0,2 0 49 0,1 0 24 0,2 0-645 16,-2-3 275 0,-5 3 182-16,-3-2-737 0</inkml:trace>
  <inkml:trace contextRef="#ctx0" brushRef="#br0" timeOffset="31321.6">12609 6742 1748 0,'-3'0'0'0,"0"0"0"0,3 0 0 16,0 9 0-16,0 9 0 0,0 6 463 0,0 11-213 0,0 12-97 0,0 7-63 0,1 8-131 0,1 6 38 0,-1 5 1 16,-1 2 39-16,2 7-215 0,0-11 103 0,2-2 56 15</inkml:trace>
  <inkml:trace contextRef="#ctx0" brushRef="#br0" timeOffset="32068.31">13849 7804 1459 0,'0'3'0'0,"-8"0"0"0,4-1 0 0,-1 1 0 0,1 1 0 0,-3 1 0 0,4-2 0 0,-2 1 366 16,4 1-169-16,1 2-79 0,0-1-40 0,0-1-99 0,0 4 38 0,0 0-8 16,4-2-379-16,4 3 204 0,3-3 103 0</inkml:trace>
  <inkml:trace contextRef="#ctx0" brushRef="#br0" timeOffset="32304.68">14306 7836 2499 0,'1'0'0'15,"1"0"0"-15,1 0 0 0,5 0 0 0,3-3 0 0,6 1 0 0,5 2 0 0,10-4 0 0,10 1 364 0,5-3-169 0,9 0-78 0,7 1 129 0,2 1-105 0,3-2-52 0,6 4-17 0,-17-3-208 16,-1 5 87-16,-4-2 42 0,-7 0 1 0,-6-1-535 15,6 3 298-15,-22 0 136 0,-5 0-328 16,-4 0 228 0,-8 0 10-16</inkml:trace>
  <inkml:trace contextRef="#ctx0" brushRef="#br0" timeOffset="33854.39">14438 8281 962 0,'-7'0'0'0,"-3"-2"0"0,4 1 0 0,-1 0 0 0,1-2 0 0,0 1 0 0,1 2 169 0,-1-1-58 0,4-3-41 0,-2 4 78 16,2-4-56-16,2 1-28 0,0 0 1 16,0 0 78-16,6-1-57 0,6 1-25 0,1 1 1 0,3 0 47 15,3 2-35-15,1 0 8 16,0 0-83-16,2 2 38 0,-3 7 0 0,1-2-73 16,-1 4 37-16,-2 3 8 0,-3-1 28 15,-3 2-52-15,-3 3 26 0,-2-1-1 0,-5 3 26 0,-1 1 22 16,0 0-54-16,-12 0 19 0,-5 0-35 0,-5-1 151 15,-3-3-53-15,0-4-33 0,-1-2 14 0,0-4 0 16,2-2-19-16,-1-3-169 0,-2 1 87 16,7-3 29-16,3 0 8 0,3 0-310 15,5-6 152-15,3-1 82 16,-1 0 22-16,7-1-200 0,0 0 83 0,9-2 71 16,10-2-1-16,3 1-395 0</inkml:trace>
  <inkml:trace contextRef="#ctx0" brushRef="#br0" timeOffset="34050.76">14815 8148 1922 0,'-16'0'0'0,"-1"0"0"0,1 0 0 0,-2 5 0 0,-5 0 0 0,4 7 0 0,0 3 0 0,2 3 626 0,0 3-294 0,3 2-148 16,0 4-64-16,8 2 227 0,4 0-155 0,2-4-78 15,2 3-38-15,12-2-58 0,8 1-18 0,6-6 0 16,3-4 0-16,5-3-76 0,4-1 55 0,2-5-542 15,2 2 309-15,-5-5 141 16,-2-5 75-16,-1 0-870 0,-2 0 428 0</inkml:trace>
  <inkml:trace contextRef="#ctx0" brushRef="#br0" timeOffset="35099.96">14756 7053 911 0,'-2'0'0'16,"1"0"0"-16,-1 0 0 0,1 0 0 0,1 0 0 0,-2 0 0 0,2 0 0 0,0 3 411 0,0 4-178 0,0 4-103 0,0 8 100 0,0 3-97 16,2 5-48-16,1 9-24 0,0 6 263 0,0 1-149 15,-1 5-69-15,-1 1 121 0,2 0-96 0,-2-1-47 16,0 2-14-16,-1-11 9 0,0-4-42 15,0-5-1-15,0-6 1 0,0-5-90 0,0-1 54 0,0-9-9 16,0-7 45-16,0-2-174 16,0 0 86-16,0 0 44 0,-1 0-88 0,-4-1 19 15,0-4 44-15,0-1-348 0,1 0 178 0,0 2 55 16,0-1 47-16,1 2-476 16,1-1 269-16</inkml:trace>
  <inkml:trace contextRef="#ctx0" brushRef="#br0" timeOffset="35642.32">16108 7599 1636 0,'0'0'0'0,"0"0"0"0,0 0 0 0,0 0 0 0,0 0 0 0,2 5 229 0,1-3-96 0,3 3-47 0,2 0 90 16,3 2-58-16,2-1-45 0,-1 1 0 0,4 0-273 15,-1 2 119-15,4-4 60 0,3 5 39 0,-3 0-355 16,2-5 184-16</inkml:trace>
  <inkml:trace contextRef="#ctx0" brushRef="#br0" timeOffset="35803.54">16119 7960 1429 0,'-17'1'0'0,"2"4"0"0,5-1 0 0,3 0 0 0,4 0 0 0,3-3 0 0,0 3 481 0,7-1-213 0,12 1-119 16,6-3-55-16,6-1 66 47,3 0-60-47,7 0-22 0,-2 0-9 0,-2 0-209 0,2 0 87 0,1 0 45 0,-1 0-670 0,4 0 357 0</inkml:trace>
  <inkml:trace contextRef="#ctx0" brushRef="#br0" timeOffset="36052.62">16967 7870 2083 0,'12'-10'0'0,"2"3"0"0,3 2 0 0,8-1 0 0,5 0 0 0,11 1 0 0,15-2 0 0,3 7 0 0,15-4 635 15,9 2-298 1,13-3-150-16,9 4 164 0,16-1-147 0,-13-4-88 0,3 2-98 0,6-1-18 0,-1-4 0 0,1 0 0 0,9-3-15 16,-24-1-55-16,2-3 54 15,-6 2 24-15,-3-1-363 0,-9 1 194 0,3-2 106 0,-30 9 40 0,-6-2-491 16,-13 4 236-16,-8 2 100 15,-12 2-191-15,-4-2 152 0,-16 2 90 0,0-1 39 16,-15 1-144 0,-10-1 93-16,-8-1 46 0,-6-1-366 0</inkml:trace>
  <inkml:trace contextRef="#ctx0" brushRef="#br0" timeOffset="36350.83">17716 7193 1452 0,'-8'-6'0'0,"5"0"0"0,3 3 0 0,0-1 0 0,5 2 0 0,15 0 0 0,5 2 296 0,9 0-130 0,4 8-65 16,2 3-32-16,-1 4 27 0,2 2-21 0,-5 5-8 16,-7 0-31-16,-4 4-141 0,-6 0 70 0,-8 2 36 15,-7 4-208-15,-4-6 118 0,-14 0 62 0,-12-2 32 16,-7-2-108-16,-5-2 10 0,-5-1 5 0,2-8-8 15,1 0-10-15,-3-6 37 0,5-3-1 32,2-2-66-32,0 0 40 0,14 0 35 47,7-11 0-47,13-9-191 0,2-8 107 0</inkml:trace>
  <inkml:trace contextRef="#ctx0" brushRef="#br0" timeOffset="36482.48">18223 7045 1377 0,'9'2'0'0,"-2"1"0"0,-2 4 0 0,-3 1 0 0,-1 5 0 0,-1 4 0 0,-8 3 356 0,-7 10-160 0,-4-1 524 0,-1 7-342 16,2 2-162-16,3-1-94 0,6-4 203 16,3 2-144-16,6-5-121 0,0 2-60 0,12 0 0 15,11-8 0-15,9-6 0 0,7-5 0 0,5-1-236 16,4-5 33-16,5 0 129 0,-8-7-730 0,-2 0 418 16,-5 0 77-16</inkml:trace>
  <inkml:trace contextRef="#ctx0" brushRef="#br0" timeOffset="36754.75">17278 8124 1866 0,'-28'8'0'0,"8"-4"0"0,6-1 0 0,6 2 0 0,8 1 0 0,2-2 0 0,12 6 0 0,9-3 0 0,6 4 316 0,4 2-144 0,2-1-68 0,-1 4-97 15,0 1 29-15,-3 3 0 16,2-2 9-16,-11 2-228 0,-2 0 110 0,-5-1 54 0,-8 5 28 16,-6-1-89-1,-1 4 67-15,-13-5 20 0,-13 1-93 16,-5-2 52-16,-4-4-15 0,-3-4 29 0,-1 0-35 0,5-8-3 0,3-4 33 0,3-1-146 16,4 0 72-16,7-11 39 15,6-9-6-15,11-5-344 0,0-7 186 0,14-6 95 16</inkml:trace>
  <inkml:trace contextRef="#ctx0" brushRef="#br0" timeOffset="36891.39">17537 8107 1668 0,'3'4'0'0,"0"0"0"0,0 3 0 0,-1 4 0 0,-2 3 0 0,0 3 0 0,0 4 0 0,-2 2 0 0,-3 6 772 16,2 1-358-16,2-1-194 0,1 0 104 0,0 0-143 16,4-1-73-16,9-3-36 0,6 0-99 0,4-4 27 15,1-6 0-15,7-4-577 16,3-5 306-16,0-5 154 0,2-1 85 0,-2 0-909 0</inkml:trace>
  <inkml:trace contextRef="#ctx0" brushRef="#br0" timeOffset="37168.08">17840 8013 1808 0,'-9'-10'0'0,"3"0"0"0,0 3 0 0,3 0 0 15,-1 6 0-15,3-5 0 0,1 3 187 0,0 1-76 0,8 2-37 0,3 0 128 0,4 0-83 0,0 3-33 16,-2 6-8-16,-2 2-236 0,1 2 97 0,-4 1 48 16,-4 1 25-16,0 0-205 0,-2-1 109 0,-2 3 52 15,0-3 24-15,-6 0 29 0,-4 0 1 0,0-1 213 16,0-2-111-16,0-2-81 0,0-1 0 0,2-1 114 16,2-1-72-16,-1-1-11 15,3-2-30-15,4-3 92 0,0 0-50 0,4 0-25 0,9 0 0 0,7-1-92 16,1-6 29-16,4-2-1 15,3 0-497-15,0 1 263 0,1 0 136 0,2 1-764 0,-6 3 419 16,-1-1 204-16</inkml:trace>
  <inkml:trace contextRef="#ctx0" brushRef="#br0" timeOffset="37316.67">17985 8325 977 0,'-5'0'0'0,"0"0"0"0,-2 0 0 0,4 2 0 0,0-2 475 0,1 0-210 0,2 0-119 0,2 0-55 0,12 0 122 0,6 0-88 0,7 0-45 0,2-2 10 0,0-1-49 16,5-1-5-16,-1-1 0 0,-2 2-394 0,-2 0 197 0,4-1 107 16,-7 2-636-16,-2 0 338 0,-5 2 169 15</inkml:trace>
  <inkml:trace contextRef="#ctx0" brushRef="#br0" timeOffset="37487.22">18177 8113 1194 0,'-12'2'0'0,"2"0"0"0,-1 3 0 0,4 2 0 0,1 3 0 0,1 4 263 0,3 3-113 0,2 8-57 16,0 4-20-16,0 4 604 0,2 5-321 0,3 2-160 15,3-2 58-15,-1 3-110 16,1 1-44-16,-2-12-395 0,1 0 166 0,0-3 82 0,-2-5 42 16,1-6-689-16,0 1 374 0,-2-12 173 0,5-5 86 0</inkml:trace>
  <inkml:trace contextRef="#ctx0" brushRef="#br0" timeOffset="37641.87">18410 8092 1718 0,'-4'0'0'0,"3"0"0"0,-2 0 0 0,3 0 0 0,0 0 0 0,0 3 0 0,0 4 0 0,1 3 651 0,10 4-299 31,1 1-162-31,4 5-133 0,0 0-21 0,2 3 0 0,1 1 0 0,1 0-615 16,-1-4 303-16,0-2 156 0,-1 0 78 0,-2-4-851 0</inkml:trace>
  <inkml:trace contextRef="#ctx0" brushRef="#br0" timeOffset="37816.87">18702 8085 1592 0,'0'-4'0'0,"0"-3"0"0,0 2 0 0,0 1 0 0,0 3 0 0,0 1 371 0,-3 11-167 0,-3 13-85 15,-2 13 274-15,-4 9-170 0,1 11-98 0,-5 5 365 16,2 10-227-16,-3 3-114 15,0 2-147-15,-5 8-2 0,6-14 0 0,1-3 0 16,1-8 0-16,3-5-234 0,-2 4 33 0,1-18 113 16,3-4 63-16,-1-7-756 0,1-10 399 0,0-11 71 15</inkml:trace>
  <inkml:trace contextRef="#ctx0" brushRef="#br0" timeOffset="38103.11">18816 8011 1441 0,'13'-18'0'15,"8"-1"0"-15,-3 9 0 0,0 0 0 0,1 5 0 0,-3 1 0 0,-1 4 369 0,4 0-159 0,-5 0-91 0,-1 7 66 0,-1 5-75 16,-5 2-37-16,-2-2 0 0,-2 4-62 0,-3-2-8 16,0 3 32-16,-11-1-64 0,-2-2 32 0,-3 0 0 15,-1 0 41-15,3-3 15 16,0-5 1-16,4 1-25 0,1-4 0 0,2-1 181 0,-2 4-81 0,5-4-54 15,2-2 105-15,2 0-76 16,0 0-37-16,2 0 0 0,7 0 40 0,8 0-43 16,5 0-35-16,3 0-144 0,6 0 55 0,3 0 53 15,-1 0 14-15,3 0-277 16,-2 0 149-16,2 0 76 16,-3 0 37-16,1 1-1024 0</inkml:trace>
  <inkml:trace contextRef="#ctx0" brushRef="#br0" timeOffset="38254.69">19486 8231 2512 0,'0'0'0'0,"-2"0"0"0,1 0 0 0,1 0 0 0,-3 0 0 0,3 0 0 0,-2 0 820 16,2 0-393-16,-1 0-255 15,1 0-172-15,-2 0 0 0,2 0-21 0,0 0 8 0,0 0-962 0</inkml:trace>
  <inkml:trace contextRef="#ctx0" brushRef="#br0" timeOffset="40081.81">9460 10318 1068 0,'-14'-9'0'16,"0"-1"0"-16,1 1 0 0,4 1 0 0,-1-4 0 0,0 3 0 0,2-2 0 0,-3-3 120 0,3 4-46 0,3 2 0 0,-2 0-9 0,0 1 1 0,-1 3-20 0,1 2-9 0,1 2 29 0,-4 6 0 0,2 13-30 0,-5 9 1 0,0 7 36 15,1 6-36-15,2 5 0 0,2 0 94 0,4 1-48 16,-1-2-22-16,2 0 27 0,3-10-9 0,0-5-42 16,7-6 0-16,3-6-72 0,3-6 37 15,5-3 8-15,-1-9 27 0,4-9-45 0,2-18 1 16,2-6 44-16,2-12-1 0,-1-6-197 15,-3 0 70-15,-1-3 56 0,-3-2-250 0,-2 0 137 16,0-1 42-16,-3-11-33 0,-6 9 48 0,-4-4 28 16,-4 1-1-16,0-3 77 0,0 3-24 0,-9-2-10 15,-2 19-16-15,-1 7 27 0,3 10 1 0,-1 10-28 16,2 9 0-16,1 5 187 0,4 4-66 16,0 9-54-16,2 10 237 0,1 10-131 0,0 7-38 0,0 9 155 15,1 0-104-15,6 8-57 16,5 3-27-16,-2 0 99 0,0 5-63 0,0 2-23 15,0-8-10-15,-1-1-55 0,1 0-1 0,-1-3 25 16,0 0 0-16,0 7-266 0,0-16 129 0,-2-4 68 16,-1-8-577-16,2-6 303 0,-2-9 113 15,0-4-375 1,1-11 270-16,-3-3 122 0</inkml:trace>
  <inkml:trace contextRef="#ctx0" brushRef="#br0" timeOffset="40343.11">9748 10028 1220 0,'3'-16'0'0,"0"3"0"0,4 2 0 0,0 3 0 0,3-3 0 0,3 7 0 0,2 1 0 0,2 1 263 16,2 2-113-16,1 0-56 0,3 0-19 0,-4 5 1 15,-1 7 1-15,0 0-40 0,-3 6-42 16,-5 3 0-16,-2 7 51 0,-6 2 14 0,-2 3 0 0,-10 6-23 16,-6 2 0-16,-4 0 214 0,-3 7-97 15,0-8-64-15,-2 1-26 0,-4 3 314 16,3-3-171-16,1-2-84 0,1-1-35 0,10-8 160 15,5-6-142-15,4-3-106 0,5-3 0 0,0-6 0 16,14 2 0-16,9-10 0 0,3 0 0 0,7-4-13 16,3 0 23-16,-1 0-508 15,8 0 277-15,-6-7 70 0,-2-2 84 0,1-3-738 0,-5 6 384 0,-3-4 192 16,2 2 87-16</inkml:trace>
  <inkml:trace contextRef="#ctx0" brushRef="#br0" timeOffset="40529.61">9823 10263 1319 0,'-27'0'0'0,"9"-4"0"0,5 1 0 0,4 0 0 0,6 3 0 0,1-2 0 0,2 2 675 16,0 0-324-16,10 0-157 16,7 0-79-16,5 2 191 0,2 4-135 0,4 0-58 15,-1 3-43-15,4 0-246 0,2 2 105 0,-1-1 55 16,1 1-608-16,3 2 339 0,-5-2 156 0,0-2-295 15,-1 0 230-15</inkml:trace>
  <inkml:trace contextRef="#ctx0" brushRef="#br0" timeOffset="40707.12">10531 10122 2257 0,'-3'1'0'0,"-3"-1"0"0,3 0 0 0,-1 0 0 0,2 0 0 0,1 0 0 0,1 4 0 0,0-3 355 47,3 0-159-32,10 3-80-15,3-2-40 0,7 3-39 0,3-1-1 0,3-1-610 0,4 1 305 0,0 1 152 0,3 0 86 0,-1 0-457 16</inkml:trace>
  <inkml:trace contextRef="#ctx0" brushRef="#br0" timeOffset="40831.8">10694 10418 2388 0,'-25'7'0'0,"9"0"0"0,4 1 0 0,-1-2 0 0,7 0 0 0,3-3 0 0,3 1 0 0,0-3 0 0,8 3 0 0,11-4 454 16,4 0-209-16,4 0-105 0,4 0-208 0,1 0 48 0,1 0 28 0,-1 0-773 15,3 0 400-15,-1 0 201 16,3 0 109-16</inkml:trace>
  <inkml:trace contextRef="#ctx0" brushRef="#br0" timeOffset="41173.5">11319 10400 1912 0,'0'-2'0'0,"0"-2"0"0,0 3 0 16,0-2 0-16,0 2 0 0,4 1 0 0,9 0 241 0,7 0-93 0,3 0-61 0,10 0 64 0,4 0-58 0,9 0-29 31,7 1 1-31,15 3-103 0,-2-2 33 0,5-2 0 0,10 2-40 0,-2-2 40 15,6 0 1 1,10 0 49-16,-10 0-103 0,3 0 47 0,1 2 24 0,6-1-71 0,3 4 15 0,16 0 34 16,-16-2-38-16,9 3 14 0,0-1-18 0,6 0 44 15,6 0-16-15,17 0 52 0,-20-3-35 0,7 0-1 16,7-2 39-16,4 0-36 16,2 0 12-16,17 0-10 0,-23 0 30 15,4 0 0-15,6 0-25 0,-3 2-44 0,3 3 43 0,11 1 0 16,-31 1 2-16,1 1-148 0,-2 1 68 0,-4 0 34 15,-8 1-6-15,3 0-244 0,-28-2 127 0,-6 2 68 16,-6-3-140-16,-9 4 101 0</inkml:trace>
  <inkml:trace contextRef="#ctx0" brushRef="#br0" timeOffset="41621.03">13277 10943 1656 0,'-14'-5'0'0,"4"-2"0"0,0 2 0 0,9 2 0 0,1-2 0 0,0 4 0 0,13-2 211 0,8 3-87 0,5 0-43 0,4 0 31 15,1 9-29-15,-1 6-8 16,0 2-38-1,-3 4-43-15,0 2 1 0,-1 5 51 16,-8-1-9-16,-5 5-189 0,-6 1 94 0,-6 2 48 0,-1 4-96 0,-12 4 80 16,-15-7 28-16,-6-4-58 0,-3-1 35 0,-5-5-10 0,0-7 0 15,-6 1-68-15,13-10 45 0,-2-8 10 0,5-2 0 16,6 0-69-16,8-14 45 0,3-8-4 0,14-4 65 16,0-10-352-16,15-6 161 15,8-2 81-15</inkml:trace>
  <inkml:trace contextRef="#ctx0" brushRef="#br0" timeOffset="41772.62">13605 10807 1803 0,'13'-6'0'0,"-2"2"0"0,1 3 0 0,-7 1 0 15,-3 9 0-15,-2 5 0 0,0 10 0 0,0 5 0 0,-4 6 396 0,-3-3-185 0,1 5 370 16,3 2-272-16,1 0-136 0,2 0-68 0,0 4 29 0,10-11-54 16,9-3 1-16,5-1-44 0,6-9-194 0,2-2 98 0,9 1 56 15,-3-11 16-15,0-4-601 16,-2-3 313-16,0 0 155 0,-3-10-812 0,1-2 439 15</inkml:trace>
  <inkml:trace contextRef="#ctx0" brushRef="#br0" timeOffset="42025.95">13988 10701 914 0,'-12'-17'0'0,"4"2"0"0,3 6 0 0,3-1 0 0,2 4 443 0,0 5-204 0,10 0-100 16,7 1-52-16,0 0 58 0,3 0-44 0,-1 8-37 15,-2 3-1-15,0 2-80 0,-3 2 27 0,-2 5-1 32,0 1-189-32,-9 0 103 0,-2 3 57 0,-1-2-8 31,0 3 28-31,-9-4 1 0,-3 4 37 0,-1-6 262 0,3-4-151 0,-5 0-62 0,4-6-59 0,0 0 324 16,4-1-148-16,2-5-88 0,5-2-39 0,0-1 14 0,5 0-27 0,13-4 0 0,8-8-56 0,2-1-8 15,7-4 37-15,2 3 0 16,4-2-459-16,4 1 229 0,2 2 125 0,-7 6-769 15,-2 2 365-15,-4 3 221 0</inkml:trace>
  <inkml:trace contextRef="#ctx0" brushRef="#br0" timeOffset="42202.48">14315 11101 1567 0,'-20'4'0'0,"1"3"0"0,7-4 0 0,-2 3 0 0,12-5 0 0,-1 2 0 0,3-3 0 0,5 0 495 16,13 0-228-16,7 0-108 0,3 0 56 0,5 0-90 15,0 0-44-15,1 0-146 0,0 0 51 0,4 0 35 16,-7-3-10-16,0 3-497 0,-6 0 262 0,0 0 130 16,-2 0 65-16,2 3-665 0,-11 3 339 0,-2-1 116 15</inkml:trace>
  <inkml:trace contextRef="#ctx0" brushRef="#br0" timeOffset="42359.57">14527 10914 1927 0,'-11'-7'0'0,"-2"-1"0"0,3 3 0 0,2 2 0 0,1 2 0 0,-2 1 0 0,6 0 0 0,-1 15 349 0,4 6-156 0,0 8-79 16,0 3 149-16,0 5-104 15,0 1-66-15,0 2 76 0,1 3-65 0,3 1-34 16,0-2 0-16,3 5-381 0,-3-10 169 0,2-2 89 0,0-6 45 0,2-5-717 16,1-2 381-16</inkml:trace>
  <inkml:trace contextRef="#ctx0" brushRef="#br0" timeOffset="42526.71">14807 10908 1898 0,'0'0'0'0,"-1"-1"0"0,1-1 0 0,0-1 0 0,0 3 0 0,0 0 444 0,0 0-205 0,1 9-100 16,6 3-43-16,2 1 140 15,2 1-100-15,0 3-50 0,2 1-26 0,2 0-429 0,-1 0 212 16,1-1 92-16,2-4-796 0,-1 0 421 15,1-3 211-15,-1-1-394 0</inkml:trace>
  <inkml:trace contextRef="#ctx0" brushRef="#br0" timeOffset="42697.26">15055 10893 1507 0,'0'-13'0'0,"0"5"0"0,0 1 0 0,-1 2 0 0,0 3 0 0,-2 2 0 0,0 0 300 0,0 20-136 0,-1 10-64 0,-1 8 475 15,0 10-269 1,1 8-135-16,-4 7-58 0,-1 1 135 0,-1 2-106 0,-1 4-53 15,-4 2-26-15,0 0 15 0,-3 4-3 0,4-16-75 16,-2-6-334-16,4-5 160 16,-2-8 106-16,1 2-640 0,5-20 356 0,-1-10 192 0,3-7-12 0,1-6-742 15</inkml:trace>
  <inkml:trace contextRef="#ctx0" brushRef="#br0" timeOffset="42938.78">15185 10872 1082 0,'22'-11'0'0,"0"5"0"0,5 2 0 0,-3 3 0 0,1 1 0 0,1 0 116 16,-6 3-44-16,-4 9-1 0,-2 3 285 0,-5-1-160 15,-4 6-80-15,-4 1-4 0,-1-1-43 16,-6 2 0-16,-11 2-32 16,-2-2 5-16,-2-1-5 0,-3 0 8 0,5-5-9 0,1-4 193 15,3-4-96-15,3-2-48 0,3-1-25 0,2 1 133 16,7-5-82-16,0-1-38 0,2 0 86 0,12 0-61 15,8 0-31-15,4 0 6 0,3-1-9 0,3-5-28 16,4-1 1-16,0-1-517 0,0 4 258 0,4-1 138 16,-9 0 56-16,-3 5-1024 0</inkml:trace>
  <inkml:trace contextRef="#ctx0" brushRef="#br0" timeOffset="43376.61">11481 9735 1336 0,'-12'0'1'0,"-1"-1"0"0,6-2-1 0,0 0 1 0,0 0 191 0,6 1-82 0,1 1-37 16,0 1 0-16,0 0 400 0,6 0-218 0,7 0-100 15,5 0-63-15,2 0 139 16,4 0-96-16,1 0-50 0,1 3-197 0,2 0 83 16,0 0 28-16,-1 0-587 0,-1 2 312 0,0-4 156 15,-2 4 78-15,7-3-361 0,-7 3 205 0,1-5 12 0</inkml:trace>
  <inkml:trace contextRef="#ctx0" brushRef="#br0" timeOffset="43568.09">11867 9499 2438 0,'-11'-6'0'0,"2"1"0"0,3 2 0 0,1-1 0 0,3 2 0 0,2 2 0 0,0 0 0 0,3 9 0 0,9 2 0 0,4 5 303 0,0-2-138 0,3 4-33 16,-1 2-48-16,1-1-23 0,5 5 8 0,-4-2-479 15,-1-1 224-15,2 2 111 0,-1 0 55 0,2 1-272 16,-1 0 173-16,-1-4 73 0,-3-1 42 0,-1-5-740 16,-2-3 352-16</inkml:trace>
  <inkml:trace contextRef="#ctx0" brushRef="#br0" timeOffset="43758.58">12256 9392 1174 0,'0'-11'0'16,"0"-2"0"-16,0 8 0 0,0-1 0 0,0 5 0 0,0 1 283 0,0 4-123 0,0 14-54 0,0 8 441 0,0 10-256 0,-6 5-127 16,-4 7-64-16,-3 8 175 15,-2 7-110-15,1-7-69 0,-4 9-89 0,1 4 0 0,-1 0 29 0,-1-1 0 16,0 5-373-16,4-15 183 16,5-6 94-16,-3-7 49 0,3-4 23 0,2-5 0 15,2-5 33-15,2-16-1302 16,4-6 611-16,0-9 305 0</inkml:trace>
  <inkml:trace contextRef="#ctx0" brushRef="#br0" timeOffset="44642.6">12705 9835 802 0,'0'-3'0'16,"0"1"0"-16,-2-1 0 0,0-2 0 0,-1 0 0 0,1-1 0 0,2-4 228 0,-3 2-95 0,1-3-49 0,1-2 129 0,-1 0-88 16,-1-4-36-16,0 0-8 0,0-1 83 15,-5-3-64-15,2 3-32 0,-1 1 106 16,-5-3-60-16,0 8-43 0,-1 1 0 0,-2 4 22 0,-1 3-29 16,-4 4 1-16,-2 0-20 0,3 21 17 15,-1 6-1 32,3 11-24-47,1 4 40 0,2 5 9 0,8-1-49 0,5 1-1 0,1-2 42 0,0-1-41 0,10-6-1 0,5 4-105 0,6-16 48 0,4-5 29 0,-1-7 0 0,2-7-228 0,1-7 112 0,2 0 68 16,-5-10 10-16,-1-11-122 0,-1-11 53 0,-2-7 47 15,-3-4-297-15,0-5 148 0,-3-2 86 16,-4 0 40 0,-1-1-119-16,0-3 80 0,-3 1 38 0,2-14-29 0,-6 12 38 0,1-4 1 15,-1-1 30-15,-1-1 35 0,1 1 0 0,0-1-44 16,-2 22 8-16,0 8 50 0,0 11-25 0,-4 13 0 15,0 7 322-15,-3 0-176 0,-1 12-41 0,1 17 314 47,-1 5-170-47,2 5-103 0,1 8-33 0,3 7 235 0,2-1-154 0,0 1-73 0,0 4-36 0,0-2 210 16,0-1-123-16,0 9-53 0,2-12-40 0,1-1-3 0,3 3-28 0,2-5-1 16,-3 1-364-16,2 5 191 0,-2-13 83 0,0-4 45 15,1-9-714-15,-1-5 367 0,4-11 117 0,-1-6-569 16,1-7 391-16,0-12 191 0</inkml:trace>
  <inkml:trace contextRef="#ctx0" brushRef="#br0" timeOffset="44843.57">12975 9651 1103 0,'6'-18'0'0,"-1"1"0"0,0 6 0 0,2 3 0 0,4 1 0 0,2 2 0 0,5 3 529 16,2 2-237-16,1 0-132 0,5 5-62 0,3 8 254 15,-2 4-158-15,-1 4-79 0,3 3 31 0,-9 0-60 16,-3 4-24-16,-4 2 0 0,-7 0-70 0,-4 3 45 15,-1 5 9-15,-1-10-160 0,-9 1 76 16,-8-2 37-16,-7-3 0 0,-1 0-122 0,-3-3 90 0,-1-6 12 16,0-6 26-16,2-4-415 15,4-2 196-15,2-3 100 0,2 0-369 0,10-5 228 0,6-11 109 0,3-8 55 16,1-4-182-16,14-6 118 0</inkml:trace>
  <inkml:trace contextRef="#ctx0" brushRef="#br0" timeOffset="45003.17">13380 9489 1021 0,'6'-10'0'0,"-6"7"0"0,2-1 0 0,-2 4 0 0,0 0 149 0,-2 6-57 16,-9 10-18-16,-3 8 753 0,1 2-395 0,-3 11-197 0,3 0-100 0,-1 4 649 15,8-1-602-15,3 6-182 0,3 2 0 0,2-1 0 16,13-1 0-16,12 4 0 0,8-11 0 16,8-7 0-16,8-3 0 0,8-5 0 31</inkml:trace>
  <inkml:trace contextRef="#ctx0" brushRef="#br0" timeOffset="45707.34">13762 9704 1435 0,'0'0'0'0,"0"0"0"0,-2 0 0 0,1 0 0 0,1 0 0 0,0 0 0 0,0 0 0 0,0 0 596 0,11 0-279 0,3 0-140 16,7 0-69-16,4 3 267 0,3 1-173 15,3 0-83-15,5-1-4 0,2 2-39 0,1 0 0 0,4 0-261 16,-5 1 107-16,-1-2 58 0,-2-2 28 0,-3 5-524 16,-2-7 277-16,1 4 148 0,-11-3 59 15,-3-1-744-15,-4 0 370 0,-5 0 184 0</inkml:trace>
  <inkml:trace contextRef="#ctx0" brushRef="#br0" timeOffset="45922.83">14069 9415 1441 0,'-9'0'0'0,"2"1"0"0,1 9 0 0,1 4 0 0,0 6 0 0,1 9 188 0,4 11-75 0,0 7-38 0,0 9 491 16,0 9-255-16,0-5-141 0,0 3-66 0,2-2 120 16,0-2-93-16,-1-5-47 0,6 6 9 0,0-21-397 15,1-4 171-15,-1-5 85 0,4-7-557 0,0-2 321 16,1-4 170-16,-2-10-310 0,1-7 213 15,1 0-12 1,1-4 92 0</inkml:trace>
  <inkml:trace contextRef="#ctx0" brushRef="#br0" timeOffset="46135.26">14316 9690 1119 0,'4'-8'0'0,"2"0"0"0,2 2 0 0,3 1 0 0,1 1 0 0,7-2 0 0,0 6 614 0,4 0-289 0,2 0-143 0,1 10 87 0,-1 3-116 15,5 5-48-15,-7 3-84 0,-3 3 16 0,-4 1 1 0,-2 1-1 0,-8 2-88 0,-1 6 53 0,-5-5-9 0,-5 0 45 0,-13 1-120 0,-4-2 60 0,-5-3 29 0,-2-2 11 0,0-6-110 16,-2-6 7-16,0-4 47 0,2-4-230 0,-3 0 120 0,9-3 43 0,3 0-298 0,4-6 183 0,8-9 92 0,5-5 45 0,3-2-192 0,3-4 124 0</inkml:trace>
  <inkml:trace contextRef="#ctx0" brushRef="#br0" timeOffset="46316.31">14747 9594 1412 0,'-13'6'0'0,"1"2"0"0,-5 6 0 0,-1 0 0 0,-3 6 0 0,-4 6 0 0,4 0 0 0,1 5 740 15,2-1-351-15,5 1-176 0,3 1 229 0,6 0-192 16,4-3-112-16,0-5-147 0,14 0 22 0,6-2 1 15,8-3 24-15,6 2-507 0,-1-10 248 0,6-1 130 16,4-6 64-16,0 1-324 16,1-5 194-16,5 1 107 0,-8-1-797 0,-2 0 405 15</inkml:trace>
  <inkml:trace contextRef="#ctx0" brushRef="#br0" timeOffset="46743.74">15306 9611 1449 0,'-17'-21'0'0,"-3"0"0"0,0 11 0 0,-1 3 0 0,-2 4 0 0,-2 3 309 0,0 0-136 0,-3 8-58 0,7 10 230 16,0 4-153-16,1 5-77 0,4 5-40 0,4-1 155 15,1 10-88-15,9-6-56 16,2-1-25-16,0 1 37 0,2-2-30 0,12-1 0 16,3 1-44-16,1-9 14 0,1-3-1 0,1-3-143 15,2-7 71-15,-3-3 36 0,4 1 10 0,-1-9-185 16,-3 0 103-16,1-7 18 0,0-10 36 0,-2-2-262 15,3-6 106-15,-7-1 44 0,2-6-93 16,-3-1 93-16,0-2 45 0,-2-9 1 0,4-4 6 0,-8 0 9 16,-1 0 30-16,1-10 2 15,-3-4-1-15,1-5 0 0,-1-10-10 0,-2 15 119 16,-2 5-55-16,0 11-26 0,0 8-1 0,-6 11 477 16,-4 7-245-16,1 14-79 0,1 6 379 0,2 0-243 15,-3 9-120-15,2 10-61 0,-2 8-1 0,2 9-34 16,4 6 0-16,-1 10-57 0,4 5-6 0,0 4 0 15,0 10 0-15,0-8 0 0,2 0 0 16,5-1 0-16,3 2 0 0,1-3 0 0,4 9 0 0,-2-16 0 16,2-3 0-16,-1-6 0 0,2-7 0 0,0-1 0 15,-3-19-209-15,-3-6 7 0,1-8 96 0,0-4-599 16,-2-2 333-16,2-12 158 16,-2-9 93-16,1-4-522 15,-2-5 302-15</inkml:trace>
  <inkml:trace contextRef="#ctx0" brushRef="#br0" timeOffset="46899.32">15568 9616 2022 0,'-5'-8'0'0,"-2"0"0"15,0 1 0-15,6 4 0 0,-1 1 0 0,2 0 0 0,0 2 0 0,0 0 0 0,2 7 538 0,8 7-256 0,4 1-122 16,3 2 100-16,1 4-112 0,2 1-55 0,2 0-19 0,-3 0-355 16,1-1 159-16,0 1 80 0,0-2-259 15,0-1 169-15,1 3 94 0,-2-5 33 0,-1 0-717 16,-4-5 359-16,0 1 79 0,-3-3 123 0</inkml:trace>
  <inkml:trace contextRef="#ctx0" brushRef="#br0" timeOffset="47091.81">15940 9522 1455 0,'2'-14'0'0,"-1"-5"0"0,1 9-1 0,0 3 1 0,-1 3-1 0,-1 3 1 0,0 1 350 15,0 0-147-15,0 18-89 0,-6 8 304 0,-7 7-191 16,-2 13-95-16,-2 3 176 0,-5 11-127 0,-2-1-76 15,1 8-34-15,-1 3-7 0,-2 10 0 0,-2 5-27 16,-3 7 9-16,4-15-290 16,6-6 140-16,5-6 70 0,2-12-492 0,5-4 281 15,1-5 96-15,3-20 80 0,1-4-592 16,-1-6 312-16,2-6 156 0,-2-5-362 0</inkml:trace>
  <inkml:trace contextRef="#ctx0" brushRef="#br0" timeOffset="47297.26">16255 10317 2106 0,'-1'0'0'0,"-1"-2"0"0,2 1 0 0,-2-2 0 0,2 2 0 0,-1 0 0 0,-1-1 65 15,1 1-51-15,-2-1-24 16,-1 2-370-16,0-3 164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9T00:40:28.7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5431 6597 895 0,'-14'-12'0'15,"2"2"0"-15,1-2 0 0,1 5 0 0,5 3 0 0,1-2 0 0,1 4 200 0,-1-1-79 0,2-1-30 0,2 1 42 16,0 3-45-16,0 0-1 0,0 0-46 16,0 0 133-16,0 0-57 0,0 0-43 0,2 0 0 0,4 0 6 0,-3 0-1 0,4 0-38 15,3 0 94-15,-5 0-53 0,4 0 1 0,-4 0 59 16,4 0-50-16,0 0 0 0,0 0-41 16,1 0 58-16,-2 0-33 0,3 0-1 0,-3 0-34 0,4 0 51 15,-2 0-15-15,2 0-10 0,0 0-26 0,-2 0 28 16,5 0 1-16,-5 3-29 0,7-3 53 0,-4 0-53 15,3 0 0-15,-3 1-16 16,3-1-25-16,0 0 0 0,4 3 0 0,-3-3 0 16,3 0 0-16,2 0 0 0,-2 3 0 0,5-3 0 15,2 0 0-15,-3 0 0 0,5 0 0 0,-2 0 0 16,2 0 0-16,0 0 0 0,4 0 0 0,-5 0 0 16,0 0 0-16,-1-3 0 0,0 3 0 0,2 0 0 15,-4 0 0-15,-1 0 0 0,-2 0 0 0,0 0 0 16,2 0 0-16,5 0 0 15,-7 0 0-15,3 0 0 0,-2 0 0 0,4 0 0 16,-1 0 0-16,6 0 0 0,-6 0 0 0,1 0 0 16,-1 0 0-16,2 0 0 0,-1 0 0 0,6 0 0 15,-6 0 0-15,0 0 0 0,1 0 0 0,0 0 0 16,2 0 0-16,5 0 0 0,-5 0 0 0,1 0 0 16,4 0 0-16,1 0 0 0,0 0 0 15,8-3 0-15,-6 2 0 0,1-2 0 16,0-2 0-16,2 1 0 0,0-1 0 0,10-1 0 0,-11 0 0 0,2 2 0 15,4 0 0-15,0 0 0 0,0 1 0 16,8-4 0-16,-11 7 0 0,3-4 0 0,-5 3 0 16,3 0 0-16,-1-4 0 0,7 4 0 15,-8-1 0-15,0 0 0 0,5 1 0 0,0-2 0 16,2 0 0-16,7-1 0 0,-13 2 0 0,3 2 0 16,1-3 0-16,0 1 0 0,1 2 0 0,8-3 0 15,-11 3 0-15,5 0 0 16,0 0 0-16,2 0 0 0,0 0 0 0,7 0 0 0,-10 0 0 15,1 0 0-15,1 0 0 0,-1 0 0 16,11 0 0-16,-8 0 0 0,0 0 0 0,5 3 0 16,0-3 0-16,-1 0 0 0,7 2 0 0,-9-2 0 15,-3 3 0-15,6-3 0 16,0 0 0-16,2 0 0 0,12 0 0 0,-15 0 0 0,1 0 0 0,0 0 0 16,1 0 0-16,-1 0 0 15,10 0 0-15,-10 0 0 0,2 0 0 0,2 0 0 0,-2 0 0 16,0 0 0-16,8 0 0 0,-15 2 0 0,0-2 0 0,5 4 0 15,1-3 0-15,0 1 0 16,10 2 0-16,-16-2 0 0,2 0 0 0,-4 0 0 16,0 2 0-16,2-3 0 0,4 2 0 0,-10-1 0 15,1-2 0-15,1 2 0 0,0 0 0 0,-3 1 0 16,5-3 0-16,-14 0 0 0,-5 3 0 0,1 1 0 16,-2-4 0-16,-3 3 0 0,2-1 0 15,-9 1 0-15,0 1 0 0,-3-1 0 0,0-1 0 0,-2 1 0 31,-1 0 0-31,-4-1 0 0,-3 2 0 0,0-4 0 0,-1 3 0 0,-2-3 0 16,0 2 0-16,-2-2 0 0,-2 0 0 0,1 0 0 16,-1 0 0-16,1 0 0 0,-2 0 0 0,0 0 0 15,0 0 0-15,0 0 0 0,0 0 0 0,0 0 0 16,0 0 0-16,0 0 0 0,0 0 0 0,0 0 0 16,0 0 0-16,-3-5 0 0,-3 1 0 0,-3 1 0 15,-2 1 0-15,-4 2 0 16</inkml:trace>
  <inkml:trace contextRef="#ctx0" brushRef="#br0" timeOffset="3645.83">12612 6575 1077 0,'-5'-2'0'15,"1"-7"0"-15,1 4 0 0,-1 1 0 0,3 1 0 0,-1 0 0 0,1-1 0 0,-1 3 0 0,2-2 115 0,0 3-36 0,0-3-1 31,0 3-2-31,0 0-23 0,0 0-11 0,2 0 18 0,2 0-18 0,4 0 10 16,3 0-10 0,0 0 53-16,1 0-11 0,2 0-43 0,-1 0 1 0,4 0 38 0,-3 0-38 0,6 0 10 15,-5 3-11-15,3 0 1 0,5-1 0 16,-2 1 0-16,7 1 8 0,6 1 2 0,2-2-10 0,4 0 32 0,7 1-32 0,6-1 0 31,6 1 0-31,14-4 51 0,-6 3-51 0,5-2-1 0,0 2 1 0,-2 0 11 31,-3 0-11-31,8-1 10 16,-22 4-45-16,-2-2-1 0,-4 2 36 0,-3-1 0 0,-5 0-66 0,4-1 38 0,-13-2-10 0,-4 2-2 0,-2-4 30 0,-3 1-11 16,-1-1 9-16,1 0-7 0,-8 0 3 0,-4 0-10 31,-1 0 8-31,-1 0 64 0,-2 0-31 0,0 0 10 0,-4 0 79 0,2 0-52 16,-3 0-29-16,0 0 20 0,0-1-49 0,0-1-36 0,0-1 0 15,0-1 0 16,0-1 0-31,0 0 0 0,0 2 0 0,-3-2-108 16,0 1-70-16,-2-1 93 0,-2 3 56 0,-1 1-923 0,-2 1 455 0,-2 0 217 0</inkml:trace>
  <inkml:trace contextRef="#ctx0" brushRef="#br0" timeOffset="4569.29">4293 8161 853 0,'-36'-11'0'0,"0"1"0"0,-4 2 0 0,11 5 0 0,2 0 0 0,0 1 0 0,2 0 0 0,6-1 76 0,-3 1 11 16,7 0-44-16,4-1 149 0,3 2-74 0,4-2-37 0,4 2 172 0,-1 1-95 0,1 0-62 16,0 0-1-16,1 0 9 15,11 0-30-15,7 0-1 0,7 0-19 0,8 0 163 0,6 0-87 0,11 0-44 16,5 0 130-16,12 0-86 0,10 0-33 0,0 0 37 47,6-1-45-47,10-2 0 0,13-1-45 0,15 0 122 0,29-3-50 0,-3 1-56 31,8 2-60-31,12 1 0 0,-2 2 0 0,8-2 0 0,16-3 0 0,-35 2 0 0,4-1 0 0,-2 2 0 0,-7 0 0 0,-7 2 0 0,15-1 0 0,-39 2 0 16,-2 0 0-16,-4 2 0 15,0 5 0-15,-5-2 0 0,0-5 0 0,-30 3 0 16,-5-3 0-16,-2 0 0 0,-2 0 0 0,-5 0 0 0,0 0 0 0,-23-3 0 16,-7 3 0-16,-6-3 0 0,-6 3 0 0,-6-2 0 15,-1 0 0-15,-13 2 0 47,-2 0 0-47,0 0 0 0,0 0 0 0,0 0 0 0,0 0 0 0,0 0 0 0,-1-1 0 0,-2-2 0 0,-1 0 0 0,1-1 0 0,-3 0 0 0,2 2 0 16,-2-3 0-16,2 2 0 15,1 2-380-15,-3-1-151 16,-2 2 250-16,0 0-915 0</inkml:trace>
  <inkml:trace contextRef="#ctx0" brushRef="#br0" timeOffset="24931.86">15504 8407 2035 0,'0'0'0'16,"0"0"0"-16,0 0 0 0,0 0 0 0,0 0 0 0,0 0 0 0,0 0 0 0,0 0 0 0,0 0 296 0,0 0-128 16,0 0-62-16,0 0 90 0,0 0-66 0,0 3-50 0,0-2 178 15,1 2-109-15,4 1-53 0,0-1-28 0,3 1 190 16,2 0-167-16,-2-1-91 0,3 4 0 0,0-2 0 15,2 0 0-15,2 2 0 0,-2-1 0 16,2 0 0-16,-1-1 0 0,2 1 0 0,-1 0 0 0,4-2 0 16,-3 1 0-16,1-2 0 0,-1-1 0 0,0-1 0 15,2 0 0-15,2 1 0 16,-3-2 0-16,0 0 0 0,0 1 0 0,-1-1 0 16,-1 0 0-16,4 0 0 0,-3 0 0 0,-2 0 0 15,1 0 0-15,0 3 0 0,5-3 0 0,-6 0 0 16,3 1 0-16,0-1 0 0,-1 0 0 0,2 0 0 15,3 0 0-15,-2 0 0 0,0 0 0 0,0 0 0 16,1 0 0-16,0 0 0 16,4 0 0-16,-4 0 0 0,0-1 0 0,-1 1 0 15,3 0 0-15,0 0 0 0,4 0 0 0,-5 0 0 16,2 0 0-16,0 0 0 0,1 0 0 0,-1 0 0 31,5 0 0-31,-3 0 0 0,0 0 0 0,0 0 0 0,0 0 0 0,-2 0 0 0,7 0 0 0,-5 0 0 16,0 0 0-16,0 0 0 0,-1 0 0 0,2 0 0 15,2 0 0-15,-3 0 0 0,-1 0 0 0,0 0 0 16,0 0 0-16,0 0 0 0,6 0 0 0,-5 0 0 16,0 0 0-16,-1 0 0 15,2 0 0-15,1 0 0 0,4 0 0 16,-7 0 0-16,2 0 0 0,2 0 0 0,0 0 0 0,2 0 0 16,4 0 0-16,-5 0 0 0,3 0 0 0,1-3 0 15,1 2 0-15,3-1 0 0,7 1 0 0,-5 0 0 16,3-1 0-16,-2-1 0 0,3-1 0 0,2-1 0 15,6 2 0-15,-12 1 0 0,3-1 0 0,0 2 0 16,0-2 0-16,8 3 0 0,-9 0 0 0,1 0 0 31,3 0 0-31,0 0 0 0,2 0 0 0,7 0 0 0,-8 0 0 0,2 3 0 0,0-2 0 0,4 1 0 16,0-1 0-16,11-1 0 16,-10 2 0-16,-3-2 0 0,4 3 0 0,-1-3 0 15,-4 0 0-15,10 1 0 0,-13 2 0 0,0 0 0 16,3-1 0-16,3-1 0 0,-2 3 0 0,9-3 0 15,-9 0 0-15,-3 1 0 0,2-1 0 0,1 2 0 16,-1-3 0-16,8 0 0 0,-9 0 0 16,1 0 0-16,4 0 0 0,0 0 0 0,-1 0 0 0,9 0 0 15,-12 0 0-15,1 0 0 16,1 0 0-16,-2 0 0 0,2 0 0 0,10 0 0 16,-11 0 0-16,3 1 0 0,3 1 0 0,0-2 0 15,0 0 0-15,9 1 0 0,-9-1 0 0,0 0 0 16,3 0 0-16,3 0 0 0,3 0 0 0,7 0 0 15,-15 0 0-15,2 0 0 0,1 0 0 16,-1 0 0-16,-2 0 0 0,10 0 0 0,-11 0 0 0,0 4 0 16,4-3 0-16,-1 1 0 0,-1 1 0 0,10 0 0 15,-15-2 0-15,4 0 0 16,2 1 0-16,3-2 0 0,9 3 0 0,-11-3 0 0,0 0 0 16,1 0 0-16,0 2 0 0,-1-2 0 15,11 2 0-15,-12-2 0 0,1 1 0 16,2 1 0-16,0 0 0 0,0 0 0 0,9-1 0 0,-15-1 0 15,3 2 0-15,3 0 0 0,1-2 0 0,6 0 0 16,6 1 0-16,-12-1 0 0,0 0 0 16,0 0 0-16,1 0 0 15,1 0 0-15,11 0 0 0,-13 0 0 16,2 0 0-16,-2 0 0 0,2 0 0 0,0 0 0 0,7 0 0 0,-11 0 0 16,2-1 0-16,3 1 0 0,1-2 0 0,2 2 0 15,6 0 0-15,-15 0 0 0,1-2 0 0,2 2 0 16,2 0 0-16,2 0 0 0,5 0 0 15,-15 0 0-15,2 0 0 0,-1 0 0 0,0 0 0 16,-2 0 0-16,12 0 0 0,-10 0 0 0,3 0 0 0,-1 0 0 16,1 0 0-16,0 0 0 31,8 0 0-15,-15 0 0-16,4 0 0 0,0 0 0 0,1 0 0 0,2 0 0 0,6-1 0 0,-14 1 0 0,-2 0 0 0,0 0 0 31,-1 0 0-31,8 0 0 0,-11 0 0 0,1 0 0 0,2-2 0 0,-2 2 0 0,2-2 0 0,3 0 0 15,-11 1 0-15,-2-1 0 0,-1 0 0 0,-1 2 0 0,-4-3 0 0,6 1 0 16,-9 1 0-16,-2 0 0 16,-1-2 0-16,1 2 0 0,-4-1 0 15,5 0 0-15,-10 1 0 0,2 1 0 0,-5 0 0 0,2-1 0 16,-1 1 0-16,0 0 0 16,-8 0 0-16,2 0 0 0,-4 0 0 0,1 0 0 0,-2 0 0 0,-1 0 0 15,-2 0 0-15,-1 0 0 0,-1 0 0 0,-1 0 0 16,1 0 0-16,-1 0 0 0,1 0 0 0,-1 0 0 15,0 0 0-15,-1 0 0 16,3 0 0-16,-2 0 0 0,2 1 0 0,-1-1 0 0,-1 1 0 0,-1-1 0 16,2 2 0-16,-1-2 0 31,1 2 0-31,-1-2 0 0,-1 0 0 0,2 0 0 0,-2 1 0 0,1-1 0 0,-1 0 0 0,0 0 0 16,0 0 0-16,1 0 0 0,-1 0 0 0,0 0 0 15,0 0 0-15,0 0 0 0,0 0 0 0,0 0 0 16,0 0 0-16,0 0 0 15,0 0 0-15,0 0 0 0,0 0 0 0,0 0 0 0,0 0 0 0,0 0 0 16,0 0 0-16,0 0 0 16,0 0 0-16,2 0 0 0,0 0 0 0,0-1 0 0,-2-1 0 15</inkml:trace>
  <inkml:trace contextRef="#ctx0" brushRef="#br0" timeOffset="29090.29">2690 10089 1495 0,'-7'0'0'16,"3"0"0"-16,1 0 0 0,0 0 0 0,0 0 0 0,0 0 123 0,-1 0-28 0,2 0-12 0,2 0 117 0,0 0-78 0,0 0-39 16,0 0 0-16,0 0 157 15,0 0-103-15,8 0-47 0,0 0 1 0,7 0 108 16,-2 0-78-16,1 3-27 0,2-2 103 0,2 2-76 16,1 0-39-16,1 1 71 0,4-1-54 0,1-1-76 15,-2 1-23-15,2-1 0 0,4 0 0 16,0-2 0-16,3 0 0 0,4 0 0 15,-4 0 0-15,3 0 0 0,-1 0 0 0,2 0 0 0,-2 0 0 0,5 0 0 16,-7 0 0-16,-1 0 0 16,1 0 0-16,-2 0 0 0,1 0 0 0,6 3 0 0,-9 1 0 15,0-3 0-15,1 3 0 0,0-2 0 16,1 0 0-16,6 0 0 0,-7-2 0 0,0 0 0 16,4 0 0-16,-4 0 0 15,8 0 0-15,-7 0 0 0,-2 0 0 0,2 0 0 16,-4 0 0-16,3 0 0 0,5 0 0 0,-9 2 0 0,2-2 0 0,1 2 0 15,-1 1 0-15,3 0 0 0,5 1 0 0,-7-4 0 16,5 0 0-16,0 0 0 16,3 0 0-16,2 0 0 0,9 0 0 0,-7 0 0 15,0 0 0-15,2-7 0 0,1 4 0 0,2-1 0 16,5-1 0-16,-6 0 0 0,0 4 0 0,1-3 0 16,3 1 0-16,-2 1 0 0,10-1 0 0,-11-1 0 15,2 1 0-15,1 1 0 0,0-3 0 0,5 2 0 16,4-3 0-16,-7 3 0 0,2-3 0 0,2 0 0 15,0 2 0-15,0 0 0 0,9 0 0 0,-14 0 0 16,4 2 0-16,1 0 0 0,-1 2 0 16,-1 0 0-16,14 0 0 0,-16 0 0 62,1 0 0-46,3 5 0-16,-4-2 0 0,5 2 0 0,8-1 0 0,-13 2 0 0,3 0 0 0,4-3 0 0,1 0 0 0,-1 2 0 0,10-1 0 0,-12-1 0 0,2 1 0 0,2-1 0 0,1 1 0 0,10-1 0 0,-11-1 0 0,3 1 0 15,2 1 0-15,0-3 0 0,0 3 0 0,11-3 0 16,-12 0 0-16,0 1 0 0,8-2 0 0,-2 0 0 16,1 0 0-16,11 0 0 0,-14 0 0 0,-1 0 0 0,5 0 0 15,-2 0 0-15,4 0 0 0,10-2 0 16,-16 1 0-16,0 0 0 16,3-3 0-16,-1 4 0 0,1 0 0 0,13-1 0 0,-15-2 0 0,3 2 0 15,2 0 0-15,1-1 0 0,-3-2 0 0,14 1 0 16,-14 1 0-16,3-5 0 0,2 4 0 15,1-4 0-15,2 4 0 0,8-5 0 16,-14 4 0-16,5-1 0 0,3 0 0 0,-1 1 0 16,-1 0 0-16,10 0 0 15,-17 0 0-15,5 3 0 0,0-1 0 0,2 0 0 0,1-1 0 0,9 0 0 16,-16 2 0-16,-1-1 0 0,4 1 0 0,-1-1 0 16,1-1 0-16,5 3 0 0,-15 0 0 0,2 0 0 15,-1 0 0-15,2 0 0 16,1 0 0-16,11 0 0 0,-18 0 0 0,0 0 0 0,-1 0 0 0,-1 0 0 15,0 0 0-15,7 0 0 16,-13 0 0-16,1 0 0 0,0 0 0 0,1 0 0 16,3 0 0-16,-10 0 0 0,-3 0 0 0,2 0 0 15,-2 0 0-15,1 0 0 0,7 0 0 0,-13 0 0 16,1 0 0-16,-2 0 0 0,-3-2 0 0,-1 2 0 16,5 0 0-16,-10-2 0 15,-3 2 0-15,0-1 0 0,-5 1 0 0,1-2 0 0,2 2 0 16,-9 0 0-16,-4-2 0 0,1 2 0 15,-2 0 0-15,-3 0 0 0,2 0 0 0,-8 0 0 16,0 0 0-16,-3 0 0 0,1 0 0 0,-1 0 0 0,-1 0 0 0,0 0 0 16,0 0 0-16,0 0 0 0,0 0 0 15,0-3 0-15,0 3 0 0,-4-6 0 16,-4 0 0-16,-3-1 0 0,-1 3 0 0,-3 0 0 16,-5 3 0-16</inkml:trace>
  <inkml:trace contextRef="#ctx0" brushRef="#br0" timeOffset="38836.48">17163 9469 802 0,'-11'-6'0'15,"0"0"0"-15,0 1 0 0,5 0 0 0,-2 1 0 0,5 1 330 0,1 3-146 0,2 0-74 0,0 0 189 0,0 0-131 0,0 0-55 0,3 0-43 0,7 0 66 0,1 0-49 0,4 0-25 0,0 0 0 0,3 0 43 0,1 5-39 0,-3-3 0 16,5 3-28-16,-1-2 70 0,1-1-35 0,4 1 9 0,-2-2-16 16,0 1 1-16,-1-1-29 15,3-1-34-15,0 3 34 0,5-2 9 0,-6 2-9 0,0-2-78 16,-4 5 39-16,-1-2 0 0,-3 3 39 0,1 3-148 15,-11 2 54-15,-4 6 41 0,-2 3-29 0,-5 7 30 16,-14 4-5-16,-5 6 2 0,-4-3-19 0,-3 1 35 16,-3 1-23-16,-1-4 190 0,-1 5-82 0,6-11-40 15,2-2 0-15,3-4 258 0,5 0-137 0,3-6-68 16,2 0-4-16,11-12-76 0,2-3-17 16,2 0 0-16,0 2 0 0,6-2 0 15,6 6 0-15,3-5 0 16,4 1 0-16,1 4 0 0,3 0 0 0,1-3 0 15,2 3 0-15,-2 0 0 0,-1-2 0 0,0 3 0 0,-2-3 0 0,0 1 0 16,4 2 0-16,-10-2 0 31,1-1 0-31,-3 2 0 0,-3 0 0 0,-1-2-57 0,-1-1-71 0,-5 1-586 0,-2-3 338 0,1 1 169 0,-2-2 85 0,0 2-479 16,0-2 272-16,0 0 151 16</inkml:trace>
  <inkml:trace contextRef="#ctx0" brushRef="#br0" timeOffset="39005.03">17261 9786 2334 0,'-14'0'0'0,"1"0"0"0,4 0 0 0,2 0 0 0,5 0 0 0,0 0 0 0,2 0 450 0,0 0-210 0,7 0 80 16,11 0-141-16,2 0-71 0,2 0-35 0,6 0-98 15,2 0 26-15,0 0 1 0,1 4 35 0,0 0-652 16,0 2 326-16,2 0 173 0,-5-1 72 0</inkml:trace>
  <inkml:trace contextRef="#ctx0" brushRef="#br0" timeOffset="39175.57">17784 9745 2374 0,'-7'0'0'0,"-1"0"0"0,2 0 0 0,1 0 0 0,2 0 0 0,1-2 514 0,1 2-239 16,1 0-118-16,0-3 106 0,0 3-117 0,3 0-55 31,6 0-26-31,5 0-236 0,0 0 105 0,5 0 61 0,-2 0 16 0,5 0-677 0,1 0 351 0,4 0 177 16,-1 0-847-16</inkml:trace>
  <inkml:trace contextRef="#ctx0" brushRef="#br0" timeOffset="39505.69">18241 9385 1315 0,'-8'-7'0'0,"2"1"0"0,3 2 0 16,0 1 0-16,3 2 730 0,0 0-346 0,2 1-173 0,10 0-87 0,5 0 150 16,4 1-109-16,5 3-69 0,2 3-29 15,1-2 46-15,3 0-38 0,3-2 0 16,4 3-198-16,-3-1 75 0,-3 3 44 0,1 0-203 16,-7 3 122-16,-4 0 62 0,-1 4 39 15,-11 0-106-15,-9 6 28 0,-2 2 40 16,-8 5-62-16,-17 2 319 0,-3 8-143 0,-8-6-50 0,-3 1-23 15,-2-1 214-15,-1 3-105 0,2-5-62 0,-2 4 153 0,12-9-219 32,8-4 0-32,2-1 0 0,9-4 0 15,6-6 0-15,4 5 0 0,1-6 0 0,6 1 0 0,11-3 0 0,3 1 0 0,5-1 0 0,3 2 0 0,0-4 0 16,2-2 0-16,-1 0 0 16,1 1 0-16,-3-2 0 0,4 1-85 0,-6-3-245 15,-3 1 136-15,-4-1-471 0,-5 0 313 0,-2 0 157 16,1 0 69-16,-7 0-533 0,-5-1 311 0</inkml:trace>
  <inkml:trace contextRef="#ctx0" brushRef="#br0" timeOffset="39681.22">18266 9692 1356 0,'-22'0'0'0,"2"-5"0"0,11 5 0 0,4 0 0 0,3 0 0 0,2 0 917 0,0 0-440 0,2 3-210 31,12 4 61-31,5 0-146 16,5 3-72 0,3-2 52-16,2 1-62 0,6 0-68 0,-2 3-32 0,1-6-520 0,2 5 221 0,1-4 168 0,2 3 85 0,2-2-1036 15,-7-1 530-15</inkml:trace>
  <inkml:trace contextRef="#ctx0" brushRef="#br0" timeOffset="39938.72">18846 9840 1191 0,'-11'6'-2'0,"2"-3"1"0,2 2 0 0,1 2-1 0,1 0 1 0,-1 1 763 0,3 1-363 0,2 1-172 0,1 1 178 0,0-2-184 16,1 3-92-16,10-3-46 0,1 2-19 0,4 0-18 16,0-4-9-16,4-3-137 0,-3 0 68 0,5-2 34 31,-1 0 10-31,-3-2-181 0,-1 0 103 0,-4-2 51 0,2-4 27 0,-4 0-123 16,-2-4 76-16,-3-2-65 0,-4 0 195 0,-2-4-75 15,0 2 1-15,-4-4 100 16,-8-1-68-16,-2 4-25 0,-3 0-1 0,0 0 277 0,-3 4-141 0,0-1-35 15,1 4-112-15,-1 3-16 0,3 0 0 0,0 4 0 16,4 1 0-16,2 0 0 16,1 0 0-16,6 8 0 0,2 6-457 0,2 0 117 15,0 3 176-15,2 1-994 0,10 0 552 0</inkml:trace>
  <inkml:trace contextRef="#ctx0" brushRef="#br0" timeOffset="40090.32">19484 10004 2792 0,'-4'-8'0'0,"1"-2"0"0,-2 5 0 0,2 1 0 0,0-2 0 0,-2 0 0 0,2 3 0 0,0-3-15 0,1 4 8 0</inkml:trace>
  <inkml:trace contextRef="#ctx0" brushRef="#br0" timeOffset="44062.02">19322 9588 1319 0,'0'0'0'0,"-2"0"0"0,-3 2 0 0,2-2 0 0,-2 0 0 0,5 2 0 0,-2-2 236 0,1 0-99 16,-1 0-40-16,2 0 266 0,0 0-163 0,0 0-80 0,8 0-42 0,6-4 234 15,5-8-127-15,3 0-78 0,9-8-35 0,5-5 38 16,4-5-37-16,7-4 1 16,10-7-59-16,-2 2-10 0,2-2 33 0,-2 0-115 0,0 5 57 0,-6 4 29 15,3 0 10-15,-21 13-137 0,-6 3 77 0,-6 8 40 16,-8 3-2-16,-4 4-152 0,-2 0 56 0,-5 1 50 15,0 0-41-15,0 0 37 16,-3 0-9-16,-3 0 44 0,0 0-28 0,1 0 17 16,0-3-9-16,0 2-284 0,-2-3 142 0,4 3 71 0,-2-1 25 15,0 2-502-15,2 0 274 0</inkml:trace>
  <inkml:trace contextRef="#ctx0" brushRef="#br0" timeOffset="44443.28">19690 9772 1208 0,'-18'7'0'15,"6"0"0"-15,0 0 0 0,1 0 0 0,2 1 0 0,0-1 0 0,1 1 606 0,5-3-292 0,1-1-139 16,0-1 253-16,2-3-196 0,0 0-96 0,2 0-39 15,7 0 50-15,8 0-55 0,3-10-26 0,6-7 202 0,2-5-114 0,5-1-146 16,-1-5-8-16,3 0 0 16,6-5 0-16,-1-2 0 0,3 3 0 0,5-8 0 15,4 2 0-15,2-3 0 0,4-1 0 0,-2 1 0 16,-1 4 0-16,2-2 0 0,-14 15 0 0,-8 4 0 16,-5 3 0-16,-7 6 0 0,-5 3 0 0,0 0 0 15,-10 6 0-15,-5 1 0 16,-1 1 0-16,-2 0-12 0,0 0-53 0,0 0 142 0,0 0-77 0,-4 0 0 15,3 0 0-15,-1 1 0 0,-1-1 0 0,0 0 0 16,3 0 0-16,0 0 0 16,-3 0 0-16,3 0 0 0,-1 0 0 0,1 0 0 0,0 0 0 0,0 0-711 15,0 0 172-15,0 0 250 16</inkml:trace>
  <inkml:trace contextRef="#ctx0" brushRef="#br0" timeOffset="115533.3">26037 12801 2426 0,'-4'0'0'16,"-1"3"0"-16,0-3 0 0,1 1 0 0,2-1-5 0,2 0 255 0,0 0-105 0,15 0-53 0,6 0 211 0,11-4-136 16,7-5-62-16,3-1-33 0,1 0-26 15,3 1-4-15,1-1 9 0,1 3-9 0,-2 1-307 16,-4 0 154-1,-2 5 75-15,-4-1-572 0,3 2 318 0,-17 0 152 0,-2 0-8 0,-5 0-270 16,-4 2 182-16,-4-1 97 16,3-1-415-16</inkml:trace>
  <inkml:trace contextRef="#ctx0" brushRef="#br0" timeOffset="116059.38">26547 12550 712 0,'-4'-5'0'0,"1"-2"0"0,3 4 0 0,0 1 0 0,0 1 0 0,3 1 434 31,10 0-185-31,2 0-110 0,4 0-48 0,1 6 306 0,-2 6-177 0,2 0-90 0,2 2 13 0,-5 1-55 0,1 3-1 0,-5 3-46 16,-5 0-83-16,1 2 42 0,-6 5 9 15,-3 1-45 1,0 1 39-16,-13 3-1 0,-5 3 39 0,-4-2-233 0,-3 7 100 0,-2-9 58 0,0-1 33 16,1-6-478-16,-1 0 230 0,3-8 57 15,-4 3-239-15,5-12 200 0,4-4 95 0,-1-4 48 16,2 0-200-16,3-4 123 0,-4-7 74 0,7-2 52 15,-1-1 39-15,2 0 0 0,1 1 0 0,2 0 0 16,-3 3 0-16,8 3 0 0,1 2 0 0,0 2 339 16,2 2-211-16,0 1-84 15,0 0 524-15,0 7-274 0,0 5-90 0,2 5 180 0,1 3-171 0,-1 4-86 16,2 0-33-16,0 3-81 0,-3 1 28 16,1 1 0-16,1-2 0 0,-3-1-72 15,0 3 46-15,0-7-9 0,0-4 35 0,0-4-175 16,0-1 88-16,-3-2 54 0,1-6-121 0,1-5 71 15,-1 0-13-15,0-3 7 0,2-11 4 16,0-6-2-16,0-7-4 0,10 0 1 0,0-3-6 16,2 1 37-16,3 1 1 0,1 0 91 0,-3 9-38 0,2-1 0 15,-1 4-35-15,-2 5 108 16,2 2-47-16,-1 3-32 0,-3 6 262 0,3 0-135 16,-5 16-55-16,0 9 262 0,-3 3-162 0,4 8-71 15,-6-1-50-15,0 1 5 0,0 2-1 0,-1-5-45 16,4 1-1-16,-1 1-171 0,-1-7 80 0,1-5 46 15,1-2-1-15,1-4-125 0,-2 0 86 0,6-3 53 16,-4-8-597-16,4-4 295 16,0-2 81-16,3 0-446 0,1-5 310 0,2-8 145 0,0-5 86 0,-3-5-375 15</inkml:trace>
  <inkml:trace contextRef="#ctx0" brushRef="#br0" timeOffset="116199.52">26801 13093 1307 0,'1'-18'0'0,"1"3"0"0,-1 1 0 0,2 3 0 0,-1 1 0 0,1 3 0 0,4 4 607 0,1-3-283 0,2 5-142 0,5-3-60 0,-2 4 318 16,4 0-200-16,1 0-99 0,2 0-51 0,2 0-218 16,4 0 94-16,-5 0 33 0,2 3-250 0,0-1 145 15,0 4 74-15,-3-2-698 16,3 5 395-16,-8-2 106 0</inkml:trace>
  <inkml:trace contextRef="#ctx0" brushRef="#br0" timeOffset="116385.02">26950 13247 1447 0,'-17'4'-1'0,"0"1"1"0,2 2 0 0,4-1 0 0,0 0 0 0,4-1 0 0,4-2 748 15,3 2-354-15,0-1-177 0,1-1-88 0,6-1 293 16,8 1-180-16,1-1-106 0,1 0-243 0,1 0 74 16,1-1 36-16,0 1-256 0,2 1 157 0,-3-1 63 15,-2 0 36-15,0 1-586 0,2 0 311 0,-4 1 123 16,3-1 97-16,-6-1-664 0,4 3 338 0,-4-4 169 15</inkml:trace>
  <inkml:trace contextRef="#ctx0" brushRef="#br0" timeOffset="117590.32">27695 12871 912 0,'0'0'0'0,"0"0"0"0,0-1 0 0,-2-1-1 0,1 0 0 0,-1 0 0 0,-2 2 0 0,2-2 1 0,0-1 154 16,-1 3-57-16,0 0 261 15,-2 0-159-15,-3 0-80 0,2 5-29 0,-4 5 287 0,3 4-168 0,-6 6-85 16,2 2-42-16,-2 5 99 0,1 3-60 0,2 2-46 15,0 1 74-15,4 2-55 0,3 0-26 0,3-1-1 16,0 3-98-16,0-8 31 16,7-3 0-16,8-2-264 0,1-1 152 15,2-4 76-15,1 1 48 0,1-8-541 0,0-4 229 0,1-2 145 0,-1-3 5 16,4-1-198-16,-4-2 159 16,0 0 75-16,5-13-401 0</inkml:trace>
  <inkml:trace contextRef="#ctx0" brushRef="#br0" timeOffset="117768.84">28037 12805 2342 0,'0'-18'0'0,"0"6"0"0,-1 1 0 0,1 4 0 0,0 4 0 0,-4 3 0 0,2 0 0 0,1 11 0 0,-3 10 310 0,-2 5-126 0,-3 6-77 0,-1 3 182 16,-3 8-125-16,1 1-62 0,0 4-32 0,-3 4-208 15,1-7 84-15,2 3 46 0,0 1-220 0,-2-1 133 16,2-2 68-16,-3 4 43 15,5-15-585-15,3-6 203 0,-1-5 181 0,3-9-485 0,2-8 315 0</inkml:trace>
  <inkml:trace contextRef="#ctx0" brushRef="#br0" timeOffset="117963.32">28072 12750 2764 0,'0'-7'0'0,"0"2"0"0,0 4 0 0,0 1 0 0,3 0 0 0,3 6 0 0,-1 12 0 16,5 7 454-16,0 7-198 0,3 3-113 0,-1 6 101 0,0 2-174 16,4 3-70-16,-2 4 0 0,4 4 0 0,-3-8 0 0,2-3 0 0,-1-1-369 15,0-2 129-15,-3-5 140 16,0 1 80-16,-7-11-724 0,-3-2 378 16,-2-5 62-16,-1-3-438 0</inkml:trace>
  <inkml:trace contextRef="#ctx0" brushRef="#br0" timeOffset="118116.91">27967 13134 1798 0,'-13'-12'0'0,"3"1"0"0,1 4 0 0,6 3 0 0,3-2 0 0,0 5 0 0,2 0 0 0,14 1 666 0,3 0-314 0,3 0-158 0,7 0-69 0,0 0-218 15,1 1 65-15,1 6 32 0,1 1-793 0,-1 0 410 16</inkml:trace>
  <inkml:trace contextRef="#ctx0" brushRef="#br0" timeOffset="118289.45">28527 13169 2220 0,'-2'0'0'0,"-1"-2"0"0,-1-3 0 0,4 5 0 0,-2-3 0 0,2 3 0 0,0 0 492 0,0 0-228 0,-2 6-104 16,2 5-66-16,-2 4 51 31,0 1-54-31,-1 2-27 0,-1 4-455 0,-2-1 224 0,0 0 97 0,0-1 54 0,-1-1-821 0,-2-1 407 16,4-3 204-16</inkml:trace>
  <inkml:trace contextRef="#ctx0" brushRef="#br0" timeOffset="118474.95">28797 12852 1814 0,'5'-8'0'0,"0"0"0"0,1 5 0 0,0 3 0 0,1 0 364 0,-3 12-164 0,0 7-80 0,-1 8 785 0,1 8-424 0,-2-1-434 0,0 6-47 15,-1 1 0-15,1 0 0 16,-1 9 0-16,1-8 0 0,-1-1 0 0,1-2 0 0,1-5-11 0,0-3-862 16,-2-2 453-16,1-12 218 15,-2-7 112-15,0-5-506 0</inkml:trace>
  <inkml:trace contextRef="#ctx0" brushRef="#br0" timeOffset="118886.85">28725 12836 1833 0,'-8'-20'0'0,"3"3"0"0,3 4 0 0,2 2 0 0,0 4 0 0,12 2 0 0,7 0 0 0,6 1 81 0,1 3 0 16,8-1-33-16,-4 2 669 15,3 0-339-15,2 7-170 0,-1 3-85 0,-2 3-396 0,4 3 165 0,-10 3 68 16,-5 0 39-1,-9 3-461-15,-3 0 250 0,-6 4 125 0,-3 3-156 0,-14-4 64 16,-7-1 75-16,-4 1 12 0,-5-2 132 0,-3 1-40 16,-3-2-9-16,5-7 398 15,0-3-214-15,6-1-107 0,6-4-53 0,1-3 562 0,6 2-276 0,8-5-81 16,4-1-91-16,4 0 10 16,18 0-50-16,5 0-25 0,8 0-78 0,1-1 22 0,3 1-1 0,0 0 31 15,0 1-117-15,2 12 68 16,-9-1 20-16,-5 3-250 0,-6 5 139 0,-6-1 29 0,-11 3 49 0,-4 5-16 15,-2-5 2-15,-20 4-18 16,-9-4 0-16,-5-1 334 0,0-2-145 0,-6-3-77 0,3-4 75 16,5-7-52-1,-2 1-34-15,3-5-29 0,2-1-538 0,3 0 249 0,9 0 139 0,9-10-397 16,8-7 253-16,2-4 105 62</inkml:trace>
  <inkml:trace contextRef="#ctx0" brushRef="#br0" timeOffset="118985.05">29407 13098 2306 0,'11'0'0'0,"-1"0"0"0,3 0 0 0,-7 0 0 0,1 6 0 0,-6 5 0 0,-1 2 0 0,0 5 0 0,-9 0 763 0,-6 6-362 0,-4 1-172 0,1 1-161 0,-1-2-1 16,0-1-29-16,4 0 0 0,2-4-779 0,0 0 399 16,8-8 186-1,1-2-1000-15</inkml:trace>
  <inkml:trace contextRef="#ctx0" brushRef="#br0" timeOffset="119116.7">29555 13075 1613 0,'7'-8'0'0,"3"1"0"0,7 2 0 0,-4-1 0 0,7 3 0 0,0 0 0 0,5 1 0 0,0 1 677 16,6 0-310-16,-3 1-169 0,2 0-242 0,-1 0 42 15,1 0-1-15,0 0 41 0,6 0-804 0,-11 0 397 0,1 0 204 0</inkml:trace>
  <inkml:trace contextRef="#ctx0" brushRef="#br0" timeOffset="119293.23">30032 12888 1909 0,'-9'-2'0'0,"5"-4"0"0,1 4 0 0,2 0 0 0,1 1 0 0,0 1 0 0,0 0 0 0,1 9 831 0,4 5-397 0,3 4-198 0,1 2-99 0,-4 1 83 0,2 5-82 0,-2-1-112 0,-2 0-141 0,0 0 48 16,-2 4 53-16,1-1-663 15,-1 4 367-15,-1-5 169 16,0-1 90 0,0-1-769-16,0-2 314 0,-1-3 239 0</inkml:trace>
  <inkml:trace contextRef="#ctx0" brushRef="#br0" timeOffset="119466.76">30333 12829 3333 0,'9'-6'0'0,"-2"1"0"0,3 5 0 0,0 0 0 0,3 0 0 0,-3 15 0 0,3 5 409 0,-3 5-220 0,2 6-189 0,-2 2 0 0,-3 3 0 16,2 5 0-16,-6 3 0 0,-2 7 0 0,-1 4 0 0,0-6 0 15,-10 1 0-15,-7-2 0 0,-5-3 0 16,-4-2 0-16,-9 7-685 0,-1-13 167 0,-8-2 131 16,-8 0-768-16</inkml:trace>
  <inkml:trace contextRef="#ctx0" brushRef="#br0" timeOffset="120213.28">26509 14291 1397 0,'-14'0'0'0,"-3"0"0"0,9-1 0 0,1 0 0 0,3-1 0 16,4-2 0-16,0 0 0 0,9-2 260 0,10 1-115 0,3 0 332 0,3 2-219 0,4 1-109 16,0 1-45-16,-2 1-20 0,1 0-45 0,-4 0 0 15,1 0 0-15,0 3-333 0,0 4 176 0,-3 1 74 16,1 1-628-16,-6 4 347 16,0-2 174-16</inkml:trace>
  <inkml:trace contextRef="#ctx0" brushRef="#br0" timeOffset="120386.05">26590 14565 1814 0,'-15'0'0'0,"3"2"0"0,1 1 0 0,2-1 0 0,5 4 0 0,-2-2 0 0,6 1 908 0,0-3-434 0,0 4-217 0,12-4-110 16,3 3 184-1,5-3-331-15,1 1 0 0,4-3 0 0,-1 0 0 0,3 0 0 0,-1 0 0 16,0 0-577-16,-3 0 182 0,-1 0 217 0,-4 0-356 0,0 1 286 15,-4 2 0-15</inkml:trace>
  <inkml:trace contextRef="#ctx0" brushRef="#br0" timeOffset="121389.41">27644 14239 573 0,'1'-22'0'0,"1"-2"0"0,-1 4 0 0,1 1 0 0,0-1 156 0,0-2-58 0,-2-1-30 0,0-2 46 0,0 4-43 0,0-1 1 0,0 2-33 0,0 3 39 0,-4-2-39 0,-3 1 11 31,-2 7-11-31,0 4 53 0,0 2-27 0,-1 1 1 0,-1 4 100 0,0 0-53 15,-1 0-42-15,4 13 0 0,0 7 156 0,1 6-93 16,0 5-48-16,4 9 100 0,1 4-78 0,2 5-34 31,0 5-1-31,0 4 168 0,0 3-101 0,2 6-41 0,3-11-34 0,0 2 16 0,-1 0-41 0,2 1-1 32,-1 9-85-32,-2-13 38 0,-2-2 0 0,0-2 47 0,-1-2-237 0,0-3 118 31,0 2 67-31,-2-14-351 0,-6-7 159 0,-1-3 98 0,1-7 5 0,-3-3-207 0,5-1 125 0,1-11 77 0,0-2 34 0,5 0-500 15</inkml:trace>
  <inkml:trace contextRef="#ctx0" brushRef="#br0" timeOffset="121788.9">27332 14471 1547 0,'-11'-5'0'0,"4"-2"0"0,2 5 0 31,0-1 0-31,4 3 0 0,1-3 0 0,1 3 172 0,15 0-66 0,5 0-34 0,7-2 340 0,2 1-178 63,4 0-102-63,0-1-78 0,3-1-16 0,1 0 1 0,1 1-1 0,4 2-365 0,-7-1 177 0,-1 1 95 0,-5 0 47 0,0 0-636 0,-6 0 331 0</inkml:trace>
  <inkml:trace contextRef="#ctx0" brushRef="#br0" timeOffset="122034.25">27763 14626 2166 0,'0'0'0'0,"-4"0"0"0,0 0 0 0,1 0 0 0,3 0 0 0,0 0 0 0,0 0 0 0,7 0 0 0,8 0 460 0,1 7-200 0,4 1-114 31,2 1-138-31,-2 2 1 16,0 0 31-16,-1 2-125 15,0 2 73-15,-5-2 21 0,-4 4 0 0,-3-1-171 0,-4 4 101 0,-3 0 50 0,0 1 36 0,-14-3-4 0,-8 2 9 0,-2-4-68 0,-5-2 0 0,-1-2-2 16,-3 2 30-16,6-8-29 15,2-2-302-15,6-4 156 0,4 0 80 0,7 0-525 0,5-10 284 0,3-4 158 16,15-9 74-16</inkml:trace>
  <inkml:trace contextRef="#ctx0" brushRef="#br0" timeOffset="122195.82">28067 14609 1959 0,'-1'0'0'0,"0"0"0"0,-6 0 0 0,-1 4 0 0,3 2 0 0,-4 4 0 0,-5 5 289 0,1 3-124 0,-3 5-53 0,6 1 656 16,-3 4-365-16,7-1-181 15,1 1-209-15,5-1-13 0,0 0 0 0,8-5 0 16,11-3 0-16,3-5 0 16,2-2 0-16,5 0 0 0,-4-8-799 0,4-1 409 0,-4-3 215 0,-3 0-921 31</inkml:trace>
  <inkml:trace contextRef="#ctx0" brushRef="#br0" timeOffset="122468.1">27233 14142 1221 0,'-36'22'0'0,"7"5"0"0,6 13 0 0,2 9 0 0,1 6 676 0,4 5-318 0,1 6-149 16,14-11-89-16,1 1 335 15,9-5-207-15,17-2-104 0,7-6-52 0,9 3-99 0,4-15 19 0,7-4-1 16,3-3-473 0,2-4 251-16,11 4 136 0,-16-10-826 0,1 1 448 0</inkml:trace>
  <inkml:trace contextRef="#ctx0" brushRef="#br0" timeOffset="122658.59">28457 14725 1959 0,'5'0'0'0,"-1"0"0"0,-1 0 0 0,6 0 0 0,-1 0 0 0,0 9 146 16,3 7-45-1,-4 2-36-15,1 6 350 0,-2 3-188 0,-3 2-95 0,-2 3-304 0,-1 4 115 0,0-2 43 0,-1 0 26 0,-8 2-777 16,-5-6 371-16</inkml:trace>
  <inkml:trace contextRef="#ctx0" brushRef="#br0" timeOffset="123262.97">29107 14156 879 0,'-6'-27'0'0,"3"6"0"0,-1 2 0 0,2 1 0 0,2-1 0 0,-1 0 0 0,-2-5 0 0,0 4 126 0,0 1-43 0,-2-1 0 0,0-1-44 0,-6 4 40 31,-1-3 9-16,2 8-49-15,-5 0 0 0,1 6 102 0,0 2-51 0,-1 4-26 0,-1 0 141 0,2 6-88 0,3 13-40 0,-1 10 130 0,3 9-84 0,-1 6-42 16,3 9 10-16,4 5 92 0,-1 5-72 0,2 3-36 16,2 1 0-16,0 1-77 0,0 8 51 0,0-14-10 15,0 1-40-15,0-3 1 0,2-1 39 0,-1-4 0 32,-1 8-150-32,0-16 70 0,0-4 40 0,-3-3 1 0,-5-4-295 0,-6-5 154 15,-1 3 35-15,-1-13-319 0,-3-9 177 0,3 0 105 0,-2-7 52 0,1-3-360 16,-5-2 196-16,5 0 113 15,1-10 52-15</inkml:trace>
  <inkml:trace contextRef="#ctx0" brushRef="#br0" timeOffset="123408.41">28530 14517 1621 0,'-3'-22'0'0,"2"-1"0"0,1 5 0 0,3 3 0 0,14 1 0 0,5 6 0 0,5-1 186 0,0 6-74 0,5 2 385 16,3-2-229-16,4 3-105 31,-1 0-67-31,0 7-202 0,1 3 73 0,0 2 36 0,0 0 0 0,1 4-575 0,-7-3 300 0,-3 2 156 0,-2-4 77 0</inkml:trace>
  <inkml:trace contextRef="#ctx0" brushRef="#br0" timeOffset="123579.95">29131 14597 1062 0,'-7'0'0'0,"6"0"0"0,-1 0 0 0,1 0 0 0,1 0 675 0,0 0-318 0,0 7-159 0,4 3 104 0,6 3-132 0,-1 4-56 16,3 0-42-16,0 1-127 0,-2 1 46 0,3 1 1 16,-3-1 47-16,2 5-465 0,1-7 228 0,-4 2 118 31,2-4 59-31,-1-2-716 0,2-4 358 0,-2-2 172 0</inkml:trace>
  <inkml:trace contextRef="#ctx0" brushRef="#br0" timeOffset="123761.46">29409 14543 2306 0,'0'-9'0'0,"0"0"0"0,0 0 0 0,0 4 0 0,0 2 0 0,0 3 0 0,0 6 0 0,-4 10 0 0,-3 9 346 0,-3 7-159 15,-3 10-74-15,-3 4 99 0,0 5-87 0,-3 1-43 16,-2 7 10-16,3-6-8 0,0 0-45 0,2-1 0 16,-1-6-184-16,2-7 92 15,2 2 56-15,6-18-10 0,4-5-338 0,2-5 192 31,1-9 96-31,0-3-591 0,0 1 262 0,0-2 179 0,4-2 84 0,6-6-184 0,0-6 134 0,-1 0 67 0</inkml:trace>
  <inkml:trace contextRef="#ctx0" brushRef="#br0" timeOffset="124140.45">29714 14840 1705 0,'0'-7'0'0,"-2"3"0"0,1 0 0 0,1 2 0 0,0 1 0 0,0 1 0 0,0 0 0 0,0 0 392 0,0 10-176 0,0 3-89 16,0 0-17-16,0 4-26 0,0-2-10 0,0 3-35 46,-4 2-103-46,-2-5 51 0,0 3 26 0,0 0-309 0,1-6 163 0,-3 1 86 0,1-3 42 0,-2-2-563 0,4-1 280 0,-2 0 67 0</inkml:trace>
  <inkml:trace contextRef="#ctx0" brushRef="#br0" timeOffset="124316.98">29830 14554 2371 0,'0'-17'0'0,"-1"5"0"0,1 3 0 0,0 0 0 0,1-1 0 0,12 2 0 0,6 2 433 0,0 1-198 16,6-1-97 0,-1 3 294-16,6 0-186 0,-3 0-170 0,4 1-76 0,1 2-225 0,0 0 57 0,2 0 104 15,4 5-880-15,-9 1 472 0,-1 2 238 0,-2 0 119 16</inkml:trace>
  <inkml:trace contextRef="#ctx0" brushRef="#br0" timeOffset="124524.42">30386 14257 2303 0,'-1'-11'0'0,"-2"3"0"0,3 1 0 0,-1 5 0 0,1 2 0 0,0 0 0 0,0 10 0 0,0 8 959 0,0 5-459 0,0 5-331 16,0 3-169-16,0 1 0 0,0 2 0 0,0 0 0 0,0 2 0 0,0 3 0 15,0-3 0-15,0 1 0 0,0-4 0 16,0 2-99-16,0-1 56 0,0-1-347 0,0-9 178 15,0-2 121 1,0-8-165-16,0-3-672 0,-2-4 444 0</inkml:trace>
  <inkml:trace contextRef="#ctx0" brushRef="#br0" timeOffset="124725.97">30601 14112 2573 0,'12'-16'0'0,"7"6"0"0,1 10 0 0,1 0 0 0,1 10 0 0,-1 14 0 0,-1 7 0 0,2 9 640 31,-8 3-305-15,0 5-148-16,-2 0-75 0,-4 5-28 0,-4 1-84 16,-3 9 0-16,-1-9 0 0,-6 1 0 0,-15 1 0 0,-2-1 0 0,-7 0 0 0,-5 7 0 0,4-18 0 0,-5 0-597 0,0-6 249 0,-2-1 192 15</inkml:trace>
  <inkml:trace contextRef="#ctx0" brushRef="#br0" timeOffset="159914.66">18180 15376 1179 0,'0'0'0'0,"0"-3"0"0,0-2 0 0,-1 2 0 0,1-3 0 0,0 4 0 0,0-4 290 16,1 2-127-16,6-2-56 0,6 2-40 0,5-3 82 15,2 2-56-15,5-2-28 0,0 3 0 16,3-2-56-16,0 1-10 0,-1 1 39 0,-3 1-125 0,0 3 62 15,-4 0 41-15,-6 0-167 16,-6 3 88-16,-5 9 44 0,-3 4 16 0,-3 4 44 0,-13 3-15 16,-9 2-15-16,-3 0-36 0,-1 0 248 15,-4 0-114-15,-2 0-49 0,-3 1-18 0,4-6 136 0,4-3-56 16,2-1-47 0,6-6 164-16,5-3-100 0,1 0-42 0,10-7 83 0,6 0-72 0,0 0-35 15,8-4 0-15,12-10-36 0,5 1 10 0,1-4-9 16,4 3-1-16,0-1-420 0,-2 2 210 0,-4 3 106 15,3-1 61-15,-8 3-628 16,-1 2 305-16,-3 1 113 0,-2 4-155 0,-3-1 167 0,-1 2 73 0,-8 0-400 16</inkml:trace>
  <inkml:trace contextRef="#ctx0" brushRef="#br0" timeOffset="160110.13">18073 15358 1023 0,'0'0'0'0,"0"0"0"0,0 0 0 0,2 0 0 0,-1 5 0 0,4 11 551 0,1 5-256 0,2 11-129 0,-3 13-55 0,5 6 278 0,-4 8-176 0,-1 6-88 0,0 3-110 0,-4 7 31 15,1-11-8-15,0-3-140 16,-2-6 71-16,0-6 33 0,0-3 1 0,0-4-449 0,0-16 238 16,0-7 122-16,0-6 62 0,1-6-720 15,1-7 354-15</inkml:trace>
  <inkml:trace contextRef="#ctx0" brushRef="#br0" timeOffset="160350.49">18158 15712 1998 0,'4'-8'0'0,"1"-1"0"0,2 2 0 0,4 3 0 0,4-1 0 0,4 0 0 0,5 1 0 0,5 3 300 16,2 1-135-16,4-3-15 0,2 3-56 0,5 0-29 15,-1 0 1-15,4 0-90 0,-7 0 26 16,-3 0 0-16,-2 0 36 0,-5 0-155 15,-5 7 78-15,-1 4 45 0,-11 3-9 0,-5 0 65 0,-4 9-27 0,-2 1 0 16,0 4 172-16,0 5-88 0,-3-5-57 0,-5 1-7 16,3 0 4-16,-2-1-26 15,3-1-1-15,1 2-375 0,2-7 187 0,1 0 93 16,0-1 56-16,0-4-334 0,0 3 164 0,0-7 90 16,0-2 1-16,0 0-586 0,-2-5 318 0,-4-1 159 15</inkml:trace>
  <inkml:trace contextRef="#ctx0" brushRef="#br0" timeOffset="160621.28">18374 15820 943 0,'0'0'0'0,"-2"0"0"0,2 0 0 0,0 0 0 0,-1 0 0 0,1 0 0 0,0 0 183 16,0 3-74-16,0 3-36 0,0 2 1 0,1 3-192 15,2 0 83 1,-1 4 28-16,2 1 1 0,-2 0-72 0,-1-2 48 0,-1 3 22 0,0 0-56 0,0-5 33 15,-1-2 0-15,-4 0 102 0,1-3-33 0,-2-3-1 16,4 1-59-16,-1-5 183 16,1 0-83-16,2 0-35 0,0 0 7 0,0-2 33 0,0-3-14 15,5 0-7-15,1 1 5 0,3-1-66 16,-3 0 20-16,2 4 16 16,0-1-118-16,-1 1 53 0,-2 1 31 0,0 0-221 0,-2 0 108 15,0 0 61 1,-1 0 8-16,0 0-300 0,-1 1 139 0,1-1 87 0</inkml:trace>
  <inkml:trace contextRef="#ctx0" brushRef="#br0" timeOffset="160917.48">18992 15229 1465 0,'6'0'0'0,"1"0"0"0,1 0 0 0,0 0 0 0,-3 4 0 0,0 4 175 0,-2 2-69 0,-1 1 196 16,-1 3-133-16,1 3-56 0,-2 1-43 0,0 1-274 15,-6 2 121-15,-6 1 60 0,-3 2 30 16,-2-1-462-16,-5-2 225 0,-1-4 111 0,1 0 55 0,0-4-162 16,-1 1 94-16,0-3 38 0,4-5 85 15,5-3-28-15,3-1 0 0,3-2 217 0,7 0-108 0,1 0-64 16,0-2-18-16,9-7 271 16,9 0-144-16,2 0-24 15,4-2-52-15,0 4 185 0,2 0-103 0,-1 0-20 0,0 2-33 16,0 2-108-16,-2-1 38 0,1 2 9 0,-3 0-240 0,-4 0 128 15,-2 2 68-15,0 0-177 16,-6 0 111-16,1 0 21 0,-7 4 39 0,-2 2-347 0,-1 0 175 16,0 0 88-16</inkml:trace>
  <inkml:trace contextRef="#ctx0" brushRef="#br0" timeOffset="161200.73">19040 15463 1371 0,'-1'2'0'0,"-2"0"0"0,0 1 0 0,1 0 0 0,-1 1 0 0,0 1 0 0,-1 0 0 0,3 0 141 16,-3 2-52-16,4 2-185 0,-2 2 77 0,1-2 23 0,1 1 0 0,0 0-93 31,0 0 63-15,0-1 32-16,0 3 9 0,0-4-284 0,1-1 135 0,1-2 69 0,-1 1 33 0,2 0-114 15,-2-4 9-15,1 0 56 0,1-1-31 0,-1-1 38 0,1 0 0 0,-1 0-87 16</inkml:trace>
  <inkml:trace contextRef="#ctx0" brushRef="#br0" timeOffset="161450.57">19112 15504 595 0,'1'0'0'0,"2"0"0"0,-2 0 0 0,3 3 0 0,0-3 335 0,-3 1-148 16,2 0-66-16,1 1-46 0,-3 0 72 15,0 1-55-15,1 2-27 0,-2 0-55 0,0 2 9 0,0 5 19 16,-3-3-1-16,-6 4-213 0,-4 0 106 16,-4 2 54-16,-3 1-120 0,-1-2 75 0,0 1 41 15,-3-3 0-15,1-1 77 0,3 2-80 16,-3-3 24-16,8-2-41 0,1-2 115 15,5-2-50-15,2-3 1 0,5 3-32 0,2-2 30 0,0-2-5 16,7 0-19-16,9 0 53 0,3 0-1 16,1-2-8-16,0-2-217 0,2 1 91 0,-1-1 45 0,-2 0 19 15,0 1-348-15,-3-1 160 0,4 3 60 16,-7-1 60-16,-4 1-140 0</inkml:trace>
  <inkml:trace contextRef="#ctx0" brushRef="#br0" timeOffset="161690.07">19042 15770 600 0,'-11'12'0'0,"-3"0"0"16,3 0 0-16,-1 2 0 0,-1-1 0 0,5-1 0 0,2-1 153 0,2-5-57 0,3 4-30 0,1 0 20 0,0-6-10 16,0 0-39-16,4-1 1 15,3-1-43-15,1-2 0 0,3 2 51 0,-5-2-105 16,2 0 48-16,-3 0 24 0,0 0 0 0,0 0-27 16,-1 0 35-16,-1 0-31 0,-2 0 1 0,1 0 139 15,0 0-53-15,-2 0-23 16,0 0 134-16,0 0-80 0,0 1-38 0,0 0-5 31,0 3-52-31,0-1 24 0,0 0 10 0,0 1-199 0,0-2 94 0,0 0 48 0,0 1 24 0,0-3-371 0,0 3 188 0,0-3 65 16,-4 0 54-16,3 0-319 15,-2 0 166-15,-1 0 83 0</inkml:trace>
  <inkml:trace contextRef="#ctx0" brushRef="#br0" timeOffset="162117.35">19273 15436 1102 0,'15'-10'0'0,"7"-1"0"0,-5 5 0 16,-3 3 0-16,2 1 0 0,-4 0 266 0,4 2-105 0,-7 0-67 0,-1 0-21 0,0 0 0 0,-1 6-36 0,-3 1 0 0,0 1-175 15,-2 1 83-15,-2 0 46 16,0 1 0-16,-5 2-129 0,-5 2 87 0,1 0 54 16,0-3-1-16,0-2 0 0,1 1 23 0,2-1-71 15,3 0 198-15,0 2-86 0,3-4-25 0,0 2 99 16,0-3-63-16,3 1-21 0,6 0-1 0,3 1 13 15,2-3 12-15,2 1-43 0,-2 2 1 0,2-1-126 16,-3 1 63-16,3 1 40 16,-6-1-277-16,-4 1 142 0,-1 0 47 0,-5-2 43 0,0 2-293 15,0 0 144-15,-2-2 47 0,-11-2-45 16,0 0 69-16,-5-3 36 16,0-2 0-16,-1 0-14 0,0 0 49 0,1-7 0 15,2-6 0-15,1-1 56 0,2-3-28 0,2 1-9 16,2 2 188-16,4 1-103 0,0 4-53 0,4 0-25 0,-1 5 355 0,2 1-173 15,0 3-48-15,0 6 299 16,0 13-193-16,3 11-95 0,4 7-49 0,-3 12 149 0,2 6-103 16,-1 9-47-16,-4 5-24 0,1 4-49 0,-2 1 0 15,0 9 36-15,0-17-356 0,0-1 173 16,-2-7 86-16,2-9 44 0,-1-1-515 0,1-19 264 47,0-9 78-47,0-8-318 0,0-12 230 0</inkml:trace>
  <inkml:trace contextRef="#ctx0" brushRef="#br0" timeOffset="162387.67">19767 15426 1863 0,'3'15'0'0,"-3"-1"0"0,0 6 0 0,0 4 0 0,-3 3 0 0,-2 4 0 0,-3 3 0 0,-1 1 0 0,3 2 0 0,-1 7 433 0,5-10-203 0,1 0-97 0,1-8-279 16,0-3 90-16,3-7 47 0,8 0 31 0,2-15-419 15,-2-1 216-15,6-6 109 0,-3-12 54 0,1-6-301 16,1-2 173-16,-4-1-52 16,-1 0 99-1,0 5 32-15,-2 2-1 0,-1 3 373 0,-1 1-180 0,-3 8-76 0,0 3-43 0,0 1 460 32,-3 4-241-32,1 0-62 0,-2 3-76 0,0 9 205 0,0 2-127 0,0 4-65 31,0 2-31-31,0 3-215 0,0-2 87 0,0 1 47 0,0-1-549 0,0-3 299 0,0-3 149 0,0-1 56 0,6-7-349 0,2-4 121 15,2-3 126-15</inkml:trace>
  <inkml:trace contextRef="#ctx0" brushRef="#br0" timeOffset="162540.26">20087 15487 1294 0,'5'-10'0'0,"2"0"0"0,-4 6 0 0,1 4 0 0,0 0 0 0,-2 10 0 0,-1 14 286 0,-1 3-116 15,0 7-72-15,0 6 569 16,-1 3-315-16,-8 2-158 0,-1 2-79 0,-2 10 144 15,-3-7-116-15,-4 1-54 0,-1 0-287 0,-2-5 117 16,0-3 59-16,2 1 37 0,4-15-673 16,4-10 346-16,1-6 174 0,5-8-451 0</inkml:trace>
  <inkml:trace contextRef="#ctx0" brushRef="#br0" timeOffset="162674.9">20097 15787 1725 0,'20'-14'0'0,"-6"6"0"0,5 5 0 0,-2 3 0 0,2 0 0 0,-2 4 266 0,3 13-106 15,-4 4-66-15,-1 2 856 0,1 3-458 0,-2 4-248 0,3 3-244 0,-6-4 0 16,-1 1 0-16,0 1 0 16,0-1-580-16,-4-1 93 0</inkml:trace>
  <inkml:trace contextRef="#ctx0" brushRef="#br0" timeOffset="163070.84">20513 15363 1962 0,'-17'0'0'0,"7"0"0"0,4 0 0 0,6-2 0 0,0 0 0 0,14 1 0 0,13 0 0 0,6-2 0 0,10-4 351 0,2 0-157 0,2 1-79 16,3-3-76-16,4 1 6 0,-6 2-9 0,-2 0-394 15,-4 4 197-15,-3-1 99 0,-8 3 49 0,0 0-742 16,-17 4 370-16</inkml:trace>
  <inkml:trace contextRef="#ctx0" brushRef="#br0" timeOffset="163230.41">20706 15480 1928 0,'-6'2'0'0,"-2"-1"0"0,1 0 0 0,3 2 0 0,3 1 0 0,1-3 0 0,0 4 0 0,0 0 0 0,9 0 0 0,7-1 0 0,0 1 0 0,5 1 0 0,-1 2 0 0,2-2 0 0,2 1 0 0,-1 0 84 0,3-1-16 0,-3 0-858 0,1-2 384 0</inkml:trace>
  <inkml:trace contextRef="#ctx0" brushRef="#br0" timeOffset="163466.43">21104 15522 487 0,'0'0'0'0,"0"2"0"0,0-2 0 0,0 2 0 0,0 2 0 0,-4 2 0 0,-8 3 0 0,-8 3 0 15,-7 6 0-15,-7 2 724 0,-7 7-335 16,-6 0-181-16,-1-2-86 0,-6 3-32 0,-1-1-27 0,-1-4-1 16,-3 0-58-16,10-8 32 0,3-4 0 15,7-6 0-15,8-4 28 0,6-1-27 0,7 0 8 0,16 0 63 16,2-1-35-16,0-1-1 15,12-7-35-15,10 4 143 0,11-3-63 0,7 1-45 0,7 0 0 0,4 2 15 32,4 0-26-32,1-1 1 0,8 0-161 0,-14 1 63 0,0 2 36 15,1-2-423-15,-5 1 227 0,0 4 101 16,3-2 35-16,-14 0-316 0,-7 1 133 0,-4 1 106 0,-9 0 54 16,-6 0-464-16,-3 0 247 0,-6 0 136 0</inkml:trace>
  <inkml:trace contextRef="#ctx0" brushRef="#br0" timeOffset="163635.16">20898 15334 2391 0,'0'-9'0'0,"0"2"0"0,0 5 0 0,0 2 0 0,0 1 0 0,1 23 0 0,9 14 0 0,-2 15 0 0,1 14 414 0,0 16-180 0,-4 9-103 0,0 16 74 0,-4 9-85 0,1 6-42 0,-1 0 1 0,-1 9-315 0,0-24 132 16,0 1 69-1,-4-1 36-15</inkml:trace>
  <inkml:trace contextRef="#ctx0" brushRef="#br0" timeOffset="164534.75">22004 15213 1613 0,'0'-2'0'0,"0"1"0"0,-2 0 0 0,-1 1 0 0,0 0 0 0,-3 7 0 0,0 9 0 0,-5 7 242 0,1 6-103 0,-7 10-51 16,-3 11-17-16,-3 3 153 16,-5 12-94-16,-5 2-46 0,-6 3-96 0,-1 2 24 15,-5 5 10-15,4-14-98 0,3-4 56 0,1-4 29 0,5-7-1 0,9-9-379 16,2-3 183-16,16-22 103 15,5-11 12-15,0-3-634 16,10-12 336 0</inkml:trace>
  <inkml:trace contextRef="#ctx0" brushRef="#br0" timeOffset="164791.43">21890 15744 1595 0,'16'-3'0'0,"-6"0"0"0,0 3 0 0,0 0 0 0,-1 8 0 0,-4 5 0 0,1 5 0 0,-4 0 332 15,-2 6-148-15,0 2-74 0,-2 3 225 16,-4-2-149-16,-2 5-66 0,0-7-337 0,0-2 126 15,0-2 64 17,2-6 32-32,0 2-526 0,-3-7 270 0,4-8 138 0,-1-2 69 0,-3 0-488 0,5-2 249 0,-3-10 110 0,2-5 103 0,1-5 1 15,3-1 32-15,1 0 1 0,0 1 117 0,0-4-68 32,1 6-20-32,6 0 404 0,6 1-217 0,2 2-108 0,3-2-55 0,3-2 507 0,4 4-255 0,3 1-82 15,5 1-75-15,4 0 51 0,-2 4-63 0,6-3-22 16,-6 6-372-16,1 1 166 31,-4 3 82-15,-2-2 42-16,-4 5-278 0,1-5 169 0,-9 6 70 0,-8-2-672 0</inkml:trace>
  <inkml:trace contextRef="#ctx0" brushRef="#br0" timeOffset="164960.97">22133 15508 1666 0,'-14'1'0'16,"-1"5"0"-16,4 5 0 0,3 6 0 0,-1 7 0 0,7 7 0 0,2 8 0 0,0 8 0 0,11 5 580 0,5 4-271 0,4 8-127 0,0-14-5 0,2-2-71 0,-1-5-34 0,5-4 0 0,-3-5-472 0,7 0 228 0,-7-14 100 0,0-3-497 15,-2-5 302-15,-4-5 152 16,1-5 85-16,-7-2-328 0,-2-2 169 0,-2-15 29 16,-6-7 61-16</inkml:trace>
  <inkml:trace contextRef="#ctx0" brushRef="#br0" timeOffset="165101.96">22370 15423 1833 0,'0'-11'0'0,"-5"1"0"62,2 5 0-62,-3 3 0 0,3 2 0 0,3 0 0 0,0 7 0 0,0 11 207 0,0 0-85 0,1 6-42 0,10 1-171 0,-2 1 60 0,6 0 34 0,-1 2-705 0,3-4 354 0,-1 1 176 0</inkml:trace>
  <inkml:trace contextRef="#ctx0" brushRef="#br0" timeOffset="165267.51">22672 15649 1044 0,'-6'0'0'0,"0"0"0"0,2 0 0 0,-3-3 0 0,3 3 724 0,1 0-344 0,1 0-171 0,-1 0-87 0,1 0 234 0,0 6-151 0,1 8-88 0,-2 3 95 0,3 2-87 0,0 4-44 0,0 5 9 0,0-2-481 0,0 2 214 15,0 2 107-15,3 1-617 0,2-1 359 0,0-1 188 0,1-4 81 0,-2-5-684 16,3-4 353-16,0-6 176 15</inkml:trace>
  <inkml:trace contextRef="#ctx0" brushRef="#br0" timeOffset="165491.92">22629 15599 750 0,'-4'-27'0'0,"0"0"0"0,4 1 0 0,0-1 0 0,0 7 0 0,4-3 314 16,13 10-144-16,5 1-66 31,7 3 217-31,3 3-143 0,6 5-70 0,9-1-27 0,-3 2 50 0,2 0-47 0,2 9-24 0,-2 2 6 0,-3 1 0 0,3 4-20 15,-14-3-10-15,-5 2 94 0,-2 1-47 16,-4 2-23 0,-6-1 0-16,0 7 240 0,-7-4-136 0,-7 2-64 0,1 4 221 0,-2 1-141 15,0 1-162-15,-2 8-18 0,-5-6 0 0,2 0 0 16,-2 1 0-16,2 0 0 0,0-1-15 16,0 5-14-1,2-7 27-15,1-3-684 0,-1 0 354 0,0-3 124 0,2-1 105 0,-1 2-775 0,-2-9 426 0</inkml:trace>
  <inkml:trace contextRef="#ctx0" brushRef="#br0" timeOffset="165656.48">22708 15640 2034 0,'-15'-7'0'0,"2"2"0"0,5 2 0 16,4 1 0-16,4 2 0 0,0 0 0 0,8 0 0 0,15 0 0 0,8 0 523 0,5 2-243 0,3 2-122 15,4 0-53-15,-3 0-468 16,-3 0 200-16,-1 0 99 0,-1 1-713 0,-3 1 392 0,2 1 197 0</inkml:trace>
  <inkml:trace contextRef="#ctx0" brushRef="#br0" timeOffset="165840.98">22820 15221 1874 0,'-10'-5'0'0,"5"0"0"0,2 5 0 0,1 2 0 0,2 17 0 0,0 8 0 0,0 8 0 0,0 8 629 0,2 6-296 0,4 6-149 0,2 8-29 0,1 7-50 15,0-11-40-15,2-1-516 32,-3-5 243-32,2-6 122 0,-4-5 61 0,0 2-793 0,-1-15 406 0,-4-8 200 0,-1-6 101 0</inkml:trace>
  <inkml:trace contextRef="#ctx0" brushRef="#br0" timeOffset="166109.26">22961 15168 1532 0,'2'7'0'0,"0"4"0"0,0 7 0 0,-1 15 0 0,0 6 0 0,1 17 0 0,-2 12 274 0,0 2-123 0,0 5-58 16,0 3-2-16,-2-1-27 0,-8-7-1 0,-1 5-338 31,-1-21 151-31,-5-4 80 0,-3-7 40 0,-5-6-235 0,-1-10 120 0,-4-3 59 31,6-16 30-31,1-8 65 0,1 0-40 0,3-1-1 0,4-9 329 0,0-2-166 0,9 3-124 0,5 0-26 16,1 2 741-16,0-1-356 0,7 3-178 0,13-2 223 15,9 3-214-15,8 0-223 16,4 0 0-16,7 2 0 0,7-1 0 0,-1 2 0 31,2-1 0-31,3 0 0 0,3 2-74 0,4 0 47 0,9 0-819 0,-13 0 360 0</inkml:trace>
  <inkml:trace contextRef="#ctx0" brushRef="#br0" timeOffset="166258.87">23904 16064 2414 0,'0'0'0'0,"0"-3"0"0,0-2 0 0,0 2 0 0,0 1 0 0,0 0 0 0,0 0 0 0,0 1-342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9T00:44:18.21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44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1" timeString="2022-12-19T00:44:50.097"/>
    </inkml:context>
  </inkml:definitions>
  <inkml:trace contextRef="#ctx0" brushRef="#br0">19440 4113 1955 0,'-5'-8'0'0,"0"1"0"0,2 1 0 0,-1 2 0 0,3 1 0 0,0 2 0 0,1 0 0 0,0 1 282 0,0 0-123 0,0 0-62 0,6 0 300 16,5 0-172-16,3 5-98 0,3-2-46 0,3 1 136 15,3-4-91-15,3 3-45 0,4-3-70 16,-4 0-10-16,3 0 36 0,0 0-1 16,2 0-469-16,-3 0 234 0,6 0 127 0,-8 0-810 15,1 0 390-15,-1 0 239 0</inkml:trace>
  <inkml:trace contextRef="#ctx0" brushRef="#br0" timeOffset="179.52">20067 3830 2330 0,'0'0'0'0,"0"0"0"0,0 0 0 0,0 0 0 0,0 0 0 0,0 0 0 0,5 0 377 15,7 0-170-15,6 0-85 0,3 0 68 0,7 0-68 0,5 0-47 16,3-6-176-16,5-1 70 0,3 0 33 0,1 0 1 15,3-1-516-15,-9 1 271 0,-5 2 139 16,-3 5 70-16,-6-3-754 0,-6 3 398 0</inkml:trace>
  <inkml:trace contextRef="#ctx0" brushRef="#br0" timeOffset="491.69">20215 3993 1304 0,'-34'17'0'16,"-2"3"0"-16,-1 0 0 0,6 1 0 0,9-7 0 0,0 1 0 0,17-8 0 0,5-2 255 0,0-4-109 0,2 0-55 15,12 1 293-15,6-1-164 0,3-1-97 0,7 0 152 16,1 0-120-16,2-3-59 0,4-5-20 0,-5 0 29 16,-3-2-34-1,1 3-1-15,-4 0-33 0,-1 1-305 0,5 2 162 0,-11-1 66 0,-1 5-511 0,-6-2 294 16,1 2 146-16,-8 0-532 16,3 0 293-16,-8 8 162 0,0 1 75 0,-11 1-84 0,-6 1 79 0,0-1 41 15,-3-2-9-15,1-4-84 16,3 0 85-16,-1-4 37 0,4 0 48 0,2 0 0 15,-1 0 0-15,4 0 0 0,2 0 76 0,-3 0-74 16,2 0-1-16,1 2-38 0,-4 2 411 0,2 1-166 16,-3 5-115-16,3 2 455 0,-6 1-256 0,1 5-127 15,-5 2-55-15,3-1-31 0,0 3 0 0,2-1-42 16,1 1 0-16,5-5-203 0,2 2 111 0,5-5 41 16,0-6-470-16,5-2 261 0</inkml:trace>
  <inkml:trace contextRef="#ctx0" brushRef="#br0" timeOffset="696.19">20457 4168 1105 0,'0'14'0'0,"0"1"0"0,-2 3 0 0,-1 3 0 0,-2 7 0 0,-1 4 0 0,2 3 667 0,2 0-320 0,2-1-155 16,0-2 168-16,4-4-161 0,11 1-72 0,0-11-50 16,7-5-15-16,2-8-25 0,5-5 0 0,0 0 0 0,6-9-123 31,-7-12 56-31,0-8 34 0,-4-3-213 0,-5-2 123 0,-3-2 61 0,-2-3-227 15,-9 7 91-15,-3 2 86 0,-2-2-39 0,0 0-253 16,0 4 164-16,-3-4 74 0,-4 9 51 0,-1 2-300 16,-1 7 170-16,-1 4 86 0</inkml:trace>
  <inkml:trace contextRef="#ctx0" brushRef="#br0" timeOffset="1311.55">22330 4030 1255 0,'-17'-39'0'0,"-3"-2"0"0,6 11 0 0,2 2 0 0,-2 2 0 0,2-1 0 0,0 5 0 0,-1 0 0 0,3 10 400 0,1 5-181 0,3 6-91 0,3 1 147 16,-2 0-110-16,2 8-68 0,1 14-30 0,1 12 43 0,1 13-36 16,0 8-1-16,0 10-26 0,0 3-9 0,3 4 0 15,2 3-1-15,4 2 218 0,-2-2-109 16,2 12-45-16,-5-13-36 0,0 2-26 16,-1-1-2-16,-3-3 1 0,0-5-168 15,0 4 94-15,0-21 31 0,-8-4-260 16,-6-8 148-16,-1-4 59 0,-1-5 42 0,-3 3-209 0,0-20 70 0,1-4 67 15,-1-6 35-15,-1-2-369 0,-3-5 192 0,2-15 87 16,1-8 58-16,0-4-381 0,-1-11 220 0,1-8 103 16</inkml:trace>
  <inkml:trace contextRef="#ctx0" brushRef="#br0" timeOffset="1455.16">21805 4407 2203 0,'-2'-16'0'16,"-3"1"0"-16,5 5 0 0,0 3 0 0,0 1 0 0,3 5 0 0,15 1 0 0,5 0 0 0,5 0 0 0,8 2 345 0,1 5-159 0,4-1 50 15,4 1-100-15,3 2-49 0,4-4-24 0,3 1-492 16,-7 0 229-16,-2-3 119 0,-3-1 59 0,-2 1-337 16,-3 1 198-16,3-3 109 0,-13-1 40 0</inkml:trace>
  <inkml:trace contextRef="#ctx0" brushRef="#br0" timeOffset="1601.77">22559 4245 2049 0,'-12'0'0'0,"5"0"0"0,-5 1 0 0,5 6 0 0,-1 0 0 0,-1 5 0 0,2 5 0 16,3 2 375-16,0 4-169 0,4 5 181 0,0 1-174 0,0 3-88 16,0 2-34-16,4-5-398 0,6 1 173 0,2-1 85 15,0-3 44-15,2-2-671 0,1-3 366 0,-5-3 169 16,5-8 90-16,-4-4-355 0</inkml:trace>
  <inkml:trace contextRef="#ctx0" brushRef="#br0" timeOffset="1795.25">22687 4400 1413 0,'1'-9'0'0,"4"2"0"0,-2 0 0 0,1 3 0 0,3 1 0 0,1 0 0 0,2 2 0 0,1 1 308 0,2 0-136 0,1 0 177 15,-1 7-155-15,-1 3-79 0,0 1-29 0,-4 2-42 16,-1 4-7-16,-6 1 1 16,1 3 0-16,-2 4-71 0,-3-2 30 0,-10 4 1 0,-3-4 40 15,-4 0-154-15,-2 3 77 0,-3-2 47 16,3-6-114-16,-1-2 15 0,0-3 54 0,5-6-427 15,1-2 219-15,3-5 70 0,8 0 74 0,6-18-413 16</inkml:trace>
  <inkml:trace contextRef="#ctx0" brushRef="#br0" timeOffset="2181.78">22920 4258 1605 0,'0'0'0'0,"0"6"0"0,0 0 0 0,0 6 0 0,-7 6 0 0,0 7 0 0,-3 9 0 0,-3 7 714 16,2 4-344-16,2 2-165 0,0-1-84 0,7 0 161 15,2-5-122-15,0 0-51 0,0-14-255 0,9-5 92 16,8-5 46-16,1-6-189 0,5-6 117 0,2-4 69 16,-1-1 19-16,0-12-409 15,3-8 220-15,-4-5 52 0,-1-1 73 0,-1-3-300 0,-5 5 163 0,-3 4 78 16,-5 4 39-16,-1 0 139 16,-4 7-50-16,0-1-35 0,-1 6 382 15,-2 4-199-15,0 0-99 0,0 0 400 0,-6 7-231 0,-2 8-69 0,3 2-73 16,-1 2 133-16,1 3-92 0,3 1-47 15,2 0 10-15,0-2-10 0,0-1-46 0,2-3 1 16,6-2-1-16,4-3-145 0,2 2 81 0,4-10 29 16,-2-4-166-16,4 0 101 15,0 0 50-15,-3-9-188 0,3-6 85 0,-6-3 59 16,0-2-15-16,-4-1-15 0,-5-1-2 0,-1 1 28 16,-3-4-13-16,-1 5 66 0,-1 3-1 0,-11-1-28 0,-3 6-1 0,-2 1 194 15,-3 0-88-15,0 8-45 16,0-1 128-16,1 2-78 0,3 2-22 0,1 0-279 15,4 0 118-15,3 0 54 0,4 6 18 0,3-3-629 16,1 4 314-16,0-3 158 0,6 0 69 0</inkml:trace>
  <inkml:trace contextRef="#ctx0" brushRef="#br0" timeOffset="2371.27">23406 4420 2851 0,'0'0'0'0,"0"0"0"0,-4-2 0 0,2 1 0 0,-1-2 0 0,1 2 0 0,2-1 0 0,0-2 0 0,2 2 452 16,9-3-208-16,8 1-11 0,2-4-83 0,5 3-149 16,3-2-1-16,1 1-203 0,0-1 45 0,4 1 108 47,-3 2 38-47,-3 0-610 0,0 2 329 0,-3 1 166 0,-4 1 82 0,0 0-380 0,-7 0 93 0,-6 0 147 0,-5 3-371 0,0-3 260 15</inkml:trace>
  <inkml:trace contextRef="#ctx0" brushRef="#br0" timeOffset="2532.84">23638 4171 1979 0,'-8'-8'-1'0,"-2"2"0"0,4 3 0 0,1 0 1 0,2 3-1 0,-3 0 0 0,4 12 0 0,-1 5 1 0,3 8 344 0,-1 4-153 0,-1 7-78 0,-1 0 283 16,-3 5-180-16,2 9-81 16,-2-5-53-16,-2 1-105 0,2-3 30 0,0 3 1 0,-2-5-375 15,2 1 211-15,1-10 92 0,4-4 50 16,1-8-256-16,0-6 153 0,0-7 76 0,9-7-770 15,7-2 392-15,5-20 191 0</inkml:trace>
  <inkml:trace contextRef="#ctx0" brushRef="#br0" timeOffset="3001.59">23924 4331 1244 0,'4'-6'0'0,"3"1"0"0,-1 3 0 0,-3 1 0 0,-2 1 0 0,-1 0 0 0,0 6 573 15,0 8-260-15,-6 2-143 0,-8 1-67 0,2 1 181 16,-5 2-124-16,1 2-61 0,-3 0-22 0,1-4 61 15,-1 1-51-15,-1-1-25 0,1-1 12 0,0-3 0 16,1 0-28-16,5-5 97 0,2 1-54 0,3-6-26 16,6 1 1-16,2-1-51 0,0-1 33 0,7 2-37 15,14-4-9-15,7 2 0 0,3-3 0 0,2 0 0 16,10 0 0-16,-4 0-21 16,2 0 7-16,2 0 22 0,-2 0-253 0,0-6 114 15,5 0 71-15,-12-3-156 31,-6 1 99-15,-4-2 18-16,-6 2 35 0,-5 0-187 0,-3-2 98 0,-10-1 63 0,0 2 27 0,-9-2 33 0,-9-6-6 0,-4 4-1 0,-3-5 62 0,-3 0-26 16,-3-2 0-16,2 2 47 0,-3-1-41 0,4 5 0 0,-2-3-51 0,8 6 105 15,5 1-46-15,6 5 12 0,3-1-24 0,8 3 262 16,0-2-125-16,8 4-38 16,17 1-41-16,5 0 3 0,6 0 0 0,3 1-11 15,7 4-47-15,-3 4 39 0,-1-1-7 0,3 2 4 0,-2 1-57 16,3 4 35-16,-12 0-8 0,-4 0-59 15,-4 2 38-15,-6 1 11 0,-7-2 0 0,-1 5-18 16,-12-7 7-16,0 6 0 0,-15-2 20 0,-10 2 66 16,-5-3-31-16,-4 0-7 0,1-5 41 0,-3 0-31 15,1-6 4-15,1 0-32 0,6-4-379 16,0-1 180-16,10-1 87 0,7 0-666 0,8-10 361 16,3-7 180-1,4-7 91-15,14-5-285 0</inkml:trace>
  <inkml:trace contextRef="#ctx0" brushRef="#br0" timeOffset="3173.13">24527 4296 1348 0,'0'0'-1'0,"0"2"1"0,0-1-1 15,0 1 1-15,0 5-1 0,0 2 899 0,0 2-435 0,-7 3-213 0,1 7-107 0,-1 2 261 0,0 3-184 0,3 4-82 16,4-2-68-16,0 2-70 0,0-3 0 0,4 1 0 16,10-3 0-16,4-1 0 15,2-7 0-15,0-5-202 0,5-4-56 0,1-6 148 16,-1-2 73-16,2 0-659 0,-2-1 264 0,-6-11 200 15,1-5 81-15,-5 0-199 0,1-7 157 0,-2-5 69 16,-6-3-373-16</inkml:trace>
  <inkml:trace contextRef="#ctx0" brushRef="#br0" timeOffset="3315.75">24803 4189 1609 0,'0'-26'0'0,"1"5"0"16,3-3 0-16,2 12 0 0,1 4 0 0,0 2 0 0,4 6 0 0,0 0 705 0,4 6-325 0,-1 10-177 15,-2 7 127-15,2 3-146 0,0 6-74 0,-3-1-37 16,1 7 264-16,-5-3-337 0,-5 1 0 0,-2 2 0 15,0 1 0-15,-5-1 0 0,-3 8 0 0,-9-8-128 16,-5 0-140-16,-3 0 151 0,-2-2 77 0,-6-1-949 16,-3 4 404-16</inkml:trace>
  <inkml:trace contextRef="#ctx0" brushRef="#br0" timeOffset="3783.14">25552 4511 1224 0,'-23'-15'0'0,"-1"-1"0"0,0 2 0 0,4-2 0 0,1 0 0 0,-1-6 0 0,11 4 60 0,5-3 0 0,4-3-24 0,0 0 1 15,8-1-1-15,13-5 10 0,5 6-10 0,6 1 1 16,1 4-1-16,1 4 1 0,-2 6-1 16,5 3 10-16,-8 6-10 0,-1 0 1 0,-1 6-1 0,-2 9 501 15,-2 5-250-15,1 3-116 16,-7 2 35-16,2 1-85 0,-3 2-42 0,5-3-20 16,-1 0-23-16,5 2 10 0,-2-8-10 0,2-2-74 0,0-4 37 15,3-3 1-15,2 0 45 0,-7-7-464 31,1-3 203-31,-3 0 115 0,-2-7-686 0,-5-9 375 0,-2 2 179 0</inkml:trace>
  <inkml:trace contextRef="#ctx0" brushRef="#br0" timeOffset="4045.44">25376 4800 1531 0,'-26'12'0'0,"7"-5"0"0,8 0 0 0,6-3 0 0,4-1 0 0,1-3 0 0,4 0 0 0,18 0 265 16,8-4-114-16,5-12-58 0,4 2 102 0,3-1-79 0,2-2-31 0,-6 7 35 16,-5 1-42-16,-4 2 0 15,-1 3-42-15,-3 1 45 16,0 3 9-16,-11 0-54 47,-4 14 1-47,-5 4 201 0,-3 5-101 0,0 1-50 0,-2 4-17 0,0-2 74 0,0-4-54 0,3-3-26 15,4-2 13-15,10-5-45 0,8-4-32 0,5-8-114 0,8-3 30 0,7-19 60 0,6-3 30 0,7-9-662 0,-7-1 313 0,1 0 175 0,-2-2 35 0,-1 0-801 16</inkml:trace>
  <inkml:trace contextRef="#ctx0" brushRef="#br0" timeOffset="4562.06">27023 4317 623 0,'0'-21'0'0,"0"-3"0"0,0-2 0 0,0 3 0 0,2-2 0 0,1-2 250 0,2-5-106 0,0 0-54 15,-1-7 97-15,-3 6-80 0,1 0-35 0,-2 2 3 16,0 1-1-16,-11 6-37 0,0 0 10 15,-3 13 109-15,-3 7-60 0,-1 4-29 0,-1 0 0 16,-2 17 108 0,1 16-59-16,1 11-44 0,3 14 0 0,4 12 113 0,4 8-73 0,5 2-38 0,0 15 185 0,3-12-115 15,0 5-53-15,0-4-9 0,0 7 1 0,1-1-46 16,1 10 10-16,0-22-161 16,-2-2 76-16,0-10 38 15,0-5-1-15,-5-7-358 0,-8 1 207 0,-2-18 67 0,0-5 57 0,-4-10-473 16,-2-7 237-16,-1-8 91 0,-2-7-227 47,3 0 187-47,-2-17 87 0,0-9-297 0,-1-7 192 0,1-9 97 0</inkml:trace>
  <inkml:trace contextRef="#ctx0" brushRef="#br0" timeOffset="4699.68">26435 4489 1325 0,'-1'-17'0'0,"1"5"0"0,0 2 0 0,3 1 0 0,13 4 0 0,6 4 558 0,10 1-260 0,6 0-131 16,9 3-65-16,8 8 137 0,-2-1-105 0,1 1-49 15,0-1-24-15,-3 2-158 0,-2-4 67 0,5 3 43 16,-14-4-528-16,-6 0 276 0,-2-1 139 0,-8 1-596 16,1-3 345-16,-1-3 169 15,-10-1 3-15</inkml:trace>
  <inkml:trace contextRef="#ctx0" brushRef="#br0" timeOffset="4869.24">27176 4403 1333 0,'-8'-6'0'0,"0"5"0"0,-4-1 0 0,4 2 0 0,-5 0 0 0,3 9 0 0,-1 8 663 0,3 5-314 0,-2 2-155 32,6 6-79-32,-1 3 227 0,3-2-157 0,2 5-74 0,0-1-37 0,2 0-82 0,7-1 0 0,2 0 54 0,-1-9-533 0,5-2 262 15,-1-5 131-15,-2-3-614 16,3-6 365-16,1-1 189 31,-4-8-26-31</inkml:trace>
  <inkml:trace contextRef="#ctx0" brushRef="#br0" timeOffset="5048.3">27343 4518 1520 0,'2'-9'0'0,"2"4"0"0,-3 1 0 0,4 1 0 0,-1 2 0 0,4 1 0 0,0 0 0 0,0 1 418 0,0 13-190 0,0 0-96 47,1 6-47-47,-3 2 142 0,-2 4-86 0,-3-1-56 0,-1 3-5 0,0 1-43 0,-4 1 1 0,-6-1-46 31,-7 7 10-31,-2-11 35 0,-3 1 0 0,-4-2-163 0,2-5 82 0,-2-3 41 0,-3 0 8 0,6-10-388 0,-2-2 196 0,5-4 53 15,4 0 64-15,4-6-417 0,4-13 215 0,8-7 122 16,2-8-173-16</inkml:trace>
  <inkml:trace contextRef="#ctx0" brushRef="#br0" timeOffset="5441.38">27540 4472 1664 0,'10'-1'0'0,"0"0"0"0,-3 1 0 0,-3 0 0 0,-3 8 0 0,-1 6 0 0,0 6 355 16,-10 6-159-16,-5 2 184 0,-1 5-163 0,0 1-94 0,1-1-43 0,-1 1 105 15,4-2-74-15,5-5-37 0,3 5 10 0,1-12-301 16,3-2 127-16,0-6 64 0,11 0-451 0,4-7 267 16,4-5 118-16,4 0 65 15,3-11-403 1,1-7 153-16,-3 0 125 0,1-1 27 0,-5 2 48 0,-2 5 0 0,-4 0 40 0,-2 2 148 16,-6 6-74-16,0-1-47 15,-4 3 10-15,-2 2 328 16,0 0-182-16,-3 11-93 0,-7 6-45 0,-1 0 652 0,1 3-320 0,0 2-130 15,2-1 106-15,1 2-139 0,5-3-71 0,1 3-126 0,1-7 24 0,0 0-1 16,6-3 34-16,6-3-110 0,3-6 54 0,3 0 38 31,2-4-10-31,1 0-197 0,0-8 112 0,-1-6 56 0,0-3 29 0,-1 2-333 16,-5-2 159-16,-7 1 10 0,0 1 65 0,-5 0 26 16,-2 3 1-16,0-1 207 0,-6 5-86 0,-7 2-47 15,-6 2-24-15,-1 3 99 0,-3 1-60 0,0 0-14 16,1 0 18-16,1 0-4 0,2 5-1 15,3 1 20-15,4-2-41 0,0 4-443 0,4-4 218 0,3 1 105 16,5-2-605-16,0-1 343 0</inkml:trace>
  <inkml:trace contextRef="#ctx0" brushRef="#br0" timeOffset="5630.88">28059 4400 1327 0,'0'-3'0'0,"0"-1"0"0,0-1 0 0,2 1 0 0,0 3 729 0,1-1-336 0,1 2-183 0,4 0-87 0,0 12 201 16,4 7-144-16,0 5-71 16,1 6-27-16,1 5 232 0,-1 5-174 0,-1 3-140 15,-3 4 0-15,-2 3 0 0,-4 6 0 0,-3-4 0 0,0-3 0 0,-8-1 0 16,-12-2 0-16,-2-3-320 31,-6 2 104-31,0-16 121 0,0-5 18 0,1-6-733 0,1-7 387 0,7-9 192 0,-1-2 88 0</inkml:trace>
  <inkml:trace contextRef="#ctx0" brushRef="#br0" timeOffset="5800.42">28215 4625 2012 0,'5'-6'0'0,"4"3"0"0,0 0 0 0,5 1 0 0,7-1 0 0,4 2 0 0,9 1 349 0,8 0-157 0,8 0-78 0,8 0-6 0,-4 0-41 0,-1 0 0 16,2 0-31-16,-4 0-414 0,-5-3 207 0,0 1 113 15,-16-1-628-15,-6 3 327 0,-11-3 164 0,-6 3 81 16,-7-3-183-16</inkml:trace>
  <inkml:trace contextRef="#ctx0" brushRef="#br0" timeOffset="5960.99">28569 4260 1120 0,'-3'0'0'0,"1"-2"0"0,-1 1 0 0,1 1 0 0,1 0 0 0,1 7 575 15,0 13-273-15,0 10-134 16,0 13-66-16,1 8 370 0,-1 16-218 0,0 13-100 0,0 2-293 0,0 1 87 16,-3 2 44-16,-4-6 0 0,3-4-806 0,-2 4 430 15,1-15 203-15</inkml:trace>
  <inkml:trace contextRef="#ctx0" brushRef="#br0" timeOffset="6362.92">29483 4143 1625 0,'-12'-26'0'0,"2"9"0"0,-4 2 0 0,2 9 0 0,-3 4 0 0,0 2 0 0,-3 0 0 0,1 21 0 0,0 8 0 0,0 10 241 0,5 8-103 0,0 10-52 0,3 15-15 0,5-2-4 31,2 7-25-31,2 13 480 0,0 2-241 0,2 0-120 0,7 9-53 0,-3-23-84 0,-3-5 12 0,0-6 0 16,-3-5 0-16,0-5-304 0,-10 7 162 0,-6-17 66 0,-3-8-369 16,-1 0 219-16,-3-5 44 0,-1-5 75 47,-5-5-360-47,6-15 201 0,1-7 98 0,-1-2-239 0,-1-9 167 0,-2-15 75 0,6-7 51 0,-2-10-250 0,2-6 146 0</inkml:trace>
  <inkml:trace contextRef="#ctx0" brushRef="#br0" timeOffset="6487.59">28885 4780 1230 0,'-4'-26'0'0,"-1"2"0"0,4 2 0 0,1 6 0 0,1 2 0 0,13-4 0 0,5 10 0 0,10 3 390 0,4 0-178 0,10 4-87 47,4 0-45-47,9 1 115 0,-5 0-84 0,0 0-37 0,0 3-238 0,-1 5 101 0,-3-4 49 0,6 1 34 0,-16-3-659 0,0-2 338 0,-7 0 168 0</inkml:trace>
  <inkml:trace contextRef="#ctx0" brushRef="#br0" timeOffset="6645.75">29714 4025 1692 0,'0'-12'0'16,"0"1"0"-16,0 2 0 0,0 5 0 0,-2 0 0 0,1 4 0 0,-4 0 339 0,0 8-156 0,-1 12-73 0,0 5-75 0,-3 8 2 16,0 2 8-16,1 1-8 15,3 2-383-15,3 0 191 16,-1 1 95-16,3 2-620 0,0 0 339 0,0-7 170 0</inkml:trace>
  <inkml:trace contextRef="#ctx0" brushRef="#br0" timeOffset="6799.51">29775 4483 2534 0,'-14'9'0'0,"-2"2"0"0,1 4 0 0,-1 5 0 0,-2 8 0 0,2 2 0 0,2 5 0 0,-1 7 0 0,8-7 584 31,1 3-274-31,6-3-137 0,0-4-355 0,2-2 109 0,9 1 64 0,4-10-274 0,-1-3 160 0,4-6 80 15,0-5 40-15,-1-3-712 0,5-3 379 0,-5 0 180 16,-2-8 92-16</inkml:trace>
  <inkml:trace contextRef="#ctx0" brushRef="#br0" timeOffset="7010.94">29919 4545 1234 0,'0'-3'0'0,"0"2"0"0,4-2 0 0,-1 3 0 0,5 0 0 0,2 0 0 0,5 5 0 0,0 7 409 0,2 4-185 0,3-1-94 15,-1 3 73-15,1 3-74 0,-6 1-51 0,-3 2 0 16,-5-2-39-16,-5 2-2 16,-1 2 0-16,-7 1 9 0,-13-6-9 0,-6-1 0 0,-2-5-1 15,-6 0-106 1,4-3 53-16,-6-1 37 0,7-8-11 0,3-3-453 0,6 0 230 0,3-2 70 16,9-18-540-16</inkml:trace>
  <inkml:trace contextRef="#ctx0" brushRef="#br0" timeOffset="7386.94">30179 4411 1492 0,'0'2'0'0,"-5"3"0"15,1 4 0-15,-6 5 0 0,-1 4 0 0,-5 6 0 0,-3 11 802 0,1 6-383 0,-1 2-191 0,0 10 143 16,10-9-172-16,2-3-81 0,7-3-40 0,0-5-112 16,7-8 35-16,8 3 10 15,5-18 25-15,4-3-397 0,2-7 199 0,0 0 99 0,2-4-304 0,-1-8 211 16,-4-5 61-16,0-1 61 0,-6-1-271 0,1-3 134 15,-6 3 67-15,3-3 178 0,-11 8-50 16,-3 2-31 0,1 2 1-16,-2 3 352 0,0 4-191 0,-5 1-105 0,-7 2-10 0,0 0 152 0,0 8-42 0,1 6-69 15,2 1 183-15,1 2-118 16,2 3-54-16,4 1-28 0,2-1 26 0,0 1-27 31,0 1 10-31,5-3-172 0,7-5 68 0,4-1 34 0,-1-4-1 0,6-3-163 16,2-3 109-16,-4-3 39 0,2 0-8 0,-1-9-76 0,-2-3 21 0,-1-3 41 15,-3-4-111-15,-7 2 67 16,-4-3-3-16,-2 2 26 0,-1-2 44 0,-4 2-1 16,-12 2-35-16,-4 4 137 0,-1 3-57 0,-5 2-30 15,-3 2-3-15,2 3-40 0,-4 1 30 0,7 1-4 0,4 0 19 0,4 0-161 32,1 1 76-17,9 5 31-15,-2-1-481 0,8 1 251 0,0 0 122 0,6-3 60 0,11-1-438 0,0-2 250 16</inkml:trace>
  <inkml:trace contextRef="#ctx0" brushRef="#br0" timeOffset="7642.25">30752 4363 1295 0,'11'-4'0'0,"-3"2"0"0,1-1 0 0,-1 3 0 0,4 0 0 0,-1 9 784 0,0 9-378 0,0 6-185 0,0 6-92 15,-4 5 416-15,1 4-255 0,-3 7-117 16,-5 1-85-16,0 6-88 0,-3-3 0 0,-13 3 0 0,-4-5 0 0,-5 4 0 31,-6-10 0-31,-2-6 0 0,-5-5-68 16,-1-2 25-16,-2-5 39 0,-1-3-648 0,11-16 334 0,4-2 55 78,5-3 123-78,3-3-582 0,7-8 343 0,6-9 162 0,6-9-364 0</inkml:trace>
  <inkml:trace contextRef="#ctx0" brushRef="#br0" timeOffset="8099.54">31241 4472 1935 0,'18'0'0'15,"0"0"0"-15,-4 0 0 0,-2 3 0 0,-2 5 0 0,-8 1 0 0,-2 6 0 0,-5-2 219 0,-10 5-91 0,-9 3-46 0,-3 0 187 0,-5-2-120 0,-2 3-57 16,-4-2-27-16,-4-1-2 0,3-1 1 0,-5 3-19 16,8-8-92-16,1-2 41 0,5-2 1 0,4-4 41 15,2 1-29-15,4-1 39 16,9-4-10-16,8-1 36 0,3 0-35 0,0 0-1 31,10 2 8-31,12 0 56 0,7 2-35 0,3 0-18 0,5 1-18 0,2 3 136 0,5-1-56 0,-3 1-60 16,-2-2-49-16,2 1 0 0,-2-2 0 0,1 1 0 0,3 0 0 15,-9-4 0 1,-5-2 0-16,-3 0 0 0,-6 0 0 0,-3 0 0 16,-3 0 0-16,-10-2 0 0,-4-10 0 0,0 0-11 15,-6-5-29-15,-6-3-79 0,-6-4 40 0,-5 0 36 31,-2-4-264-31,-1 1 139 0,-3-3 52 0,4 1 40 0,-3-1-138 0,4 2 93 0,5 6 42 16,2 2 88-16,5 2-22 0,0 3-1 16,5-2-32-16,6 12 136 0,1-1-64 0,8 5-31 0,18 1 0 0,8 0 274 15,10 1-129 1,1 9-78-16,7 4 305 0,5-1-171 16,2 7-50-16,2 0-54 0,2 6-33 0,-11-3-59 0,-7 3 0 0,-3 3 0 15,-7 1 0-15,-7 2 0 0,-2 4 0 0,-16-7 0 16,-10-1 0-16,-11 0 0 15,-18-3 0-15,-9-2 0 0,-8 1 0 0,-3-7 0 0,-4-4 0 0,0-1 0 0,1-3 0 0,-2-1 0 32,12-6-428-32,7-2 170 0,3 0 100 0,10-2-447 0,7-10 285 31,4-6 132-31,11-2 80 0,16-5-487 0,15-4 279 0,9-2 140 0,3-3 70 0,9-7-183 0,1 3 132 0</inkml:trace>
  <inkml:trace contextRef="#ctx0" brushRef="#br0" timeOffset="8233.7">31916 4483 1128 0,'17'-6'0'0,"-6"1"0"0,1 4 0 0,-8 1 0 0,-4 0 0 0,-3 9 631 15,-17 8-297-15,-4 4-149 16,-2 3 226-16,0 5-179 0,6-1-102 0,0 4-46 0,3 3 556 0,3 1-484 47,8 2-156-47,4 4 0 0,2-3 0 0,8-5 0 0,20 0 0 0,6-4 0 0,13-4-279 0,12 0 167 0,5-12 69 0,8-6-1079 16,6-5 560-16</inkml:trace>
  <inkml:trace contextRef="#ctx0" brushRef="#br0" timeOffset="8367.86">32858 4979 3931 0,'-18'-19'0'0,"0"2"0"0,14 13 0 0,4 4 0 0,1 0 0 0,5 0 0 0,2 1 0 0,-3 2 0 0</inkml:trace>
  <inkml:trace contextRef="#ctx0" brushRef="#br0" timeOffset="16507.84">9374 6953 1006 0,'-14'-17'0'0,"2"5"0"0,0-1 0 0,2 6 0 0,2-2 0 0,0 2 0 0,0 0 0 0,1 3 0 0,2 2 255 0,2 0-107 0,-1-1-53 0,1 3 68 0,-1 0-50 47,4 0-41-47,0 0 0 0,0 0 144 0,0 0-88 0,0 0-43 0,0 0 102 0,0 3-79 0,0-1-33 0,0 0 0 0,4 2 97 16,3-1-66-16,2 1-22 15,3-4-10-15,1 4 91 0,1-1-61 0,2-3-32 16,4 0 40-16,2 0-25 0,1 0-10 0,0 0-18 0,4 0-38 0,2 0-21 16,-1 0 0-16,5 0 0 15,1 0 0-15,-1 0 0 0,3 0 0 0,2 0 0 16,2-3 0-16,6 1 0 15,-7 0 0 1,1 2 0-16,-1-3 0 0,3 2 0 0,-2-1 0 0,8 1 0 0,-8 1 0 0,-1 0 0 0,-2 0 0 0,3 0 0 16,7 0 0-16,-9 0 0 0,3 0 0 0,3 0 0 15,0 0 0 1,3 0 0-16,9 0 0 0,-7 0 0 0,4 0 0 0,1 0 0 16,0 0 0-16,4 0 0 0,9 0 0 0,-10 0 0 15,3 0 0-15,2 0 0 0,4-3 0 0,-1 2 0 31,11-1 0-31,-15 2 0 0,1 0 0 0,2 0 0 0,0 0 0 0,2 0 0 0,14 0 0 0,-14 0 0 16,2 0 0-16,-2 0 0 0,5 0 0 0,0 0 0 16,11 0 0-16,-11 0 0 15,5 0 0-15,2 3 0 0,2 0 0 0,-1 0 0 16,15-2 0-16,-17 2 0 0,7-1 0 0,4 0 0 0,2 1 0 0,0-3 0 16,11 2 0-16,-12-2 0 15,6 0 0-15,5 0 0 31,3 0 0-31,-2 0 0 0,18 0 0 0,-18 0 0 0,6 0 0 0,0 0 0 0,0-2 0 0,2 2 0 0,15 0 0 0,-22 0 0 16,1 0 0-16,3 0 0 0,3 5 0 0,6 1 0 31,13-1 0-31,-22 1 0 0,4-3 0 0,9 1 0 0,7 1 0 0,13-2 0 0,-24-1 0 0,11 0 0 16,5-2 0-16,3 0 0 16,-1 0 0-16,16 0 0 0,-21 0 0 0,4 0 0 31,-1 0 0-31,8 0 0 0,1 0 0 0,12 0 0 0,-27 0 0 0,11 0 0 15,8 0 0-15,0 0 0 0,1 0 0 0,23 0 0 0,-26 0 0 0,6 0 0 16,8-4 0-16,7 0 0 0,-2-4 0 0,13 2 0 31,-23 1 0-31,5-2 0 0,0 0 0 0,9 0 0 0,-1 0 0 0,6-1 0 0,-25 3 0 0,4 0 0 16,0-1 0-16,-3 1 0 16,5-1 0-16,8 1 0 0,-33 0 0 0,8 3 0 31,3-3 0-31,-2 3 0 0,-9 0 0 0,6-1 0 0,-17 1 0 0,-3 2 0 0,-6 0 0 0,-4 0 0 15,-3 0 0-15,6 0 0 0,-21 0 0 0,-4 0 0 32,-4 3 0-32,-5 1 0 0,-3 1 0 0,7-3 0 0,-12 4 0 0,-4-3 0 15,-1 0 0-15,-6 3 0 0,-3-4 0 0,2 3 0 0,-13-1 0 0,1-2 0 16,-2 3 0-16,-2-5 0 16,0 5 0-16,3-3 0 0,-9-1 0 0,-2 3 0 78,-3-2 0-78,-4-1 0 0,1 2 0 0,-7-3 0 0,-4 2 0 0,-2-2 0 0,-5 2 0 0,3-2 0 0,-3 0 0 0,-2 0 0 0,-1 0 0 0,0 0 0 0,0 0 0 0,0 0 0 0,0 0 0 15,0 0 0-15,0 0 0 0,0 0 0 0,0 0 0 0,-1 0 0 0,-2-2 0 0,-4 0 0 0,3-5 0 0,-1 1 0 32,0-1 0-32,-2-2 0 0,-2-1-116 0,-1 4-78 0,-3-1 76 0,-2 0-824 0,-4 3 451 0</inkml:trace>
  <inkml:trace contextRef="#ctx0" brushRef="#br0" timeOffset="21728.38">3725 9997 1016 0,'-13'-12'0'0,"6"0"0"0,-4-1 0 0,8 6 0 0,-2 1 0 0,4 0 0 0,1 4 0 0,0-1 85 0,0 1 13 0,0 0-46 0,0 2 142 15,0 0-70-15,1 0-37 16,7 0 1-16,3 0 77 0,1 0-62 0,1 0-1 0,3 0 82 0,2 0-66 31,2 0-32-31,0 0 83 0,0-2-65 0,1 1 0 0,0-4-52 0,1 2 46 16,2-3-1-16,2 1-31 0,-4 1-14 0,2-2 51 15,2 1-51-15,-2-1 0 0,3 2 0 16,4-5 23-16,-3 6-23 0,1-2 0 0,-1-1-38 0,1 2 39 16,2-2-1-16,3 1-4 0,-5 4 4 15,-2-3-22-15,3 2-30 0,-2 0 0 0,6-1 0 0,-9 3 0 32,4 0 0-32,-3 0 0 0,3 0 0 0,-4 0 0 0,9 0 0 0,-10 0 0 15,2 0 0-15,3 0 0 0,0 0 0 0,0 0 0 16,7 0 0-16,-8 0 0 0,3 0 0 0,-1 0 0 31,1 3 0-31,1-3 0 0,6 2 0 0,-8-2 0 0,3 1 0 0,1 0 0 0,-3 3 0 0,4-3 0 16,6-1 0-16,-6 5 0 15,-1-5 0-15,3 4 0 16,2-1 0-16,-2 0 0 16,6 0 0-16,-5 1 0 0,-2 1 0 0,2-3 0 0,0 4 0 0,1 0 0 46,7-1 0-46,-7-1 0 0,4 3 0 0,0-1 0 0,3-3 0 0,4 3 0 0,6-1 0 0,-9 1 0 0,1 0 0 0,1-3 0 0,0-1 0 0,2 4 0 0,10-2 0 0,-9-4 0 16,4 3 0-16,3-1 0 16,1 0 0-16,1 0 0 0,7 0 0 0,-10-2 0 0,-1 1 0 0,2-1 0 15,6 0 0-15,2 0 0 16,9 0 0-16,-12 0 0 0,0 0 0 0,-1 0 0 16,1 0 0-16,10 0 0 0,-11-1 0 0,4 1 0 15,1-2 0-15,0 2 0 0,1 0 0 0,9-2 0 16,-15 2 0-16,4 0 0 15,2-2 0-15,6 2 0 0,-2-2 0 0,11 1 0 0,-17-1 0 16,2-1 0-16,1 2 0 0,3-2 0 0,5-1 0 0,9 0 0 31,-17 4 0-31,1-4 0 0,1 2 0 0,1-1 0 0,3 0 0 0,11 3 0 16,-12-2 0-16,0 1 0 0,-1-1 0 0,-3 2 0 16,3 0 0-16,12 0 0 0,-13 0 0 0,2 0 0 15,3 0 0-15,-5 0 0 0,0 0 0 0,9 0 0 16,-13 0 0-16,7 0 0 15,3 2 0-15,1-1 0 0,-1 1 0 0,10-2 0 0,-16 0 0 0,8 0 0 16,3 0 0-16,2 0 0 0,-7 0 0 0,11 0 0 16,-22 0 0-16,5 0 0 15,2 0 0-15,2 0 0 0,2 0 0 0,5 0 0 0,-17 0 0 16,1 0 0-16,2 0 0 0,2 0 0 16,3 0 0-16,7 0 0 0,-18 0 0 0,-1 0 0 15,-3 0 0-15,2 3 0 0,4-1 0 0,9 1 0 16,-12 1 0-16,1-4 0 0,-1 4 0 0,-4 0 0 15,-4-3 0-15,6 2 0 0,-12 0 0 0,4-1 0 16,3-1 0-16,-2 3 0 0,8-2 0 0,-12 1 0 16,-2-1 0-16,-1 1 0 15,-1 0 0-15,-4 1 0 0,11-1 0 0,-14 0 0 16,3 1 0-16,-1 0 0 0,0 0 0 16,-1 0 0-16,2 2 0 0,-11-3 0 0,-3 2 0 0,-1 0 0 15,-3-2 0-15,-3 1 0 16,2 1 0-16,-7-2 0 0,-2 0 0 0,-2-1 0 0,-1-1 0 0,-2 2 0 15,0 0 0-15,-2-3 0 0,-4 0 0 0,0 0 0 16,0 0 0-16,-1 0 0 0,1 0 0 16,-1 0 0-16,-1 0 0 0,4-3 0 15,-3-1 0-15,1-6 0 0,3 0 0 0,-5 0 0 0,1 0 0 16,-1 2 0-16,-1 1 0 16,0 3-719-16</inkml:trace>
  <inkml:trace contextRef="#ctx0" brushRef="#br0" timeOffset="24439.8">8026 11789 1052 0,'-4'-10'-6'0,"2"2"2"16,-2 0 1-16,2 4 1 0,0-1 1 0,1 2 0 0,1 3 244 15,0 0-96-15,0 0 162 0,0 0-130 0,0 0-51 0,0 0-12 0,0 0 12 16,3 0-37-16,6 0-1 0,4 0-38 0,1 0 149 16,-1 0-81-16,3 0-34 0,2 0 68 0,1 0-51 15,0 0 0-15,3 0-38 0,-1 0 34 0,3 0-1 16,2 0-46-16,0 0 5 15,2 0-5-15,4 0 13 0,0 0-13 0,0 0 54 0,1 0-106 0,1 0 0 16,2 0 0-16,5 0 0 0,-6 0 0 16,-3 0 0-16,2 0 0 0,-3 0 0 15,3 0 0-15,1 0 0 0,-5 3 0 0,0-1 0 16,-1 2 0-16,3-1 0 0,0 2 0 0,9-1 0 16,-8-3 0-16,1 1 0 0,4 0 0 0,-2 0 0 15,2-2 0-15,5 0 0 0,-9 0 0 0,1 0 0 16,-3 0 0-16,1 0 0 0,-1 0 0 0,6 0 0 15,-10 0 0-15,1 0 0 16,3 0 0-16,-1 0 0 0,1 0 0 0,7-2 0 0,-9 2 0 0,5 0 0 16,-3-2 0-16,6 0 0 15,-3 1 0-15,5 0 0 0,-8-2 0 16,2-2 0-16,2 2 0 0,1-1 0 0,6-1 0 0,-6 2 0 16,3 0 0-16,-1 1 0 0,4-2 0 0,1 2 0 15,2 0 0-15,-7-1 0 16,0 3 0-16,0-3 0 0,-2 3 0 0,3 0 0 0,7 0 0 0,-9 0 0 15,4 0 0-15,3 0 0 0,3 0 0 0,6-2 0 16,5 1 0-16,-8 0 0 0,2-3 0 0,5 1 0 16,-1-3 0-16,4 2 0 15,11-2 0-15,-10 0 0 0,3 0 0 0,-2 0 0 16,-1 1 0-16,2 2 0 0,6-3 0 0,-12 4 0 16,4-2 0-16,4 4 0 0,1-3 0 0,1 1 0 15,10-1 0-15,-16 2 0 0,3-1 0 0,0-1 0 16,6 3 0-16,0-3 0 0,13 0 0 0,-16 2 0 15,1 1 0-15,2-3 0 0,0 1 0 0,2 1 0 16,17 0 0-16,-14-2 0 0,0 3 0 0,3 0 0 16,-3 0 0-16,4-1 0 0,12 1 0 15,-12 0 0-15,4-2 0 0,-1 2 0 16,1 0 0-16,0-1 0 0,13 1 0 0,-13-1 0 16,5 1 0-16,-2-3 0 0,0 3 0 0,9 0 0 15,-17 0 0-15,8 0 0 0,4 0 0 0,-2 0 0 16,-2 0 0-16,9 0 0 0,-11 0 0 0,3 0 0 15,7 0 0-15,-3 0 0 0,0 0 0 16,13 3 0-16,-15-2 0 0,10 0 0 16,-2 1 0-16,2-1 0 0,-2 2 0 0,14-2 0 15,-12 0 0-15,2 1 0 0,2 1 0 0,0-3 0 16,0 1 0-16,19 2 0 0,-23 0 0 0,3-1 0 16,-2 1 0-16,10 1 0 0,2-1 0 15,16-1 0-15,-24 2 0 0,1 0 0 16,5 0 0-16,9-1 0 0,-2-1 0 0,8 1 0 0,-19 1 0 0,10-2 0 15,3 4 0-15,-1-5 0 16,-4 4 0-16,21-3 0 0,-21 2 0 0,5-2 0 0,-3 0 0 16,9 0 0-16,5 2 0 0,14-3 0 15,-30 2 0-15,11 0 0 0,10-1 0 0,2 0 0 16,-3 1 0-16,14 0 0 0,-16-1 0 0,5-2 0 31,-4 5 0-31,8-4 0 47,4 3 0-47,9 0 0 0,-33-1 0 0,15-1 0 0,4 4 0 0,-2 0 0 0,-5-2 0 0,20 3 0 0,-23-3 0 0,3 3 0 0,0-3 0 0,13 4 0 0,10-1 0 0,-26-2 0 0,6-1 0 0,14 0 0 16,-1 2 0-16,-4-3 0 0</inkml:trace>
  <inkml:trace contextRef="#ctx0" brushRef="#br0" timeOffset="24482.68">23617 11841 0 0,'148'2'0'0</inkml:trace>
  <inkml:trace contextRef="#ctx0" brushRef="#br0" timeOffset="24558.99">24226 11852 3931 0,'144'3'0'0,"13"2"0"0,-5-3 0 0,-1 3 0 0,5 0 0 0,9 0 0 0,-37 0 0 0,13 0 0 0,7 0 0 0,-3 1 0 0,-5 0 0 0,17 0 0 0,-21 0 0 0,1 0 0 0,-2-2 0 0,14 2 0 0,-9-1 0 0,7 0 0 0,-28 0 0 16,16-1 0 0,-5 2 0-16</inkml:trace>
  <inkml:trace contextRef="#ctx0" brushRef="#br0" timeOffset="24608.85">27604 11975 3931 0,'116'4'0'0,"1"2"0"0,-9 2 0 0,-4 0 0 0,4 1 0 0,5 0 0 0,-33-2 0 0,-6 2 0 0,-7 0 0 16</inkml:trace>
  <inkml:trace contextRef="#ctx0" brushRef="#br0" timeOffset="24700.12">28666 12071 3931 0,'49'5'0'0,"-6"4"0"0,-3-2 0 0,-6 1 0 0,-10 1 0 0,1-4 0 0,-14 1 0 0,-4-3 0 0,-5 3 0 32,-1-3 0-32,-1 1 0 15</inkml:trace>
  <inkml:trace contextRef="#ctx0" brushRef="#br0" timeOffset="24746">28893 12143 0 0,'0'0'0'0</inkml:trace>
  <inkml:trace contextRef="#ctx0" brushRef="#br0" timeOffset="24785.89">28873 12138 0 0,'-10'0'0'0</inkml:trace>
  <inkml:trace contextRef="#ctx0" brushRef="#br0" timeOffset="31224.7">23090 11851 849 0,'-2'0'0'0,"2"0"0"0,-5 0 0 0,5 0 0 0,-2 0 0 0,0 0 0 0,1 0 0 0,-1 0 90 0,1 0 0 16,-1 0-40-16,0 0 117 0,2-1-65 0,-1-1 0 0,1 2 21 15,0 0-37-15,-3-2 1 0,3 2-24 0,0 0 27 16,0 0 0-16,0-2-39 0,0 2-1 0,0 0 53 16,0 0 14-16,0 0-67 0,0 0 0 0,3 0 117 15,2 0-58-15,3 0 0 0,1 0 19 16,0 0-45-16,4 0-1 0,0 0 28 0,2 0-59 0,4 0-1 15,1 0 12-15,2 0-12 16,1 0 1-16,2 0-1 16,0 0 0-16,2 0-36 0,4 0 48 0,-2 4-12 0,-4-1 1 0,3 1-56 15,0-1 55-15,0 0 0 0,2 2-37 16,-7-2 34-16,3-3-13 0,-1 6-31 0,-1-6-17 0,-2 4 28 16,7-4-14-16,-7 1 0 15,-1-1 0-15,0 0 0 0,0 0 0 0,-1 0 0 16,5 0 0-16,-5 0 0 0,0 0 0 0,-1 0 0 15,1 0 0-15,0 0 0 0,2 0 0 0,-2 0 0 16,0 0 0-16,-1 0 0 0,3 0 0 0,0 0 0 16,-3 0 0-16,0 0 0 0,1 0 0 0,-3 0 0 15,3 2 0-15,2-2 0 0,-5 2 0 0,4 0 0 16,-4-1 0-16,3 2 0 0,0-1 0 0,6-1 0 16,-5 2 0-16,0-2 0 15,3 0 0-15,-2 2 0 0,3-3 0 0,4 0 0 16,-7 3 0-16,4-3 0 0,-1 0 0 0,0 1 0 15,-1-1 0-15,5 2 0 0,-6 0 0 16,2-1 0-16,0 0 0 0,2 2 0 0,-5-1 0 0,11 0 0 16,-8 1 0-16,4-2 0 0,-2 2 0 0,5-2 0 15,-1 1 0-15,7 2 0 0,-8-3 0 0,5 1 0 16,-1 0 0-16,-2-2 0 16,2 3 0-16,4-1 0 0,-6-1 0 0,-1 3 0 15,0-3 0-15,2 1 0 0,0 0 0 0,7 3 0 16,-8-4 0-16,5 3 0 0,1-2 0 0,1 0 0 15,5 1 0-15,8 1 0 0,-7-2 0 0,3 2 0 16,-1-4 0-16,3 2 0 0,1 0 0 0,7-1 0 16,-7 0 0-16,1-1 0 0,1 3 0 0,-2-1 0 15,1-1 0-15,6 1 0 16,-12 1 0-16,-1-2 0 0,-4 3 0 0,4-2 0 47,4 0 0-47,-7 1 0 0,1-3 0 0,2 0 0 0,-1 2 0 0,5-2 0 0,6 3 0 0,-13-3 0 0,0 0 0 0,-1 0 0 31,0 0 0-31,-2 0 0 0,8 0 0 0,-11 1 0 0,0 1 0 0,2-1 0 0,0 1 0 0,0 4 0 0,7-5 0 0,-6 4 0 16,-2-1 0-16,3 1 0 0,0-1 0 0,0 3 0 15,5-2 0-15,-8 3 0 16,0-1 0-16,-1-3 0 0,2 3 0 0,1-4 0 0,3 4 0 0,-8-2 0 16,1-1 0-16,1-1 0 0,3-1 0 15,-2 1 0-15,6 0 0 0,-5-3 0 16,-2 3 0-16,3-1 0 0,0 1 0 0,4-2 0 0,6 4 0 0,-9-2 0 15,1 0 0-15,-3 3 0 16,-2-1 0-16,-1-1 0 0,1 0 0 0,-10 0 0 16,-3 1 0-16,-1-2 0 0,-1 2 0 15,-1-2 0-15,4-1 0 0,-6 0 0 0,1 2 0 0,0-3 0 16,1 1 0-16,1 0 0 0,2-1 0 0,-3 1 0 16,0-2 0-16,-1 2 0 0,-1-2 0 0,3 2 0 31,-6-2 0-31,0 0 0 0,-1 1 0 0,0 2 0 0,-2-1 0 0,1-1 0 15,-1-1 0-15,-4 0 0 0,1 5 0 0,-2-4 0 16,3-1 0-16,-3 0 0 0,-1 2 0 0,2-2 0 16,-2 3 0-16,-1-3 0 15,2 0 0-15,-1 0 0 0,-2 2 0 0,0-2 0 0,1 0 0 0,-2 2 0 16,-2-2 0-16,2 0 0 31,-2 0 0-31,1 0 0 0,-2 0 0 0,0 0 0 0,0 0 0 0,0 0 0 0,0 0 0 0,0 0 0 0,0 0 0 0,0 2 0 31,0-2 0-31,0 0 0 0,0 0 0 0,0 0 0 0,0 0 0 0,0 0 0 16,0 0 0-16,0 0 0 0,0 0 0 0,0 0 0 16,0 0 0-16,0 0 0 0,0 0 0 0,0 0 0 15,0 0-23-15,0 0-411 16,-6 0 192-16,-3 0 96 0,-2 0 49 0</inkml:trace>
  <inkml:trace contextRef="#ctx1" brushRef="#br0">28798 12204 0</inkml:trace>
  <inkml:trace contextRef="#ctx0" brushRef="#br0" timeOffset="-155760.82">5163 9758 1036 0,'-32'-19'0'0,"14"8"0"16,3 6 0-16,1 4 0 0,0 1 0 0,2 0 81 0,1 0-29 0,2 3-4 0,5 0-33 0,3 0 341 0,1-1-156 0,0-1-77 0,0 0 177 0,0 3-133 16,0-4-61-16,0 0 130 0,8 0-96 0,6 0-47 15,3 0 10-15,5 0 150 0,2 0-103 0,6-6-54 32,4-1 1-17,0-1 2-15,7-2 11 0,-4 1-65 0,2 0-20 16,0 0-25-16,2-3 0 0,6 0 0 0,-5 1 0 15,2-1 0-15,1 0 0 0,-2 0 0 16,-1 2 0-16,2-2 0 0,-7 5 0 0,-4 4 0 0,-3 0 0 0,-5 2 0 0,-5-2 0 0,8 3 0 16,-12 0 0-16,-1 0 0 0,2 4 0 0,-1 2 0 0,3-2 0 0,5 1 0 15,-5-1 0-15,6 2 0 16,-1-1 0-16,2 0 0 0,4-3 0 0,6 2 0 0,-5-2 0 0,5-1 0 16,1-1 0-16,5 0 0 15,0 0 0-15,5 0 0 0,-8 0 0 0,1 0 0 0,4 0 0 0,-1 0 0 31,-3 0 0-31,9-1 0 0,-13 1 0 0,3 0 0 0,-2 0 0 0,-1 0 0 0,2 0 0 16,5 0 0 0,-8 0 0-16,-1 1 0 0,3 2 0 0,-1-1 0 0,2 1 0 0,5-2 0 0,-7 3 0 15,1-3 0 1,2 0 0-16,-2 1 0 0,1 1 0 0,7-3 0 0,-7 0 0 0,1 0 0 31,3 3 0-31,-2-1 0 0,1-2 0 0,9 2 0 0,-10 0 0 0,4-2 0 0,0 1 0 16,-1-1 0-16,5 2 0 0,7-2 0 0,-6 0 0 0,-1 2 0 15,3-2 0-15,1 3 0 16,8-3 0-16,-7 1 0 0,-2 1 0 0,5-1 0 16,0 2 0-16,4-3 0 0,8 5 0 0,-7-5 0 15,2 1 0-15,1 2 0 0,3-1 0 0,2-1 0 16,13 0 0-16,-13 3 0 0,5-4 0 0,1 1 0 16,3-1 0-16,-2 1 0 0,11 2 0 0,-16-1 0 15,2 4 0-15,0 0 0 16,2-1 0-16,-4 5 0 0,13-2 0 0,-19-2 0 0,2 5 0 15,4-5 0-15,2 5 0 0,-2-3 0 16,13 3 0-16,-17-4 0 0,6 1 0 0,-1 1 0 0,5-2 0 0,3 1 0 16,10 0 0-16,-17-2 0 15,2 1 0-15,3-2 0 16,1 1 0-16,1-3 0 0,13 4 0 0,-21-2 0 16,3-1 0-16,-3 2 0 15,1-1 0-15,-5 0 0 0,13 0 0 0,-18-1 0 0,2-1 0 0,0 3 0 0,-4-2 0 0,0-1 0 16,5 1 0-16,-13-2 0 0,-2-1 0 0,2 1 0 31,-3 0 0-31,1 0 0 0,3 0 0 0,-10-1 0 0,-3 1 0 0,1-2 0 16,0 0 0-1,-1 3 0-15,-12-1 0 0,1-2 0 0,-4 1 0 0,-2 1 0 0,0-2 0 0,-3 2 0 16,-5 0 0-16,-5-2 0 16,1 4 0-16,-3-3 0 0,-1-1 0 0,-1 3 0 0,-2-2 0 0,-1-1 0 15,-2 0 0-15,0 0 0 0,-2 0 0 0,2 0 0 16,-2 0 0-16,0 0 0 0,0 0 0 15,0 0 0 17,0 0 0-32,0 0 0 0,0 0 0 0,0 0 0 0,0 0 0 0,0-4 0 0,0-3 0 0,0-3 0 0,0 1-103 0,0 0-95 15,0-4 76-15,-6 5-779 0,-3-1 429 0,-4 1 202 32</inkml:trace>
  <inkml:trace contextRef="#ctx0" brushRef="#br0" timeOffset="-151243.95">8334 11463 803 0,'-13'-3'0'0,"2"-1"0"0,0 2 0 0,2 2 0 0,-1-3 0 0,4 2 128 0,1 1-44 0,-1 0 1 0,5 0 122 0,-1 0-84 0,0 0-30 0,2 0-11 0,0 0 82 0,0 0-61 0,2 0-31 0,7 0 128 0,0 0-69 0,3 0-51 0,2 0 0 0,0 0 84 0,2 0-62 0,0 0-30 0,4 0 9 0,-2 0 33 0,2 0-37 0,-2 0 0 0,1 0-2 16,2 0-1-16,2-2-23 0,-4 2-11 0,3 0 82 0,-1 0-40 16,3 0-1-16,1 0 28 0,5 0-25 0,-3 0-9 0,1 0-59 0,5 0-16 0,0 0 0 0,3 0 0 31,6 0 0-31,-5 0 0 0,4 0 0 0</inkml:trace>
  <inkml:trace contextRef="#ctx0" brushRef="#br0" timeOffset="-150829.53">8949 11448 3931 0,'40'0'0'0,"-1"0"0"0,7 0 0 0,-11 6 0 0,-2-3 0 0,-2 3 0 0,-1-1 0 0,4 3 0 0,-6 1 0 0,-3-4 0 0,1 6 0 0,2-3 0 0,0-2 0 0,8 2 0 0,-6-1 0 0,1-1 0 0,3-2 0 0,2-1 0 0,3-3 0 0,5 3 0 0,-8-3 0 0,1 0 0 0,2 0 0 0,-2 0 0 0,1 0 0 0,7 0 0 0,-9 0 0 0,1 0 0 0,2-3 0 0,0 3 0 15,0 0 0-15,7 0 0 0,-10 0 0 0,-1 0 0 0,1 0 0 0,0 0 0 32,-2 0 0-32,8 0 0 0,-10 3 0 0,0 0 0 0,0 2 0 0,1-4 0 0,1-1 0 0,5 0 0 15,-9 0 0-15,3 0 0 125,0 0 0-125,1 0 0 0,-2 0 0 0,7 0 0 0,-9 0 0 0,0 0 0 0,-1-1 0 0,2 1 0 0,1-3 0 0,4 1 0 0,-4 2 0 0,-2 0 0 0,4 0 0 0,2 0 0 0,1 0 0 0,7 0 0 0,-8 0 0 0,0 0 0 0,1 0 0 0,0 0 0 0,-4 0 0 0,9 0 0 0,-12 2 0 0,0 1 0 0,-1 0 0 0,-1-2 0 0,8 1 0 0,-13 1 0 0,2-1 0 0,0 1 0 0,-1-2 0 0,-2 2 0 47,4 2 0-47,-8-4 0 0,-2 2 0 0,0 0 0 0,-4-3 0 0,2 1 0 0,-1 3 0 0,-4-4 0 0,0 1 0 16,-2-1 0-16,-3 0 0 0,2 3 0 0,-1-3 0 0,0 0 0 15,-2 0 0-15,-2 0 0 16,4 0 0-16,-4 0 0 0,0 0 0 0</inkml:trace>
  <inkml:trace contextRef="#ctx0" brushRef="#br0" timeOffset="-150808.59">11778 11593 3931 0,'0'0'0'0,"0"0"0"0,0 0 0 0,0 0 0 0,0 0 0 0,0 0 0 0,0 0 0 0,0 0 0 0,0 0 0 0,0 0 0 0,0 0 0 0,0-3 0 0,0-2 0 0,-2 1 0 0,-4 0 0 0,0-1 0 0,-5 0 0 0,0 1-1131 0</inkml:trace>
  <inkml:trace contextRef="#ctx0" brushRef="#br0" timeOffset="-149490.95">13896 11433 753 0,'-11'-8'0'0,"3"1"0"0,2 2 0 0,1 2 0 0,0 1 82 0,5 1 0 0,0 1-40 0,0 0 201 0,0 0-90 16,5 0-60-1,6 1-1-15,1 3 196 0,3-1-123 0,0 0-62 0,1 1-19 0,1-3 204 16,-1 2-122-16,2-2-62 0,1 2 108 0,1-3-85 15,5 1-31-15,-3-1 138 16,3 0-96-16,3 0-48 16,3 0 0-16,6 0 12 0,7-1-19 0,-2-4-62 0,6-2-21 0,4-1 0 15,0 0 0 1,2-1 0-16,8-1 0 0,-7 3 0 0,1 2 0 0,1-1 0 0,2 2 0 0,5 4 0 16,10-4 0-16,-12 2 0 0,6 2 0 0,3 0 0 0,1 0 0 15,2 0 0-15,15 0 0 0,-14 0 0 16,4 0 0-16,1 0 0 0,1 0 0 0,1 0 0 0,13 4 0 15,-15-2 0 1,3 1 0 0,1-2 0-16,-2 2 0 0,1 1 0 0,15-1 0 0,-17-2 0 0,3 3 0 0,2-1 0 15,1 3 0-15,-4-3 0 0,18 2 0 0,-17-4 0 32,0 3 0-32,3-1 0 0,-4 2 0 0,-4-2 0 0,5 2 0 0,-20 0 0 0,3-1 0 0,-5 0 0 15,-4 1 0-15,4 1 0 0,-18-4 0 0,1 2 0 16,-4-2 0-16,-2 2 0 0,0-2 0 0,6 2 0 15,-12-1 0-15,-4-1 0 16,-1 1 0-16,-1 0 0 0,-4-2 0 0,1 1 0 0,-8-2 0 0,-1 0 0 16,-1 0 0-16,-7 0 0 0,0 0 0 0,0 0 0 15,-5 0 0-15,-1 0 0 0,-1 0 0 16,0 0 0 0,0 0 0-16,0-2 0 0,0-2 0 0,-5-1 0 0,0-1 0 0,-3 3 0 0,0-3-136 0,-3 2-120 15,0 3 112-15</inkml:trace>
  <inkml:trace contextRef="#ctx0" brushRef="#br0" timeOffset="-148648.2">21149 11468 1052 0,'-14'-17'0'0,"3"2"0"0,3 6 0 0,4 5 0 0,4 0 0 0,0 3 0 0,4-1 0 0,18 2 273 0,8 0-116 0,14 0 179 0,7 0-148 0,17 0-63 15,-3 0-47-15,10 2 255 0,17 5-145 0,14-1-74 0,12 5-36 16,23-2 163-16,-4 3-104 16,14-1-49-16,13 0 1 0,9 2-5 0,12-2 0 0,25-1-32 0,-29 1 33 0,12-3-44 31,5 0 1-31,-4 1 24 0,-2-1-66 0,13 1 0 31,-44 0 0-31,5-1 0 0,-5 4 0 0,-6 1 0 0,-7 2 0 0,7 3 0 0,-38-3 0 0,-4 2 0 0,1 0 0 0,-3-2 0 31,-10 0 0-31,-1 3 0 0,-29-7 0 0,-8 2 0 0,-2-2 0 0,-5-1 0 0,-10-2 0 0,-3-2 0 16,-12 0 0-16,-8-4 0 31,-3 1 0-31,-7-1 0 0,-4 0 0 0,0-1 0 0,-6-1 0 0,-1 0 0 0,-1 0 0 0,1 0 0 16,0 0 0-16,-2 0 0 0,1 0 0 0,0 0 0 15,0 0 0-15,1 0 0 0,2 0 0 0,-1 0 0 47,0 0 0-47,0 0 0 0,-1 0 0 0,0 0 0 0,-1 0 0 0,2 0 0 0,-1 0 0 0,-2-1 0 0,0 1-102 0,0 0-402 0,0-2 221 16,0 2 125-16,-13 0-997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9T00:56:16.5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9675 4613 833 0,'-6'0'0'0,"-2"0"0"0,2-2 0 0,0 1 0 0,3 1 0 0,0 0 364 0,3 0-163 0,0 0-81 0,3 0 139 0,7 0-101 0,7 0-64 0,2 0 35 32,4 0-45-32,5 0 0 0,-3 0-46 0,6-2-8 0,-4 2 8 0,-1 0 0 0,1 0 1 0,-2 0-49 15,1 0 49-15,2 0 9 0,-8 0-10 0,0 0-34 16,-4 5 35-16,-3 1-1 0,-2 3-31 0,-1 0 9 16,-8 6 22-16,-2 1-23 0,-6 7 17 15,-11 3-9-15,-5 3 7 0,-5 6 26 0,-4-3-27 0,0 3 0 16,-6 1 0-16,3-2 47 0,-1-2-1 0,-2 6-31 15,8-9-5-15,0-3 136 0,3-2-68 16,6-3-35-16,2-2 96 0,1-1-55 16,13-8-60-16,3-4-53 0,1-3 0 0,0-1 0 15,7 2 0-15,7-1 0 0,5-2 0 0,1-1 0 16,5 0 0-16,1 0 0 0,2 0 0 0,6 0 0 16,-7 0 0-16,-1 0 0 15,1 0 0-15,-2 0 0 0,1 0 0 0,1 0 0 0,-7 0 0 0,-4 0-123 16,0 0-50-16,-7 0 80 0,2 4 17 0,-5 0-327 15,-5-4 182-15,1 3 91 0,-2-2 46 0,0 0-349 16,0-1 187-16,-3 0 109 16,-5 0 49-1,-1 0-196-15,0-2 122 0</inkml:trace>
  <inkml:trace contextRef="#ctx0" brushRef="#br0" timeOffset="196.47">9612 4856 1368 0,'-20'0'0'0,"2"0"0"0,2 0 0 0,2 0 0 0,5 2 0 0,-1-2 0 0,10 2 736 0,0-1-349 0,2 2-175 0,12-2-86 0,8-1-44 15,5 2 9-15,-2 1-52 0,6-2-1 0,-1 2 302 16,3 3-151-16,1-2-75 0,1 1-178 0,-4 1 46 16,-1 0 29-16,-1-1-521 0,0 2 275 0,-2-1 137 15,5 0 77-15,-8 1-781 0,1-3 382 16,0-1 191-1</inkml:trace>
  <inkml:trace contextRef="#ctx0" brushRef="#br0" timeOffset="362.03">10272 4734 2225 0,'0'0'0'0,"-2"0"0"0,1 0 0 0,-3 0 0 0,3 0 0 0,-1 0 0 0,2 0 0 0,0 0 382 0,2 3-172 0,7-3 38 0,5 0-105 0,4 0-43 15,0 0-36-15,4 0-147 16,1 0 61-16,3 0 30 0,-2 0-1 0,4 0-505 0,-2 0 263 0,-4 0 137 16,-1 0-748-16,-1 0 418 0</inkml:trace>
  <inkml:trace contextRef="#ctx0" brushRef="#br0" timeOffset="549.53">10334 4930 2645 0,'-19'6'0'16,"3"0"0"-16,1 1 0 0,1-2 0 0,9 0 0 0,4-3 0 0,1 0 0 0,1 2 0 0,16-4 315 0,1 4-129 0,7-4-78 0,7 0 134 0,0 0-102 0,3 0-51 16,4 0-26-1,2-4 73-15,-7 4-129 0,-1-1-7 0,1-2-100 0,-6 1-9 16,1 2 74-16,0 0 45 0,-11 0-530 0,-5 0 279 16,-2 0 100-16,-8 0-689 0,-2 0 387 0,-1 0 207 15,-9 5 98-15</inkml:trace>
  <inkml:trace contextRef="#ctx0" brushRef="#br0" timeOffset="1955.13">10903 4715 978 0,'-7'-13'0'0,"1"-1"0"0,1 1 0 0,1 2 0 0,2-1 0 0,2 1 0 0,0-2 0 0,0 1 372 0,5-2-158 0,5 4-93 16,2-2 141-16,5 4-112 0,2-3-56 0,2 5 98 15,4 0-67-15,-3 5-49 0,0 1 0 0,1 0-15 16,2 2 0-16,-1 9-23 15,0 5 8-15,-6 3-33 0,-2 4 0 16,-4 4 25-16,-3 1-1 0,0 3-91 0,-4 1 54 0,-2 1-8 16,-3-3-68-16,0 0 56 15,-11 0 1-15,-3-2-35 0,-2 3 24 0,-4-7-2 0,-3-4 8 0,-3-2 55 16,-2-4-10-16,-2-2-21 0,-3-2-10 0,5-7-28 16,-1-3-1-16,2 0 38 0,-1 0 4 0,3-2-72 15,0-3 34-15,7-5 1 0,5 0-241 0,6 1 127 16,5-4 51-16,2 1-349 0,2-5 195 15,14 3 111-15,6-6 52 0,8 0-366 0</inkml:trace>
  <inkml:trace contextRef="#ctx0" brushRef="#br0" timeOffset="2186.53">11394 4545 731 0,'1'-11'0'0,"1"1"0"0,-1 2 0 0,-1-1 0 0,0 6 0 0,-5 2 574 0,-7 1-269 0,-3 0-133 16,-3 4-68-1,-3 7 319-15,-3 7-198 0,2 3-94 16,0 6 84-16,-2 0-88 0,3 4-45 0,2 5 157 0,7-4-105 0,4 1-49 16,5-2-23-16,3 1 22 0,0-2-1 0,13 1-36 15,7-7-10-15,8-2-129 16,3-5 64-16,2-2 33 0,5-3-1 0,2 2-335 16,-5-10 180-16,-2-1 55 0,0-3-519 0,0 0 269 15,-2 0 154-15,3-7-172 0,-9-5 168 0,0-4 79 0,-3-2 40 0,-5 1-433 16</inkml:trace>
  <inkml:trace contextRef="#ctx0" brushRef="#br0" timeOffset="2433.73">11655 4246 1361 0,'-1'0'0'0,"-3"0"0"0,1-1 0 0,2-2 0 0,1 2 235 47,0 1-89-47,0 0-60 0,0 0-24 0,8 0 528 0,4 6-277 0,4 2-137 0,0 0-61 0,0-1 75 0,2 4-77 0,-1-2-37 0,1 1-211 0,-4 1 86 16,5 0 53-16,-5 0-455 16,-2-2 243-16,-1 2 124 0,-1-1 60 0,-1-3-577 0,-1 0 242 15,-2-1 167-15,-3-3 80 0,2-3-190 0,-2 0 133 0</inkml:trace>
  <inkml:trace contextRef="#ctx0" brushRef="#br0" timeOffset="2659.86">11964 4183 578 0,'0'-5'0'0,"0"2"0"0,0-1 0 0,0 1 0 0,0 1 0 0,0-1 0 0,0 3 596 0,0 0-279 0,0 0-140 31,0 3 433-31,0 9-277 0,0 2-152 0,0 9 327 0,0 1-235 0,-7 7-118 0,-3 3-59 0,-3 4 11 31,-1 1-107-31,0 0 0 0,0 1 0 0,-1 0 0 16,0-2 0-16,0 3 0 0,5-12 0 0,1-3 0 0,0-5 0 0,5-5 0 0,-2-5-259 0,3-2 139 15,2-8 11-15,1-1-258 0,0 0 133 0,0 0 98 0,0-4 50 0,0-2-162 32,0-3 110-32,0-2 50 0,0 1 25 0,0-1-390 0,1 0 208 0,1-3 94 15</inkml:trace>
  <inkml:trace contextRef="#ctx0" brushRef="#br0" timeOffset="7119.97">14296 4668 1461 0,'-8'-13'0'0,"-2"0"0"0,3 5 0 0,4 2 0 0,3-4 0 0,0 3 0 0,0 0 215 0,7 2-89 16,10-1-43-16,2 0 49 0,4 3-38 0,2 1-9 16,1 0-46-16,0 2 76 15,3 0-38-15,-3 4 0 0,1 5-95 0,-3 5 24 0,-3 0-1 0,-4 2 33 16,-3 4-118-16,-3 1 59 0,-2 6 39 0,-7-3-73 16,-2 0 34-16,-6 1 27 15,-8 2-22-15,-5-6 94 16,-2 8-39-16,-5-10-2 0,-4-1-49 0,-1-2 76 0,-3-2-28 0,1-4-1 15,-4 0-54-15,6-7-4 16,3-1 56-16,3-2-303 0,5 0 139 0,3-5 68 0,4-7 34 0,11-5-476 16,2-4 222-16,11-4 124 0,13-1 58 0,5-4-367 15</inkml:trace>
  <inkml:trace contextRef="#ctx0" brushRef="#br0" timeOffset="7537.86">14672 4471 645 0,'6'-5'0'0,"-3"-2"0"0,-1 4 0 0,-1 1 0 0,-1 2 528 0,0 0-250 0,-5 16-119 0,-7 6-61 0,0 2 376 0,-4 5-219 0,0 6-98 0,3-2 22 0,0 6-70 16,1 1-36-16,2 2 99 0,6-1-68 0,2 5-23 31,2-9-9-31,0-3-151 0,9-4 59 0,10-5 29 0,1-5 1 0,4-1-226 0,2-12 123 0,2-4 66 31,0-3 32-31,0-1-291 0,0-13 108 0,3-4 31 0,-9-3-38 0,-3-1 69 31,-4 2 40 16,-2-2-1-47,-5 4 66 0,3 1-10 0,-9 6-17 0,-1 3 235 0,-1 3-117 0,0 3-60 0,0 0-29 0,-5 2 449 0,-4 0-222 0,0 6-69 0,-1 9-69 0,2-1 172 0,-1 3-107 0,3 5-43 0,4-3-88 0,2 1 25 0,0-1-1 0,0 0-71 32,5-4 35-32,10 2 10 0,-2-7 26 0,4 0-236 0,0-6 119 0,3-1 58 0,4-3 39 15,-5 0-264-15,-1-5 123 0,-2-11 17 16,-1 3 45-16,-3-7-1 0,-2 1-10 0,-7 0 14 15,-1-1 144-15,-2 3-66 0,0 1-28 0,-2 0 194 16,-8-1-108-16,-3 6-36 0,-1 0-29 0,-2 5 86 16,-1 0-49-16,-2 5 3 0,-1 0 2 0,3 1-81 15,0 0 48-15,4 0 28 0,1 1-23 0,3 2-358 16,2 3 172-16,0-2 77 0,5 3-610 0,2-1 325 16,0-1 164-16,6-1-396 0,5-3 271 0</inkml:trace>
  <inkml:trace contextRef="#ctx0" brushRef="#br0" timeOffset="7705.25">15183 4631 1535 0,'-3'-3'0'0,"0"0"0"0,-1-1 0 0,1 2 0 0,2-1 0 0,-1 0 0 0,2 3 380 0,0-3-171 0,0 1-86 16,5 1-42-16,6-4 176 15,6 2-100-15,2 3-64 0,4-3-279 0,2 0 112 16,3 2 56-16,-1-1-596 0,2-1 325 0,-3 3 154 15,-2 0 80-15</inkml:trace>
  <inkml:trace contextRef="#ctx0" brushRef="#br0" timeOffset="7881.78">15231 4891 1419 0,'-18'0'0'0,"6"1"0"0,5 2 0 0,0-2 0 0,3-1 0 0,2 2 0 0,2 0 376 0,2-2-173 0,12 0-83 15,5 0 186-15,2 0-134 0,3 0-66 0,0 0-171 16,0-2 47-16,-2 0 28 0,1 1 0 0,-4-2-461 16,1 3 245-16,0-1 131 0,-4 1 52 0,0 0-574 15,-4 0 291-15,2 0 147 16</inkml:trace>
  <inkml:trace contextRef="#ctx0" brushRef="#br0" timeOffset="8214.41">15816 4475 1161 0,'-4'0'0'0,"1"-3"0"16,0 1 0-16,0 0 0 0,2 0 0 0,-2 2 0 0,-1 0 486 0,3 0-216 0,-1 0-121 0,1 11-57 0,1 1 268 0,0 8-162 0,0 2-81 16,-2 7-31-16,2 1 99 0,0 3-75 0,0 3-36 15,0 4-16-15,0 1-22 0,0 4 10 0,0-4-89 16,0 0 41-16,0-2-1 0,2-5 39 0,-2 1-75 16,0-2 47-16,0-7-10 15,0-6 39-15,0-4-213 16,0-4 100-16,0-6 8 0,0 1 41 0,0-7-293 0,0 0 149 15,1 0 44-15,-1-3-301 0,0-7 195 0,2 1 90 0,-1-3 57 16,3 1-525-16</inkml:trace>
  <inkml:trace contextRef="#ctx0" brushRef="#br0" timeOffset="8394.92">16177 4967 2765 0,'2'0'0'16,"1"0"0"-16,0 0 0 0,0 0 0 0,2 0 0 0,-1 0 0 0,-1 4 0 0,1-1 0 0,0 0 0 0,-1-1 317 0,-1 4-145 0,0 0-129 0,-1 3-6 0,-1 2 0 15,0 3 0-15,0-1-595 0,-6 4 294 16,-5 3 150-16,-2 0 75 0,-2 2-941 0</inkml:trace>
  <inkml:trace contextRef="#ctx0" brushRef="#br0" timeOffset="9002.29">17353 4607 1307 0,'-8'-6'0'0,"4"1"0"0,0 2 0 0,0 0 0 0,4 0 0 0,-2 2 236 0,2-1-90 16,0 2-59-16,0 0 180 0,5 8-115 0,4 1-58 0,2 6-29 0,2 0 181 15,-1 3-110-15,-2 1-49 16,2 5-25-16,0-1-101 31,-1-1 39 0,-1 5 8-31,0-3-345 0,-2-1 187 0,-1-1 93 0,1 1-510 0,-1-2 293 0,2 0 96 0,-2-8 5 0,2-4-303 0,-1-7 220 0</inkml:trace>
  <inkml:trace contextRef="#ctx0" brushRef="#br0" timeOffset="9191.31">17697 4432 614 0,'2'-11'0'0,"-1"3"0"0,-1 0 0 0,0 3 0 0,2 1 278 15,-2 2-125-15,0 2-58 0,0 2-29 0,0 10 414 32,0 10-221-32,0 4-102 0,-5 7 281 0,-6 9-201 15,-3 6-100-15,-3 4 93 0,-3 5-97 0,-3 9-39 0,-4-1-33 0,-1 2-1 0,-1 1-23 16,-2-2 0-16,-2 6 9 0,9-18-317 16,1-4 155-16,4-9 75 0,5-7-217 0,3-9 148 15,5-1 68-15,6-20 34 0,0-4-689 0,0 0 330 16,10-2 166-16,6-14-391 0</inkml:trace>
  <inkml:trace contextRef="#ctx0" brushRef="#br0" timeOffset="9449.64">17724 4981 723 0,'3'3'0'16,"-2"-1"0"-16,3 3 0 0,-3-1 0 0,1 4 0 0,-2 2 556 0,0 2-260 0,0 1-129 0,0 3-56 0,1 0 201 15,1-1-138 1,4 0-68-16,2-1-35 0,0 0-91 0,3-1 37 0,1-6-8 15,1-2-77-15,2-4 52 16,-1-1 26-16,1 0-173 0,0-1 108 0,-3-10 42 0,-4-2 25 0,-2-2-115 16,-1 1 61-16,-3-4-38 0,-2-1 36 0,0 2 125 15,-5 3-47-15,-6-3-24 0,-3 4-30 0,0-1 193 16,-3 1-87-16,1 5-24 16,-2 0 19-16,3 3-18 15,0 1 1-15,-1-1-57 0,5 3-7 0,3 1 56 0,2 1-20 0,3 0-397 16,3 0 188-16,0 0 85 0,2 0 47 0,10 0-579 15,7 0 292-15</inkml:trace>
  <inkml:trace contextRef="#ctx0" brushRef="#br0" timeOffset="9632.17">18239 4655 2283 0,'-7'-3'0'0,"1"-2"0"0,1 1 0 0,-1 2 0 0,4 1 0 0,0-2 0 0,2 3 0 0,0 0 315 0,2 0-139 0,8 0-61 16,6 0-43-16,2 0 48 16,4 0-42-16,2 4 1 15,3-3-398-15,6 0 186 0,-5 2 81 0,0 0 44 0,-1 0-666 0,0 0 347 0,-3 2 175 0</inkml:trace>
  <inkml:trace contextRef="#ctx0" brushRef="#br0" timeOffset="9799.73">18358 4880 1868 0,'-11'0'0'0,"2"0"0"0,1 0 0 0,3 0 0 0,-1 0 0 0,5-2 0 0,1 2 0 0,0 0 369 0,4 0-167 0,9-1-82 0,1-2-33 16,5 1 71-16,1 1-62 0,-1 0-29 0,4-2-398 0,-2 3 184 16,3-2 101-16,-4 2-568 0,0 0 325 0,-1 0 162 15,0 0 83-15</inkml:trace>
  <inkml:trace contextRef="#ctx0" brushRef="#br0" timeOffset="10297">18863 4785 842 0,'-5'-4'0'0,"1"-3"0"0,-3-1 0 0,4 1 0 0,-2-1 0 0,-1-2 0 0,2 1 208 0,2-6-78 0,2 3-51 0,0-2 305 16,0-3-174-16,0-2-87 16,8 1-43-16,4-6 246 0,2 7-150 0,5 0-70 0,1-1-35 15,1 2 133-15,1 2-84 0,4 1-33 16,-3 6-19-16,1 3 1 0,-1 4-33 0,2 0-101 15,-4 0 50-15,4 5 35 0,-7 10-10 0,-3 6-46 16,-3 2 37-16,-3 5-1 0,-6 3 35 0,-2 3-231 16,-1 1 107-16,-1 0 14 0,-12-2 42 15,-4 2-251 1,-3 1 130-16,-5 4 21 0,-2-7 45 0,-4-2 26 0,-3-2 0 0,0-2 26 16,-2-5 124-16,-3 2-71 0,9-13-21 0,2-3 134 15,5-4-83-15,1-4-41 0,4 0 0 0,3 0 442 16,9-1-221-16,0-7-67 0,6 0-70 0,0 2 325 15,0-1-190-15,6 2-206 32,8-5-19-32,5 5 0 0,1-1 0 0,5 2 0 0,3 0 0 0,2 1 0 15,1 1 0-15,0 2 0 0,2 0 0 0,0 0 0 0,-1 0 0 0,7 4 0 16,-7 2 0-16,1 1 0 0,-1-2 0 0,-4 4 0 16,4-3-146-16,-8 2 14 0,-4-2-576 0,-1-1 337 15,-5 0 167-15,-2-1 84 0,-1 1-711 0</inkml:trace>
  <inkml:trace contextRef="#ctx0" brushRef="#br0" timeOffset="10452.58">19608 5107 2068 0,'0'0'0'0,"0"0"0"0,0 0 0 0,1 0 0 0,-1 0 0 0,2 0 330 0,-1 0-138 0,1 0-83 31,1 0 570-31,3 0-322 0,2 0-161 0,-2 0-760 0,4 0 308 0,-1 0 141 0</inkml:trace>
  <inkml:trace contextRef="#ctx0" brushRef="#br0" timeOffset="12885.52">21582 4512 1120 0,'-8'0'0'0,"-1"0"0"0,-1 0 0 0,2 1 0 0,2 2 0 0,-1-1 0 0,0 4 0 15,-1 1 0-15,-1 3 160 0,0 1-67 0,-1 3-27 0,-1 4 7 0,-2 2-36 32,-2 4 0-32,-3 3-14 0,-1 0 14 0,1 1 0 0,-2-1 0 0,2 0 79 0,-2 0-39 0,-2 1 9 15,6-6-49-15,1-5 147 32,2-3-73-32,3-2-37 0,5-4 50 0,0 1-34 0,5-6-9 0,0 1-44 0,6-1 28 0,10-1-28 15,3 1 0-15,4 1 61 0,3-2-35 0,2 1 0 16,2 0-26-16,0-1-75 0,4 1 46 15,-7 0-9-15,0 0 38 16,0 0-183-16,-4-2 90 0,-2 3 21 0,5-2-115 0,-7-1 63 0,-8 1 44 0,0-2 0 16,-3 0 8-1,-2 0-5-15,-3 0-4 0,-3-2 152 0,0-6-63 0,0-6-38 16,-5-1 0-16,-6-2 151 0,1-5-82 0,1 1-26 16,-4-6-24-16,5 3 53 0,-3-3-30 0,-1 3 7 15,0-2 5-15,3 3 9 31,-2 3-38-31,2 2 20 0,2 3 38 0,1 0-26 0,-1 2 9 0,4 3 1 0,3 3-37 0,0-1 1 0,9 2-1 0,8 0-81 16,8-3 49-16,4 6-7 0,6 2 38 0,3-2-138 16,5 3 64-16,-4 0 32 0,5 4-145 15,-11 8 72-15,-1 3 44 0,-4 2-30 16,-8 1 30-16,-1 3-21 0,-3-1 43 0,-9 1 5 16,-6 0-10-16,-1 3-23 15,0-2 20-15,-8 0 140 0,-5 4-70 0,-6-8-27 0,0 0 1 0,-2-4 162 16,-3-1-90-16,-1-3-25 15,0-2-9-15,4-4-37 0,-3-2 0 0,3-2 31 0,2 0-438 0,-1 0 195 16,-2 0 96-16,11-6-572 0,2-2 314 16,2-4 156-16,7 0 79 0,0-7-240 0,11-1 164 0,8-2 77 31</inkml:trace>
  <inkml:trace contextRef="#ctx0" brushRef="#br0" timeOffset="13062.05">22173 4524 2424 0,'0'0'0'0,"0"-6"0"0,0 6 0 0,0-2 0 0,-4 2 0 0,-4 0 0 0,-4 0 0 0,-5 4 0 0,-2 12 438 16,-1 3-201-1,-4 1-100-15,3 4 338 0,0 2-255 0,4 1-220 0,8 2 0 0,4 0 0 0,5 1 0 0,0-3 0 16,11 3 0-16,11-8 0 16,6-3 0-16,2-2 0 0,5-5-190 0,1 1 73 0,3-4 86 15,-6-3-752-15,0-3 381 0,-3-3 144 0,-5 0 110 16,-1 0-506-16,-1 0 300 0</inkml:trace>
  <inkml:trace contextRef="#ctx0" brushRef="#br0" timeOffset="13339.31">22504 4649 1053 0,'-15'-8'0'0,"7"1"0"0,-1 3 0 0,6-1 0 0,-1 5 0 0,3-2 665 16,1 0-305-16,0 0-167 0,1 1 283 0,10-1-220 16,6-1-110-16,3 0-55 0,1 0 140 0,2-2-102 15,1 2-47-15,-1 3-45 16,2-3-1-16,0 3 0 0,1-3 9 0,-5 2-399 0,2 1 195 0,-4 0 97 15,1 0 49-15,-5 0-768 0,3 7 399 0,-7 2 78 16</inkml:trace>
  <inkml:trace contextRef="#ctx0" brushRef="#br0" timeOffset="13510.53">22593 4855 2351 0,'-9'0'0'0,"1"0"0"0,-1 0 0 0,6 0 0 0,-4 0 0 0,7 0 417 0,0 0-191 0,0 0-95 0,7 0 139 0,10 0-118 0,4 0-49 0,0 0-38 0,7 0 130 16,0 0-174-16,1 1-21 0,1-1 0 0,1 0-299 16,-4 2 40-16,-1 0 147 0,-3 2-952 15</inkml:trace>
  <inkml:trace contextRef="#ctx0" brushRef="#br0" timeOffset="14369.64">26624 4695 1332 0,'0'-3'0'0,"0"-1"0"0,0 4 0 0,0-4 0 0,0 1 0 0,0 0 0 0,0 3 354 0,0 0-158 0,-1 0-70 15,-3 7-50-15,-3 7 26 16,-1 2-32-16,-4 6-1 0,0 2-92 0,-6 3 39 16,-1 0-10-16,0 3-11 0,-4-1 42 0,-3-1-1 15,-1 0 1-15,-4 2 129 16,3-11-69-16,1 0-31 0,2-4 1 0,2-6 245 0,3-2-137 0,2-1-61 15,7-6-43-15,7 0 280 16,2 0-268-16,2 0-83 0,0 0 0 0,2-1 0 0,9 1 0 0,8 0 0 16,5 0 0-16,3 0 0 15,6 0 0-15,3 3 0 0,-2 4 0 0,1-1 0 16,2 2 0-16,-1-3 0 0,-1 2 0 0,4 2 0 16,-8-3 0-16,0 0-100 15,-4-2-83-15,-2 0 25 0,-3-3 23 0,-1 2 39 0,-8-3 35 0,-8 0 87 16,-2 0-32-16,0 0 1 0,-3 0-32 0,0-3 229 15,0-9-110-15,-4-1-60 16,-3-3-11-16,-2 0 79 16,-1-5-54-16,0-1 9 0,0 0 25 0,2 1-10 0,0-3 4 0,1 2-1 0,-3-1-186 15,3-1 78-15,2 1 36 16,-2 6-85-16,4-1 48 0,0 1 28 0,-1 2-2 0,2 0 63 16,1 5-18-16,1 4-31 15,0 0-26-15,0 6 108 0,0-3-48 0,0 1 1 0,0 2-32 0,0 0 152 16,1 0-83-16,8 5-66 0,1-1 0 0,1 4 0 47,4 1 0-47,0-1 0 0,1 1-131 0,5 4 74 0,-2-2 41 0,1-1-784 0,1 0 372 0,0 1 196 0,2 0 98 0,-1-4-696 15,6 3 387-15</inkml:trace>
  <inkml:trace contextRef="#ctx0" brushRef="#br0" timeOffset="14709.73">27106 4753 1044 0,'0'-7'0'0,"0"-2"0"0,0 2 0 0,-2-1 0 0,0 3 0 0,-1-2 0 0,3 2 395 0,0 2-178 16,0 1-91-16,0 1 448 0,0-2-269 15,0 2-125-15,0 1 136 0,0 0-140 0,2 0-70 0,1 0-35 0,1 0 5 16,-1 0-30-16,1 1-10 16,-1 2 1-16,0 0-68 0,0 0 34 0,-1-3 0 15,0 1 11-15,-1 1-10 0,1 0 33 0,1 0-25 31,-3-2 0-31,1 0 18 0,-1 0 14 0,0 0-85 0,0 0 32 0,0 0 0 0,0 0 0 16,0 0-82-16,0 0 49 0,0 0 21 0,0 0 0 16,0 0-30-16,0 0 26 0,0 0-8 15,0-2-3-15,0 0-8 0,0 0 36 16,0 2 7-16,0-1-11 0,0 1-22 0,0-3 18 0,0 1 50 16,0 2-24-16,0-1 5 15,0 1-28-15,0 0 82 0,2 0-36 0,-2 0-10 0,1 0 0 0,-1 0-133 16,2 0 53-16,-2 0 31 0,1 0-603 0,-1 0 292 15,0 0 150-15,0 1-297 0,0 4 224 0</inkml:trace>
  <inkml:trace contextRef="#ctx0" brushRef="#br0" timeOffset="15051.33">27089 4685 878 0,'2'0'0'0,"3"-1"0"15,-3-1 0-15,1 1 0 0,-2-2 0 0,1 3 432 0,0-3-198 0,-1 2-98 0,0 0-42 0,-1 1 161 32,1 0-109-32,-1 0-56 0,2 0-26 0,-2 0 265 0,0 5-137 0,0 9-82 0,0 6 176 15,-7 8-125-15,-8 10-62 0,-4 9 67 16,-6 17-56-16,-8 13-41 0,-12 18 0 0,-6 18-319 16,-9 17 144-16,-8 13 71 15,-10 19 44-15,14-22-917 0,3-9 423 0,7-16 245 0,10-18 48 0</inkml:trace>
  <inkml:trace contextRef="#ctx0" brushRef="#br0" timeOffset="18733.36">23096 4592 424 0,'-6'4'0'0,"-1"4"0"0,2 1 0 0,0 3 0 0,-2 3 0 0,3 2 245 0,-2 4-95 0,1 1-62 15,1 1-25-15,4 2 58 0,0 0-43 0,0-1 1 16,4 3 9-16,7-8-8 15,0-1-44-15,4-5 11 0,2-1-11 0,4-3 0 0,1-3 9 16,-2-6-39-16,2 0 0 0,-1 0 30 16,-1-9 0-16,1-5-43 0,-4-3 17 0,-3-3 0 15,-3-4 26-15,0 2-67 0,-6-3 30 16,0-4 7-16,-2 5-22 0,-3 0 28 0,0-1 7 0,-8 4 23 16,-3-1-26-16,-3-2-2 15,0 7 1-15,-6 5 16 0,-2 0-14 0,-1 4 3 0,-2 5-2 0,-2-1-20 16,4 4-5-16,-1 0 28 15,2 10-3-15,4 2-104 0,4 3 49 0,0-1 24 32,7 3-247-32,3 0 119 0,4-1 66 0,0 0 17 0,8 0-378 0,6 1 191 0</inkml:trace>
  <inkml:trace contextRef="#ctx0" brushRef="#br0" timeOffset="18920.86">23449 4825 1010 0,'0'0'0'0,"0"0"0"0,0 1 0 0,0-1 0 0,0 3 0 0,-1-3 0 0,0 0 573 16,0 1-268-16,-1-1-126 0,0 2 9 0,2-2-76 15,-1 1-38-15,1 2-244 0,0-3 113 0,0 2 41 16,0 1 27-16,0-1-485 0,0 0 244 0,0 1 120 16,0 2 65-16,3-5-271 0,0 3 149 0</inkml:trace>
  <inkml:trace contextRef="#ctx0" brushRef="#br0" timeOffset="19225.05">23656 4651 1165 0,'-8'0'0'0,"1"0"0"0,3 1 0 0,-3 6 0 0,2 0 0 0,-2 5 0 0,3 2 414 0,2 2-193 15,0 2-93-15,2 2 6 16,0 1-50-16,4 1-23 0,7 0 8 0,3-4-205 0,3-2 86 0,3-3 43 0,0-4 0 15,0 1-78-15,4-3 70 0,-2-7 21 16,-3 0-175-16,-1 0 102 0,-2-12-12 0,-1-2-16 16,2-3 7-16,-7-3 38 0,-4-4-34 0,-3 1 196 15,-1-3-78-15,-2 0-33 0,0-5-9 0,0 2 162 16,-10 1-73-16,-1 2-44 0,-4 0 6 0,1 1 70 16,-5-1-28-16,2 8-35 0,0 6 15 0,-2 3 1 15,3 0-7-15,-2 3-101 0,4 4 34 0,2 2 3 16,2 0 39-16,2 5-339 15,1 7 150-15,4 0 67 0,3 2 46 0,0 4-466 16,7-2 236-16,6-1 118 0</inkml:trace>
  <inkml:trace contextRef="#ctx0" brushRef="#br0" timeOffset="19490.34">24214 4435 1309 0,'0'0'0'16,"0"0"0"-16,0 0 0 0,0 1 0 0,0 5 0 0,-4 1 0 0,-6 0 0 0,-3 5 0 0,-4 0 244 0,-4 5-105 0,-2 2-42 16,-1-1-35-16,0 0-2 0,-1-2 1 0,3 0-25 15,2-4 0-15,0 2 17 0,9-6-17 0,3-3 0 16,1-3 3-16,7 3-4 0,0-4 1 0,3 1 38 16,13-2-39-16,5 0 1 0,5 0 0 0,2 0 11 15,3 0-11-15,1 0 9 16,-1 0-10-16,-2 0-61 0,1 0 30 0,1 0-2 15,-2 0 32-15,6 0-220 0,-10 1 100 16,2-1 42 0,-4 3-343-16,-1-3 174 0,0 3 95 0,-8-2-352 0,-5 0 218 0,-2-1 107 0,-3 0 55 0</inkml:trace>
  <inkml:trace contextRef="#ctx0" brushRef="#br0" timeOffset="19658.89">24273 4352 1152 0,'-11'0'0'0,"1"0"0"0,4-3 0 0,0 1 0 0,1 2 0 0,2 0 0 0,0 12 0 0,3 3 422 0,0 5-193 0,0 7-97 0,2 5 170 0,0 4-133 15,5 13-57-15,-2-3-158 0,-1 7 41 0,0 2 0 16,0-1 40-16,-1 2-492 0,1 6 255 16,-3-13 114-16,-1-2 62 0,0 1-290 0</inkml:trace>
  <inkml:trace contextRef="#ctx0" brushRef="#br0" timeOffset="19821.98">24412 5162 2403 0,'-3'0'0'0,"-1"0"0"15,1 0 0-15,0-3 0 0,1 2 0 0,-1 1 0 0,3-3 0 0,-5 3 457 0,5 0-216 0,0 0-102 0,0 0-53 0,0 0-469 16,0 0 209-16,0 0 113 0,0 0 44 15</inkml:trace>
  <inkml:trace contextRef="#ctx0" brushRef="#br0" timeOffset="20610.08">27474 4838 1096 0,'-5'0'0'15,"1"-5"0"-15,0 2 0 0,-2-1 0 0,5 3 0 0,1 0 543 0,0-2-253 0,0 3-127 16,1 0-62-16,13 0 193 0,0 0-133 0,4 0-62 15,2 0-31-15,1 0-162 0,1 0 65 0,1 0 43 16,-2 3-199-16,3-1 110 0,-2 4 57 16,0-2-657-16,1 1 340 0,-4 1 168 0</inkml:trace>
  <inkml:trace contextRef="#ctx0" brushRef="#br0" timeOffset="20836.47">27585 5103 1402 0,'-10'0'0'0,"-1"0"0"0,4 0 0 0,2 1 0 0,2 2 0 0,3-1 0 0,0-2 553 0,0 2-249 0,11-2-138 15,10 3 219-15,1-3-174 0,3 0-86 0,4 0-95 0,0 0 17 0,0 0-10 16,-4 3 0-16,3-2-380 16,-4 2 190-16,-1-3 95 0,2 4 58 0,-5-1-608 46,-2 1 323-30,0-3 76-16</inkml:trace>
  <inkml:trace contextRef="#ctx0" brushRef="#br0" timeOffset="21013">28167 4991 2734 0,'-7'0'0'0,"0"-3"0"0,1 0 0 0,1 2 0 0,5-2 0 0,0 3 0 0,0 0 0 0,9 0 0 0,10 0 0 0,1 0 485 0,4 0-228 0,0 0-110 16,4 0-148-16,0 0 1 0,2-2 37 0,0 2-370 16,-2 0 181-16,-2 0 94 0,-1 0 49 0,-1 0-627 15,-1 0 327-15,2 0 168 16,-8 5-22-16,-1-1-272 0,-5 1 199 0</inkml:trace>
  <inkml:trace contextRef="#ctx0" brushRef="#br0" timeOffset="21347.11">28848 4880 1738 0,'-7'1'0'0,"-2"2"0"0,-2-3 0 0,0 4 0 0,1 0 0 0,0 4 0 0,-2 0 0 0,5 3 501 0,-3 2-231 0,2 4-107 16,4 1-67-16,3 3 9 0,1 2-34 0,0 1-4 15,6 0-87-15,8 2 36 16,2-4-7-16,4-3 26 0,2-4-209 0,0-2 107 15,2-1 61-15,-1-8-122 0,1-1 83 0,-3-3 41 16,0 0-26-16,-2-6-52 0,0-6 0 0,-4-2 4 16,-5-6 27-16,2-5 96 0,-6 2-42 0,-4-4 0 15,0-2-38-15,-2 0 160 0,0 2-67 0,-4-1-16 16,-11 3 21-16,2 1-31 0,-5 0 9 16,-1 7 23-16,-7 6 0 15,0 3-32-15,0 5-11 0,-2 1-92 0,2 2 49 0,2 0-1 0,7 6 43 0,0 10-259 16,4-1 120-16,4 6 47 15,0 0-419-15,9 0 225 0,0 0 114 0,0 0 58 16,12 2-219-16,1-4 138 0,1-2 60 0</inkml:trace>
  <inkml:trace contextRef="#ctx0" brushRef="#br0" timeOffset="21510.67">29229 5079 2249 0,'0'0'-1'0,"0"0"1"0,0 0-1 0,0 0 1 16,0 0 0-16,0 0 0 0,0 0 0 0,-1 0 0 0,-1 0 662 0,2 0-313 0,-1 0-146 0,-2 0-141 0,3 5-25 16,0 2 0-1,0-2 0-15,0 3-591 0,0 2 304 0,0 0 139 0,0-1-345 0,0 0 247 16,0-1 123-16</inkml:trace>
  <inkml:trace contextRef="#ctx0" brushRef="#br0" timeOffset="21836.33">29541 4936 1568 0,'-15'0'0'0,"0"1"0"0,4 2 0 0,-2 2 0 0,3 2 0 0,-2 2 0 0,4 4 544 0,-1 1-244 0,8 2-136 0,1 0 49 16,0 5-88-16,1-3-44 0,10 2 0 0,4 0-138 15,0-5 42-15,5-3 26 16,0 0 0-16,3-6-94 0,-4 0 60 0,4-3 39 15,-6-3-164-15,2 0 93 0,-2-3 46 0,-4-6 0 16,3-6-157-16,-1 0 84 0,-5-1-21 0,0-4 57 16,-3-1-25-16,-2-4 40 0,-1-1-26 0,-1-3 80 15,-3 0-22-15,0 2 0 0,0-2-15 0,-7 4 2 16,-2-3 4-16,-7 5-13 16,-2 7 39-16,-2 1-34 0,0 6 9 15,-1 0-8-15,-1 4-119 16,2 5 60-16,3 0 25 0,0 0-184 0,6 12 92 0,1 1 53 0,1 2 14 0,7-1-259 0,2 5 148 15,0-3 73-15,5 0 38 16,8-6-251-16</inkml:trace>
  <inkml:trace contextRef="#ctx0" brushRef="#br0" timeOffset="22225.81">29898 4829 924 0,'-14'-3'0'0,"3"-2"0"0,5-1 0 0,1 2 0 0,0-1 0 0,5 1 505 15,0 1-224-15,0-1-127 0,10 1 62 16,7 2-89-16,5-1-46 0,2 2 1 0,5 0-25 0,-4 0-20 0,2 3 1 0,-3 5-63 31,0 3 31-31,1 2 10 0,-7-1 21 0,-3 5-87 0,-2 0 43 0,-6 4 1 16,-6 1 43-16,-1 5-113 0,0-1 52 0,-15-1-25 15,-6 1-24-15,-4-2 27 0,-3-2 23 0,-5 2-29 16,1-8 142-16,2-2-49 0,0-5-1 0,1 0 68 16,3-6-52-16,-1 1-21 0,11-4-1 0,0 0 301 15,9 0-153-15,-1-1-59 32,6 1-44-32,0-5 216 0,2 2-134 0,6 2-63 15,11-2-11-15,9 2-87 0,2-1 0 16,8 2 0-16,0 0 0 0,3 0 0 15,1 0 0-15,2 0 0 0,3 0 0 0,5 3 0 0,-4 3 0 0,-4 0-56 0,1-3-124 0,-3 3 60 32,-1 2 70-32,4 0-916 0,-9 0 469 0,-6 0 230 0</inkml:trace>
  <inkml:trace contextRef="#ctx0" brushRef="#br0" timeOffset="22379.4">30627 5281 1825 0,'0'0'0'0,"0"0"0"0,0 0 0 0,0 0 0 0,0 0 0 0,0 0 491 0,0 0-228 0,0 0-114 15,2 0-48-15,-1 0 252 0,2 0-159 0,0 0-79 0,-2 0-570 0,2 0 246 0,0 0 130 0</inkml:trace>
  <inkml:trace contextRef="#ctx0" brushRef="#br0" timeOffset="25607.9">10632 6207 1402 0,'0'0'0'0,"0"0"0"0,0 0 0 0,0 0 0 0,0 0 0 0,0 2 0 0,-4 9 0 0,-3 8 74 0,-6 8 10 0,-1 7-94 15,-4 7-1-15,-3 5 43 16,-3 4 0-16,-2-1-39 0,-2 2 6 15,5-13 26-15,2-4 0 0,1-5 74 0,1-6-34 0,3-9-1 16,0-1-27-16,9-10 112 0,0-3-56 16,4 0-27-16,1 0 109 0,2-5-69 0,0 1-24 0,0 1 13 15,0-2-29-15,2-2 1 16,6 1-30-16,4-2-24 0,5 0 9 0,3 1 16 0,2 2 0 16,3-1-52-16,2 3 26 0,1 0 1 15,4-1 34-15,-2 3-173 0,-2 1 82 0,3 0 19 16,-3 0-203-16,1 0 103 0,1 0 63 0,-6 1-61 15,-5 4 54-15,-2-1 1 0,-5-3 0 0,-3 3 48 16,-1-2-24-16,-6-2-4 16,-2 0 10-16,0-2 256 0,-3-9-124 0,-9-6-66 15,-1-4-24-15,-3-3 220 0,-1-2-113 0,-3-2-30 0,2-4 50 0,-4-3-29 16,4 2-40-16,0 3 6 16,-1 1-30-16,3 2 0 0,1 4 0 0,0-2 12 0,6 11-13 15,4 4 1-15,-1 3 0 0,6 3-64 16,0 3 31-16,0 1-1 0,8 0 31 0,10 0-417 15,2 7 195-15,6 1 75 0,3-1-438 0,3-2 240 16,-1 1 141-16,3-3-347 0,0 0 239 0,1-2 120 16,-1-1 59-16</inkml:trace>
  <inkml:trace contextRef="#ctx0" brushRef="#br0" timeOffset="25953.97">10973 6174 992 0,'-6'-3'0'0,"-1"0"0"0,3-2 0 0,1 3 0 0,0 1 0 0,3-2 0 0,0 3 181 0,2 0-71 0,9 0-27 16,6 0-10-16,6 0 86 0,2 0-61 0,4 0-31 31,1 0 42-31,5 0-26 0,-5 0-10 0,0 4-97 0,-1 2 30 0,1 1 1 0,-4 3 31 0,2 1-75 0,-11 3 32 0,-6 3 1 0,-3 3 42 16,-5 7-42-16,-3 0 18 0,-3 2-9 15,-16 5-6-15,-6-2-15 0,-3 1-3 0,-6 2 0 16,-2 2 140-16,1-9-56 0,3-4-28 0,-2-1 200 15,3-1-97-15,3-2-54 0,-3 1-2 0,12-6 92 16,3-5-70-16,7-2-33 0,5-2-1 0,4-4-38 16,0 5 14-16,3-2-11 0,15-2 1 15,2 2-37-15,5-2 0 0,6-1 37 16,1 4-68-16,-1-3 30 16,1-1-1-16,-3 1-169 0,2 0 85 0,-2-1 55 0,4 2 2 0,-8-3-302 15,-2 0 138-15,-1 0 87 16,-6 2 9-16,-4-2-306 0,4 1 172 0,-10-2 102 0,-4 0 44 0,-1 0-179 15,-1 0 113-15,0 0 56 0</inkml:trace>
  <inkml:trace contextRef="#ctx0" brushRef="#br0" timeOffset="26145.46">10909 6346 1569 0,'-25'0'0'0,"0"4"0"0,8-1 0 0,10 3 0 0,1-2 0 0,6-1 0 0,0 1 0 0,6 0 598 0,14 1-284 0,6 0-139 16,9-2-68-16,5 2 255 16,2-2-162-16,7 2-71 0,-8-1-230 0,1 3 69 0,-1 3 35 0,-1-3-274 15,0 3 155-15,5 4 86 16,-13-3 29-16,1 1-715 0,-3 3 373 0,-6 0 90 0</inkml:trace>
  <inkml:trace contextRef="#ctx0" brushRef="#br0" timeOffset="27157.67">11880 6537 633 0,'-5'1'0'0,"0"2"0"0,0 0 0 0,1-2 0 0,-1 0 0 0,2 2 259 0,-1-3-111 0,-1 3-46 0,2-3 125 15,-1 0-95-15,1 0-48 0,1 0-23 0,0 0 35 16,-2-3-20-16,3-2-9 0,1-5-30 16,0-2 84-16,0-3-41 0,0-2-1 0,0-3 29 0,1 2-39 15,7-6-1-15,0 0-31 0,6-1 26 16,1-4-26-16,4 0 10 16,0 1-35-16,-2 2 0 15,4 2 25-15,-2 1 0 0,1 5-14 0,1 0 24 0,-8 5-10 31,1 6 0-31,0 6-36 0,0 1 36 0,-3 0 0 0,1 11 29 0,-4 6-32 0,2 5-9 0,-3 0 6 0,2 4 36 16,1 1-1-16,2 0-20 0,-2-6-88 0,4 0 38 0,0-3 1 16,1-3 39-1,1-1-223-15,6-1 105 0,-4-2 48 0,0-8 18 0,0-1-137 16,0-2 63-16,-2 0 45 0,5 0-467 0,-9-5 242 0,-2-6 116 16,-1 5 59-16,-3-1-447 0</inkml:trace>
  <inkml:trace contextRef="#ctx0" brushRef="#br0" timeOffset="27452.88">11976 6715 723 0,'-20'5'0'0,"6"-1"0"0,3 1 0 0,1-1 0 0,2-3 530 0,1 1-246 0,1-2-114 15,6 0 123-15,0 0-128 0,0-8-63 0,5-7-33 16,8 1 29-16,2-6-21 15,1 3-10-15,3-1-112 0,0 0 41 0,1 3 0 0,-3 0 41 0,3 1-75 16,-7 7 33-16,1 3 0 16,-2 3 42-16,-3 1 10 0,2 0-10 0,-4 5 10 15,-2 10 43-15,1 6-30 0,-3 3-58 0,2-1 18 0,1 4 225 16,2 1-92 0,1-3-62-16,4-2-3 0,0-3-25 0,6-3 0 0,0-6-26 0,8-3-63 31,-1-8 27-31,4 0 0 0,2-7 36 0,0-15-344 0,1-2 172 0,-1-4 70 0,-5 1-800 0,-6-3 403 15,-2 3 212-15</inkml:trace>
  <inkml:trace contextRef="#ctx0" brushRef="#br0" timeOffset="28660.41">12913 6161 885 0,'-6'-1'0'0,"-1"-2"0"0,2 0 0 0,1 1 0 0,1-1 0 0,-2 0 0 0,4 0 0 0,-1 0 0 0,2-2 0 0,0 0 204 0,0 3-83 0,8-4-43 15,3 3 107-15,0-3-65 0,5 6-45 0,-1-4 46 16,3 3-42-16,1 1 0 15,0 0-42-15,5 0-26 16,-3 0 26-16,-2 0-1 0,1 5 1 0,0 2-33 0,-3 3 0 0,3 3 42 16,-7 1-9-16,-1 5-80 0,-5 3 40 0,-6 2 0 0,-1 4-104 15,0 7 69-15,-9-4 8 0,-11 3-9 16,-4 3 14-16,-4-2 1 0,-1 0 5 16,-4 1 192-16,2-12-86 0,0 3-41 0,1-7 2 0,2 1 251 15,3-6-127-15,1 2-63 0,8-8-27 0,8-2 76 16,4-4-60-16,4-1-31 0,0 1 59 0,5 3-36 15,14-3-8-15,6 0-55 0,6-1 10 16,6 1-1-16,-1 1 1 0,6-1-165 0,-4 0 77 0,2 3 44 16,-2-1 1-16,-2-2-364 0,-1 6 172 0,0-4 109 15,-10 2 2-15,-4-1-228 16,-6 0 103-16,-3 0 88 0,-3 0-382 0,-7-3 239 16,-2 1 115-16,0-2-306 0</inkml:trace>
  <inkml:trace contextRef="#ctx0" brushRef="#br0" timeOffset="28827.96">12899 6375 917 0,'-27'-1'0'0,"9"0"0"0,7-2 0 0,4 3 0 0,4 0 0 0,3 0 592 0,0 0-269 0,8 0-148 16,12 0-69-16,7 4 252 15,2-1-160-15,4 1-81 0,3 1-43 0,-1-1-8 0,-3 1-30 0,2 0-390 16,1-1 196-16,-4 3 97 0,5-1 58 0,-7 5-709 15,-1-6 361-15</inkml:trace>
  <inkml:trace contextRef="#ctx0" brushRef="#br0" timeOffset="29075.3">13285 6507 1097 0,'0'0'0'0,"-2"0"0"0,1 0 0 0,-2 0 0 0,3 0 0 0,0 0 209 0,4 0-86 16,9 0 56-16,4 0-70 0,0 5-28 16,3 3-8-16,1 4-54 0,-1 0 18 0,0 0 0 0,-2 3 0 0,2 2-108 0,-5-1 49 0,-5 4 30 15,-3 0-1-15,-6 1-18 16,-1 0 23-16,0 4 10 0,-12-7 42 0,-6-2-12 16,-4-2-19-16,-2-3-86 0,0-4 36 0,-4-2-11 15,3-5 42-15,4 0-124 0,2 0 59 0,1-4 34 16,4-6 0-16,2-4-414 0,9 0 208 15,3-6 89-15</inkml:trace>
  <inkml:trace contextRef="#ctx0" brushRef="#br0" timeOffset="29266.79">13601 6486 2268 0,'-11'0'0'0,"-1"2"0"0,-2 3 0 0,0 2 0 0,0 1 0 0,0 4 0 0,0 0 0 0,0 2 332 0,-2 4-138 0,5-1-83 0,5 1 122 15,0 0-99-15,6 3-48 0,0-4-25 0,2 3-59 16,13-4 35-16,4-4 0 16,6 1 0-16,1-5-342 0,7 2 180 0,-2-4 76 15,2-6-600-15,1 0 340 0,0 0 68 0,-1 0-500 16,3 0 343-16</inkml:trace>
  <inkml:trace contextRef="#ctx0" brushRef="#br0" timeOffset="30183.26">14101 6437 622 0,'0'-3'0'0,"0"-3"0"0,-2 3 0 0,2 0 0 0,-2-3 0 0,1 3 133 0,1-3-39 0,-1 0-33 16,1 2 0-1,-3-3 103 17,3 3-63-32,-1-3-32 0,1-2 9 0,-2 5 17 0,1-3-29 0,-1 1 0 0,0-1 17 0,-1 0-46 0,0 1 10 0,-2 2-7 0,-2 1-3 0,1 1 1 15,-4 2-1-15,-2 0-39 0,-1 7 10 0,-1 7 29 16,0 4 0-16,0 5 3 0,0 2-3 0,6 4 0 16,-3 3 10-16,5-1 26 0,4-5-5 0,2 3-32 15,0-2-23-15,0-3-1 0,6 3 31 0,7-10-109 16,-2-2 47-16,5-4 24 0,-2-5 0 0,3-5-131 15,-1-1 73-15,-1 0 33 0,-1-7 8 0,0-10-60 16,-3-5 22-16,3-2 26 16,-2-5-168-16,-5-3 88 15,1-1 21-15,1-3 28 0,-4 2-57 0,1-7 37 16,0-4-8-16,-3 0 50 0,2-3-4 0,-2-8 0 0,1-4-1 0,-2-1-11 16,3-7 3-16,-3 15 8 0,-1 7 1 0,-1 8 149 15,0 9-74-15,0 12-37 0,0 0 149 16,-6 17-84-16,2 0-26 0,-3 6-29 0,-1 14 335 0,2 5-160 15,1 4-58-15,0 5 143 0,2 5-117 0,2 7-59 16,-2 2-28-16,0 7 48 16,1-7-43-16,2 3 0 0,0-2-35 0,0 1-42 15,0-3 1-15,0 9 50 16,0-13-9-16,6-3-134 0,0-5 67 0,2-5 33 0,0-5-402 0,1 0 175 16,-1-16 115-16,0-3-394 0,-2-6 233 0,3 0 116 15,1-4 59-15,-1-7-325 0,2-6 196 0</inkml:trace>
  <inkml:trace contextRef="#ctx0" brushRef="#br0" timeOffset="30422.62">14327 6307 1396 0,'0'-5'0'0,"0"0"0"0,0-1 0 0,0 2 0 0,0 0 0 16,0 3 0-16,2-1 0 0,6 2 337 0,3 0-140 0,1 0-85 0,2 7 25 0,0 3-50 0,1 2-25 0,0 1 1 15,2 4-10-15,-3 0-15 0,-3 2-1 0,0 3 0 0,-4-2-83 16,-3 4 42-16,-3 4 9 0,-1-7-85 16,0 3 58-16,-8-4 30 0,-5 1 0 15,-5-1-78-15,-2-5 19 0,-1-2 34 0,1-7-97 16,-4-1 57-16,2-3 5 0,0-1-1 0,5-1-213 31,3-1 118-31,1-9 44 0,7-3 35 0,5-5-299 0,1-2 155 0,0-3 93 0</inkml:trace>
  <inkml:trace contextRef="#ctx0" brushRef="#br0" timeOffset="30594.16">14567 6268 1353 0,'0'-2'0'0,"0"-1"0"0,0 1 0 0,0 0 0 0,0 0 0 0,0 2 0 0,-1 0 0 0,-4 2 597 0,-1 7-284 16,-2 6-138-16,0 2 219 15,5 4-177-15,-2-1-91 0,4 2-35 0,1 4-9 0,0-2-1 0,3 1-44 16,8-2 0-16,8 2-280 0,0-3 149 0,4-2 61 15,4-4-524-15,0-4 298 16,4-4 147-16,-1-1-832 0</inkml:trace>
  <inkml:trace contextRef="#ctx0" brushRef="#br0" timeOffset="31257.56">15037 6341 876 0,'-2'-3'0'0,"1"-1"0"0,-1 3 0 0,-1-3 0 0,3 3 0 0,0-1 0 0,0 0 0 0,0 0 288 15,3 2-125-15,9 0-63 0,2 0 166 0,5 0-114 16,1 0-48-16,5 6-5 0,0-1-31 0,3 1 0 15,2 0-31-15,1-1-183 16,2 2 101-16,-2-1 36 0,-2 1 0 0,-1-2-111 16,-3-1 78-16,2 1 49 0,-10-3-9 0,-2-1-470 15,-4-1 177-15,-3 0 137 16,-6 0-255-16</inkml:trace>
  <inkml:trace contextRef="#ctx0" brushRef="#br0" timeOffset="31445.93">15226 6146 918 0,'-7'0'0'0,"4"3"0"0,-2-2 0 0,1 6 0 0,2-1 0 0,-2 5 0 0,3 6 0 0,1 1 282 32,0 8-122-32,0 7-52 0,0 3-40 0,0 1 22 0,0 4-26 0,0 2 0 0,0 1-113 0,1 1 52 15,3-10-9-15,-1 3-248 0,0-8 145 0,0 2 74 0,0-6 36 16,2 2-341-16,0-10 138 0,-3-5 101 15,2-5-5-15</inkml:trace>
  <inkml:trace contextRef="#ctx0" brushRef="#br0" timeOffset="32394.39">15692 6208 263 0,'-1'0'0'0,"1"0"0"0,-2-1 0 0,2-3 0 0,0 4 211 16,0-1-78-16,0-1-52 0,0 0 157 0,2 0-101 0,7 2-50 0,5 0 66 15,2 0-49-15,1 0-39 0,2 0 1 16,3 0-2-16,-1 0-28 0,0 2 1 0,4 3 8 0,-5 0-35 15,-2 2 0-15,-2 0 26 16,-1 3 1-16,-4 1-25 0,1 2 10 0,-9 4 14 16,-3 2 1-16,0 3-1 15,-7 3 0-15,-10 6-125 0,-6 3 54 0,-5-4 16 0,-2 5 0 0,-3-1 102 16,-1-3-36-16,1-1 1 0,-4 3-31 0,10-6 184 16,4-6-86-16,1-1-42 0,8-3-14 0,5-5 133 15,3 0-69-15,6-3-48 0,0-4 3 0,12-1-41 16,4 1-1-16,5-1-34 0,6 1 8 0,-2-3 27 15,5-2-1-15,-1 0-150 16,-1 0 75-16,0 0 38 16,2 0 9-16,-7 0-330 0,-1 0 166 0,-3 0 49 0,-4 0 53 0,3 0-362 15,-8 0 195-15,-3 0 92 16,-4 0-266-16,-2-2 179 0,2 0 90 0,-3-4-118 0,0 0 109 0</inkml:trace>
  <inkml:trace contextRef="#ctx0" brushRef="#br0" timeOffset="32557.7">15722 6411 976 0,'-17'0'0'0,"3"0"0"0,4 0 0 0,3 0 0 0,1 0 0 0,6 0 0 0,0 0 645 0,1 0-305 0,14 6-152 16,3 5-75-16,5-1 211 0,-3 0-148 0,4-1-69 16,1 4-228-16,1-1 79 15,-2-1 39-15,4 4-596 0,-5-1 312 0,-1 1 160 16,-2-3 81-16,0 2-403 0</inkml:trace>
  <inkml:trace contextRef="#ctx0" brushRef="#br0" timeOffset="32716.28">16099 6549 2021 0,'0'0'0'0,"-1"0"0"0,-2 0 0 0,1 0 0 0,0 0 0 0,2 0 0 0,0 0 0 0,0 3 0 0,2 0 0 0,4 0 159 0,5 2-53 0,0 0-375 0,4 2 152 0,0-3 77 15,0 4 38-15,1-2-603 0,1 0 295 16,-3 1 152-16</inkml:trace>
  <inkml:trace contextRef="#ctx0" brushRef="#br0" timeOffset="32906.76">16378 6457 1908 0,'-9'-5'0'0,"2"2"0"0,2 2 0 0,-4-2 0 0,0 3 0 0,0 0 0 0,1 12 0 0,-4 3 0 0,2 9 308 16,-7 3-127-16,5 6 119 0,-4 4-132 0,3 5-66 0,-2 2-33 16,-1 4-122-16,-2 6 54 0,5-7-9 15,0 0 44-15,0-4-431 0,-2-2 215 0,3-1 108 16,-5 3-202-16,6-14 151 0,2-7 28 0,1-4 57 16,3-7-626-16,2-5 313 0</inkml:trace>
  <inkml:trace contextRef="#ctx0" brushRef="#br0" timeOffset="33543.58">16774 6503 990 0,'0'-10'0'0,"0"1"0"0,0-1 0 0,0 0 0 0,-3 0 0 0,3 1 0 0,0-2 0 0,0 0 201 0,-2-1-73 16,1 1-50-16,-1 1-7 0,1 1-1 0,-4-2-34 16,0 3 10-16,-1-1 14 0,-5 6 0 0,0 3-24 15,-6 0 0-15,1 0 23 16,-5 6 9-16,-3 11-32 0,4 3 49 16,-3 8-25-16,1 0 1 0,4 4-25 0,2 4 88 0,6-4-48 0,4-2 0 0,4-2-83 93,2 0-1-93,0-6 45 0,0 3 8 0,11-11-70 0,3-1 30 0,7-9 1 0,-1-2 30 0,3-2-213 0,1-2 94 0,-3-12 50 0,-1-6-233 16,-1-4 130-16,1-2 36 0,-3-4 42 0,1-3-109 0,-4 1 70 0,-2-2 30 0,-2-3 58 0,2-3-27 0,-3-2-1 0,1-8-8 0,-3 4 47 0,0-4-38 0,-3 0 0 0,1 0 0 0,-2 4 41 16,1-2-50-16,-3 19 8 0,-1 6 178 0,0 9-83 15,0 7-27-15,0 7-25 0,-4 0 331 16,0 2-166-16,-1 18-61 0,1 6 150 0,0 3-109 0,0 5-58 15,1 9-19-15,2-2 131 16,1 5-84-16,0 4-43 16,0-2 1-16,0 1-10 0,0 4 8 0,0-10-41 0,1-2-96 0,3 0 48 15,3-4 24-15,-1-2 1 16,1 0-338-16,3-13 177 0,-2-6 84 0,1-4-546 0,1-8 268 0,2-3 149 16,-1-1 63-16,3-14-342 0,-1-5 218 0,-1-6 108 15,0-4 56-15</inkml:trace>
  <inkml:trace contextRef="#ctx0" brushRef="#br0" timeOffset="33678.22">17022 6357 714 0,'0'-9'0'0,"0"0"0"0,0 3 0 0,0-1 0 0,0 3 0 0,0 3 533 0,-1 1-249 0,1 0-124 15,0 5-62-15,0 7 257 0,0 0-164 0,1 5-77 16,6 0-25-16,2 0-26 0,3 3 0 0,0-3-18 16,-1-3-351-16,2 3 171 0,0-5 85 15,1 0-580-15,-1-1 323 0,2 0 168 0</inkml:trace>
  <inkml:trace contextRef="#ctx0" brushRef="#br0" timeOffset="33833.8">17316 6157 809 0,'-3'-8'0'16,"-1"-1"0"-16,1 1 0 0,2 4 0 0,-2 4 0 0,-2 0 702 0,-2 12-337 0,-2 18-165 15,0 11 429-15,-7 14-296 0,-1 12-148 0,-8 16 101 0,-1 4-130 16,-7 16-60-16,-4 18-29 0,-7 9-180 0,-8 20 84 0,-1-12 28 15,0 4 0-15,-3 6-944 16</inkml:trace>
  <inkml:trace contextRef="#ctx0" brushRef="#br0" timeOffset="44943.34">11694 7512 1187 0,'-1'0'0'0,"-6"0"0"0,2 0 0 0,-1 0 0 0,0 0 0 0,2-1 0 0,0 0 0 0,0-2 0 0,4 0 221 16,0 0-92-16,0 0-46 0,2-3 102 15,7 3-65-15,9-3-46 0,4 1 56 0,2 0-47 0,5 3-24 16,6-3 10-16,-5 4-66 16,2 0 33-16,1 1 0 0,-4 0 1 0,0 0-76 15,4 0 47-15,-8 7-9 0,-6 5-97 0,-1 3 66 16,-9 3 25-16,-5 2 1 16,-2 11-87-16,-2-2 51 0,-15 4 1 0,-11 5 65 0,-3 2-14 0,-4 2-15 15,-5 2-18-15,1-6 235 0,0-4-102 0,2 0-51 16,3-6-19-16,2-3 108 15,2 1-42-15,8-15-43 0,7-4 15 0,8-3 132 0,3-4-87 16,2 0-43 0,0 0 7-16,7 0-9 0,10 0-42 0,2 0-58 0,5 0 29 0,2 0 0 15,4 0 38-15,-4 0-202 0,-1 0 97 0,2 0 48 16,-2 0 24-16,0 2-185 0,-1-1 68 0,-6 2 56 16,-3-1-421-16,-4-1 218 0,-2 3 103 0,-3-2 57 15,-1 0-338-15,-3-2 201 0,-2 0 97 0,0 0-287 16,-3 0 192-16</inkml:trace>
  <inkml:trace contextRef="#ctx0" brushRef="#br0" timeOffset="45108.93">11719 7725 1018 0,'-16'-1'0'0,"1"-1"0"0,6 0 0 0,-1 2 0 0,6 0 0 0,1 0 692 15,3 0-332 1,0 0-162-16,12 0 27 0,5 4-94 0,9-1-48 0,-1 2-14 0,3 1 85 15,0 1-59-15,4 1-29 0,-3-1-416 16,3 1 193-16,2 2 106 0,-6-2 39 0,0 1-689 0,0-1 353 0,0 0 176 16</inkml:trace>
  <inkml:trace contextRef="#ctx0" brushRef="#br0" timeOffset="45504.87">12238 7824 1861 0,'-9'-4'0'0,"2"-1"0"0,2 2 0 0,1 2 0 0,3-3 0 0,1 4 0 0,0 0 266 0,7 0-115 0,6 0-56 0,5 0 19 16,0 0-29-16,0 5-9 0,1 3-39 0,1 3-63 16,-1-2 32-16,-3 4-1 0,2-1 42 0,-5 2-171 15,-1 2 80-15,-4-1 41 0,-3 2-83 0,-4-1 61 16,1 5 26-16,-2-3-9 0,-7 0 24 15,-9-1-9-15,-2-2-50 0,-4 0 84 0,-2-1-4 0,0-6-38 16,2-2 8-16,0 0-100 16,2-5 55-16,5 1 0 0,-1-2 74 0,8 0-490 15,7-2 209-15,1-7 111 0,1-8-427 0,16-2 262 16</inkml:trace>
  <inkml:trace contextRef="#ctx0" brushRef="#br0" timeOffset="45660.46">12495 7827 1280 0,'1'0'0'0,"3"-3"0"0,0 3 0 0,-3 0 0 0,0 0 0 0,-1 0 0 0,0 0 374 0,0 9-172 0,-5 6 547 0,-1-1-356 0,-2 3-178 16,2 3-89-16,3 0 201 0,0 1-150 0,3 0-89 15,0 1-88-15,0 1-112 0,10-4 29 0,5 3 69 16,5-8 21-16,5 3-307 0,5-7 169 0,4-3 84 16,3-3-835-16,4-1 457 0</inkml:trace>
  <inkml:trace contextRef="#ctx0" brushRef="#br0" timeOffset="47869.44">13145 7608 1055 0,'-7'0'0'0,"3"0"0"0,1 0 0 0,-2 0 0 0,1-2 0 0,2 1 198 0,0 0-79 0,2 1-41 15,0-2 0-15,0 2 22 0,0 0-22 0,7-3-9 47,4 3-31-31,1 0-20-16,3 0 20 0,1 0 0 0,3 0-179 0,-3 0 85 0,4 0 47 0,-1 0-380 0,-1 0 211 0,-3 0 105 0,3 0-30 0</inkml:trace>
  <inkml:trace contextRef="#ctx0" brushRef="#br0" timeOffset="48045.97">13174 7797 1160 0,'-11'0'0'0,"-1"3"0"0,6-2 0 0,1 1 0 0,3-1 0 0,0 2 168 0,2 0-65 0,0-2-23 16,7-1 365-16,10 0-203 0,4 0-102 0,2 0-22 15,2 0-40-15,3 0 9 0,-6 0-49 0,3 0-333 16,-1 0 167-16,-3 0 83 0,-1 0 41 0,2 0-576 16,-3 0 293-16,-4 0 147 0,1 0-437 15</inkml:trace>
  <inkml:trace contextRef="#ctx0" brushRef="#br0" timeOffset="48254.41">13649 7611 1630 0,'-5'0'0'0,"0"-5"0"0,3 4 0 0,1 0 0 0,1-1 0 0,0 2 0 0,0 0 0 0,0 0 629 0,8 0-296 0,4 0-147 16,2 3-31-16,1 3-59 0,1 1-19 0,1 0-10 15,2 4-286 1,-3-1 128-16,1 1 65 16,-3 2-207-16,4 0 145 0,-5 0 59 0,2-1 33 0,-2 2-600 0,-2-1 302 0,1-2 54 15,-1 1 101 1</inkml:trace>
  <inkml:trace contextRef="#ctx0" brushRef="#br0" timeOffset="48469.44">14008 7478 1460 0,'0'0'0'0,"0"0"0"0,-1-3 0 0,-4 1 0 0,3 2 0 0,-1 0 320 0,0 5-141 0,-2 7-70 0,2 10 296 15,-2 5-174-15,-4 4-102 0,3 7-45 0,-2 6 61 16,-2 4-54-16,-2 10-26 0,1 8 9 0,-1-5-63 16,3 1 1-16,-2-1 26 15,1-4-220-15,-1-2 111 16,0 2 63-16,2-20 19 0,2-1-353 0,-1-7 190 0,0-1 26 0,-1 0-362 0,2-16 212 0,4-2 119 15,1-6 60 1,-1-4-338-16,3 0 199 0,0-3 89 0</inkml:trace>
  <inkml:trace contextRef="#ctx0" brushRef="#br0" timeOffset="48718.8">14196 7646 1533 0,'10'-11'0'0,"-1"5"0"0,6 2 0 0,-3 4 0 0,3-2 0 0,3 2 0 0,2 0 568 0,-3 5-270 0,5 7-130 16,-2 1-65-16,2 5 91 0,-5 0-78 0,5 4-30 15,-8-1-9-15,0 3-72 16,-5 2 1-16,-2-1 32 0,-6 4-180 0,-1 0 99 0,0 2 36 0,-13-2-174 16,-7-2 110-16,-4-1 54 0,-3-4 28 0,-5 3-232 15,-3-11 67-15,2-4 74 0,0-1-25 0,0-6-199 16,1-3 132-16,-2 3 58 15,9-3 43-15,5-3-305 0,5-8 169 0,8-4 85 0,7-5-114 16</inkml:trace>
  <inkml:trace contextRef="#ctx0" brushRef="#br0" timeOffset="48937.32">14552 7640 893 0,'11'-9'0'0,"-7"3"0"0,1-1 0 16,0 3 0-16,-4 1 142 0,1 0-52 0,-2 1-17 0,0 1 396 15,0 1-216-15,-5 0-108 16,-6 1-53-16,-1 11 82 0,-2 3-58 0,-2 4-44 0,4 1 0 0,-4 5 20 16,5 2-27-16,0 2 0 0,-1 1 13 15,6 0-10-15,1-1-30 0,2 1-28 0,3 0 28 0,0 0 0 16,1 5 9-16,9-9-122 0,5-1 57 0,3-2 28 16,2-6-1-16,1-1-364 0,3-1 187 0,-1-9 61 15,-1-4 56-15,1-2-502 0,-2 0 258 0,1-2 128 16,2-8-391-16</inkml:trace>
  <inkml:trace contextRef="#ctx0" brushRef="#br0" timeOffset="49150.75">14837 7358 1775 0,'-2'0'0'0,"1"0"0"0,1 0 0 0,0 0 0 0,0 0 0 0,0 0 0 0,0 0 302 0,4 0-133 0,4 6 45 16,4 1-89-16,0 1-35 0,-1 2-9 0,2 1-334 15,-1-2 145-15,-3 2 73 0,2-2 35 0,1 4-265 16,-5-3 145-16,0-1 78 0,-1 1 39 0,-1-3-747 16</inkml:trace>
  <inkml:trace contextRef="#ctx0" brushRef="#br0" timeOffset="49333.26">15083 7299 1461 0,'0'0'0'0,"0"0"0"0,-1 0 0 0,-1 0 0 0,-1 0 0 0,-1 1 0 0,-1 10 273 0,-2 5-109 16,1 4-69-16,0 4 309 16,-5 8-184-16,0 8-91 0,0 3-47 0,-4 7 24 0,0-4-40 0,2 0 1 15,-2-2-31-15,2-1-119 0,-2 2 69 16,6-12 21-16,2-6-433 0,2-2 231 15,3-7 116-15,1-4 58 0,1-5-698 0,0-9 351 16</inkml:trace>
  <inkml:trace contextRef="#ctx0" brushRef="#br0" timeOffset="49479.9">15116 7548 1190 0,'5'-6'0'0,"-1"3"0"0,1 0 0 16,4-1 0-16,2 2 0 0,-1-3 0 0,3 4 472 0,3-1-217 0,2 1-109 15,2 1-55-15,0 0-166 0,3 0 65 0,-1 0 19 16,0 0-208-16,0 0 119 0,-2 0 58 0,0 0-646 16,-1 0 325-16</inkml:trace>
  <inkml:trace contextRef="#ctx0" brushRef="#br0" timeOffset="49638.47">15492 7320 615 0,'0'-7'0'0,"0"0"0"0,0 0 0 0,0 2 0 0,0 4 0 0,0-1 493 15,0 2-228-15,0 0-114 16,0 13-48-16,0 3 491 0,2 7-279 0,0 5-139 0,1 1-70 0,-1 7 253 16,-1 1-166-16,1 0-78 15,-2-1-387-15,0 1 154 0,0 2 77 0,0 3-347 0,0-6 207 0,0-1 109 16</inkml:trace>
  <inkml:trace contextRef="#ctx0" brushRef="#br0" timeOffset="50306.81">16993 7550 1492 0,'0'-1'0'0,"-2"-6"0"0,1 1 0 0,1 6 0 0,0-4 0 0,0 3 0 0,4 1 0 0,11 0 0 0,4 0 152 0,5 0-57 0,4 0-29 16,3 0 113-16,4 0-71 0,2 2-27 0,-3 6-79 16,1-1-1-16,-6 1 36 15,-2 6 1-15,-2-1-178 0,-13 6 84 0,-4 2 47 0,-8 5 0 16,0 4-100-1,-16 3 71-15,-7 7-3 0,-5-6 27 0,-5 0 13 0,-2-1-3 0,2-3-45 16,0-2 163-16,0-1-73 0,7-7-24 0,6-3 313 16,4-3-157-16,5-5-56 0,5-1-46 0,4 1 107 15,2-6-76-15,8-1-32 0,11 1 0 0,6-3-117 32,1 2 42-32,4-1 10 0,-1-1 32 0,-1 2-328 0,0-2 164 0,-3 1 80 0,2-1-581 15,-1 3 272-15,-7 0 169 0,-3-1-159 0,-1-2 154 0,-5 2 77 16</inkml:trace>
  <inkml:trace contextRef="#ctx0" brushRef="#br0" timeOffset="50482.36">17057 7827 1005 0,'-22'-3'0'0,"6"-2"0"0,3 4 0 0,6-2 0 0,1 1 0 0,6 2 0 0,0 0 721 0,5 0-341 0,12 5-172 16,5 1 224-16,4 1-187 0,2 2-109 15,2 1-343-15,1 0 122 0,2 0 61 16,0 2 41-16,-1-1-286 0,-2-2 154 0,-2 3 76 16,1-1 39-16,-1-2-905 0</inkml:trace>
  <inkml:trace contextRef="#ctx0" brushRef="#br0" timeOffset="50641.45">17489 7875 1526 0,'-5'-5'0'0,"-2"-2"0"0,4 6 0 0,0-2 0 0,1 1 0 0,2-1 0 0,0 3 0 0,0 0 467 0,2 0-219 0,4 0-105 0,5 8-160 16,-1 2 27-16,4-3 1 0,-1 4 36 0,3 1-470 15,-1 0 231-15,0-1 114 0,1 0 58 0,-1-2-345 16,1 0 185-16,-1-2 92 0</inkml:trace>
  <inkml:trace contextRef="#ctx0" brushRef="#br0" timeOffset="50883.31">17764 7795 1756 0,'-1'-12'0'16,"-2"1"0"-16,-2 0 0 0,2 5 0 0,1 0 0 0,1 6 0 0,-1-3 0 0,-1 3 0 0,0 3 0 0,0 14 261 0,-2 7-112 0,0 6 253 0,-1 9-182 0,-4 4-82 31,0 5-55-31,-3 5 116 0,0 2-81 0,0 0-40 0,-4 6-1 0,0 10-146 0,0-8 47 0,-1-1 28 16,0 0-106-16,-1-8 67 15,3-4 33-15,0 0 10 0,6-16-234 0,1-9 129 0,4-5 28 0,1-6-246 0,0-5 113 0,3-2 39 16,1-7 65-16,0 0-198 16,0-5 128-16,0-6 64 0,0-4 32 0,1-4-332 31,3 1 187-31,1-3 89 0</inkml:trace>
  <inkml:trace contextRef="#ctx0" brushRef="#br0" timeOffset="51115.69">18108 7788 1621 0,'0'-5'0'16,"0"4"0"-16,0-3 0 0,0 3 0 0,0-4 0 0,2 4 0 0,1 0 301 0,5-1-136 0,2 0-65 0,2 0 198 15,3-1-131-15,3 2-65 0,1-3-24 0,1 3-221 16,4-1 90-16,0 1 45 0,-4 1-572 0,2 0 304 16,1 0 158-16,-7 0 70 15</inkml:trace>
  <inkml:trace contextRef="#ctx0" brushRef="#br0" timeOffset="51271.28">18177 8008 1940 0,'-12'1'0'0,"2"1"0"0,3 0 0 0,0 2 0 0,0-1 0 0,4-3 0 0,3 5 0 0,0-2 424 0,0 1-194 0,6-1-96 16,8-1-41-16,2 2 289 0,4-1-173 0,1 0-87 15,1-3-338-15,-1 2 126 0,3-1 72 0,-2-1 23 16,-3 3-743-16,0-3 388 0,-1 1 193 0</inkml:trace>
  <inkml:trace contextRef="#ctx0" brushRef="#br0" timeOffset="51920.04">18663 7749 1370 0,'-10'-7'0'0,"2"1"0"0,3 2 0 0,2 1 0 0,3-1 0 0,0 1 0 0,0 1 201 0,16 2-81 0,5 0 78 0,3 0-81 15,4 7-39-15,1 2 8 16,-2 4-4-16,-1 2 0 0,-5-1-45 0,4 3 0 0,-5 0-109 0,-1 7 64 15,-7-3 18 1,-4 1 0-16,-4 3-128 0,-4 2 77 0,0-1 40 0,-12 3-78 0,-10-4 23 16,-6-1 38-16,-3-5-105 0,-3-2 60 0,1-4 10 15,-5 0-3-15,9-8-37 0,-1-4 35 0,5-1 7 16,5 0 0-16,3-4-181 0,11-11 102 0,6-8 46 16,3-1 24-16,12-7-238 0,10-3 130 0,5-6 57 15</inkml:trace>
  <inkml:trace contextRef="#ctx0" brushRef="#br0" timeOffset="52076.22">18950 7711 528 0,'8'-5'0'0,"-4"3"0"0,1 1 0 0,-3 1 0 0,-2 0 0 0,0 4 0 0,-3 11 574 0,-10 5-268 0,2 3-126 15,-1 2 495-15,1 0-319 16,2 2-160-16,1 3 246 0,4 0-203 0,2 2-91 0,2-5-60 0,0 1-175 31,14-4 62-31,7 0 31 0,6-5 0 0,4-1-182 0,3-8 102 0,2-4 55 16,2-4 28-16,-2-2-644 0,-1 0 336 0,1-4 133 15,-9-10-684-15,-8-2 406 0</inkml:trace>
  <inkml:trace contextRef="#ctx0" brushRef="#br0" timeOffset="52246.29">19212 7548 1456 0,'-7'-2'0'0,"0"-2"0"0,1-2 0 0,4 6 0 0,1-3 0 0,-1 2 0 0,2 1 399 0,0 0-181 15,5 0-90-15,7 4-46 16,2 6-72-16,0-3 37 0,2 4-10 0,1-2-395 0,0 3 198 16,-2-1 98-16,1-1-654 0,1 2 335 15</inkml:trace>
  <inkml:trace contextRef="#ctx0" brushRef="#br0" timeOffset="52421.32">19456 7511 661 0,'-3'-10'0'0,"0"1"0"0,0 0 0 0,-2 4 0 0,1 2 0 0,1 1 568 0,-2 2-265 0,-2 0-133 16,0 8-58-16,-2 6 265 0,-1 3-170 0,-2 7-85 16,-2 4-43-16,0 3 12 31,-5 3-18-31,5-2-9 0,-5 3-114 0,2-2 43 0,2 2 0 0,-2-4-282 0,-2 5 172 0,3-5 73 16,2-4 40-16,-1-5-558 15,7-2 281-15,-2-4 60 0,0 1 88 0</inkml:trace>
  <inkml:trace contextRef="#ctx0" brushRef="#br0" timeOffset="52631.76">19728 7327 1148 0,'0'0'0'0,"0"-3"0"0,0 3 0 0,0 0 0 0,-4 0 0 0,1 12 521 0,-4 6-242 0,0 10-112 0,0 5-70 0,-3 12 338 15,-4 7-199-15,2 9-99 0,-4 6-51 0,0 8 1 16,1-7-9-16,-1-2-42 0,1-4-343 0,-1-3 171 16,2-4 86-16,0 2 53 0,5-17-522 0,3-6 277 15,1-4 138-15,1-8-334 0,4-4 207 16,0-7 52-16</inkml:trace>
  <inkml:trace contextRef="#ctx0" brushRef="#br0" timeOffset="52923.98">19813 7836 723 0,'2'-5'0'0,"-1"3"0"0,1 0 0 0,-2 2 0 0,0 0 0 0,0 4 0 0,0 10 470 0,-2 4-222 0,-4 4-105 15,-3 3 178-15,1-1-142 16,2 3-63-16,-2-2-115 0,0-2-1 0,4 0 36 0,0-6 1 0,3-2-228 16,-1-1 122-16,2-10 49 15,0-4 28-15,3 0-71 0,9-7 49 0,0-7 26 16,2 0-3-16,1-4-93 0,-2 4-15 0,-1-1 46 15,1 1 227-15,-3 3-92 0,3 3-63 0,-3 1 194 16,-2 5-94-16,-1 1-55 0,1 1-1 16,-3 0 49-16,-1 12-22 0,-2 2-10 0,-1 5-43 0,-1 2-53 15,0 3 26-15,0 0 0 0,0 2 36 0,-1-4-291 16,-2-2 127-16,0-5 75 0,1-1-544 0,2-3 284 16,0-2 85-16,0-9-301 15,0 0 242-15</inkml:trace>
  <inkml:trace contextRef="#ctx0" brushRef="#br0" timeOffset="53135.41">20145 7720 711 0,'7'-7'0'0,"3"2"0"0,3 3 0 0,-2 0 0 0,0 2 414 0,4 0-180 0,-2 0-103 16,1 11-47-16,-2 3 211 0,-1 3-129 0,1 3-56 16,-4 2-41-16,-5 1 17 15,-2 2-25-15,-1 1 0 0,0 1-81 0,-7 3 37 16,-10-4-9-16,-2 1-75 15,-6-3 51-15,-1-2 27 0,-2-3 0 0,-5 2-128 0,4-10 72 0,-1-2 7 16,0-3 30-16,4-2-380 0,4-4 161 0,-1 0 60 16,12-3 72-16,6-11-316 0,5-7 187 0,5-4 94 15</inkml:trace>
  <inkml:trace contextRef="#ctx0" brushRef="#br0" timeOffset="53270.56">20324 7706 1600 0,'5'-6'0'0,"1"3"0"0,-4 2 0 0,-2 1 0 0,0 0 0 0,-3 11 0 0,-11 7 0 0,-2 6 230 0,-2 4-102 0,5 2 572 16,-2 5-333-16,2 1-164 16,5 2-84-16,2 6 195 0,6-6-144 0,3 1-70 15,13-5-100-15,12-2-176 16,6-3 69-16,11-1 81 0,-2-11 27 0,7-6-862 0,2-3 449 0</inkml:trace>
  <inkml:trace contextRef="#ctx0" brushRef="#br0" timeOffset="53419.34">20881 8208 3511 0,'0'0'0'0,"-5"0"0"0,0-1 0 0,-1 0 0 0,1-1 0 0,4 1 0 0,-1-1 0 0,1 2 0 0,-1 0 0 0,2-2 420 0,0 2-420 0,0 0 0 16,0 0 0-16,0 0-186 0,0 0 104 0,0 0 59 15</inkml:trace>
  <inkml:trace contextRef="#ctx0" brushRef="#br0" timeOffset="55420.01">10669 9249 942 0,'-1'0'0'0,"-7"-2"0"0,3-1 0 0,0 3 0 0,2-2 267 15,2 1-114-15,0 1-57 0,1 0-20 0,0 0 254 16,0 0-145-16,7 0-74 0,6 3-36 0,4 2 62 15,3 0-40-15,0 0-34 0,3-1 21 16,2-2-46-16,0 4 0 0,-1-3-131 0,2 1 75 0,-4-1 24 16,-1 2-1-16,-5 2-166 0,1 2 99 15,-5 2 50-15,-3 8 31 0,-7 0-221 0,-2 8 72 0,-7 4 64 16,-14 6-13-16,-7 3-26 16,-3 4 8-16,-7-5 29 0,-1 3 68 0,0-5 1 15,2-3-40-15,-2-2 274 0,0-1-134 0,7-9-46 16,7-3-38-16,3-6 320 15,6-4-161-15,1 1-45 0,14-10-56 0,1 0 111 0,0 0-74 0,10 0-37 16,6 0 0-16,6 0-62 0,4 0 24 16,-1 0 1-16,4 0-40 0,0-1-1 0,1-2 41 0,2 0-208 15,-7 0 100-15,-1 1 53 16,-1 2 28-16,-1 0-542 31,-3 0 260-31,1 0 82 0,-9 0 85 0,-2 0-488 0,-2 0 277 0</inkml:trace>
  <inkml:trace contextRef="#ctx0" brushRef="#br0" timeOffset="55580.58">10577 9559 2012 0,'-20'-6'0'0,"6"3"0"0,6 2 0 0,5-1 0 0,2 2 0 0,1 0 0 0,0 0 0 0,10 0 199 0,12 0-80 0,4 0-41 15,2 0 221-15,4 0-130 0,1 0-56 0,-1 0-43 0,-1 3-279 16,3-1 123-16,-2 2 62 0,1-1 31 0,2-1-644 15,-2 1 333-15,-3 0 170 0</inkml:trace>
  <inkml:trace contextRef="#ctx0" brushRef="#br0" timeOffset="55977.52">11479 9244 1582 0,'-5'-12'0'0,"1"2"0"0,-3 2 0 0,2 0 0 0,-2 5 0 0,-2 0 0 0,-3 3 0 0,-3 0 281 16,-5 6-113-16,0 13 215 0,-3 8-173 0,-2 7-86 0,0 7-44 0,2 4 191 15,3 2-122-15,2-2-56 16,8 3-28-16,4 1 50 0,6-3-39 0,0 3 10 0,12-12-138 0,10-4 45 15,6-4 0-15,5-5 44 0,3-6-526 0,5 2 273 16,-6-12 121-16,2-5-810 0,-2-3 412 0,1 0 228 16</inkml:trace>
  <inkml:trace contextRef="#ctx0" brushRef="#br0" timeOffset="56207.9">11710 9295 2206 0,'-9'-6'0'0,"2"3"0"0,3-2 0 0,0 5 0 0,0-2 0 0,3 2 0 0,1 7 0 0,0 7 365 0,0 8-164 16,0 2-83-16,0 8 206 0,1 1-148 0,2 3-70 0,0 5-34 16,0 1-121-16,0 3 43 0,2 4 9 15,-1-5-411-15,1-5 222 0,-2-3 111 0,0-4 56 16,2 4-610-16,-5-15 269 0,3-4 179 0,-1-5-269 15,-1-5 206 1</inkml:trace>
  <inkml:trace contextRef="#ctx0" brushRef="#br0" timeOffset="56377.45">11920 9628 924 0,'-6'11'0'0,"2"-4"0"0,-1 7 0 0,1 1 0 0,0 2 0 0,0 2 528 0,2 4-245 0,1 0-123 0,-2 3 57 16,3-3-95-16,0-2-43 0,0-1-202 0,0-2 79 0,4-1 41 16,0 0 9-16,1-6-141 0,0-4 86 0,0-2 43 15,-2-3 0-15,1-2-562 0</inkml:trace>
  <inkml:trace contextRef="#ctx0" brushRef="#br0" timeOffset="56889.03">12148 9491 1287 0,'-13'0'0'0,"1"2"0"0,1 3 0 0,-2 3 0 0,3 1 0 0,3 6 463 15,1 4-213-15,3 1-107 0,3 4-54 0,0 2 114 16,0-1-89-16,6-1-38 0,8-5-48 0,2 2 8 15,1-3 0-15,5 1 8 0,-4-9-150 0,0-2 70 16,0-2 37-16,1-6-191 0,-4 0 113 0,3 0 65 16,-8 0 20-16,0-6-122 0,1-8 29 15,-7-1 45-15,1-4-44 0,-3-2 120 0,-2 1-26 16,0-3-34-16,0-2 117 0,-7 0-55 0,-2-2-29 16,-3 2 23-16,1 2-8 15,-3 0 4-15,0 2 0 0,-2 6 32 0,0-5-9 0,-2 13-4 16,2-2-1-16,-1 6-75 15,3 3 24-15,-1 0 2 16,2 0 29-16,4 12-255 0,4 3 117 0,5 1 45 0,0 1-403 0,0 1 209 16,3-1 104-1,11-3 65-15,2-1-175 0</inkml:trace>
  <inkml:trace contextRef="#ctx0" brushRef="#br0" timeOffset="57138.36">12517 9382 1365 0,'0'0'0'0,"0"0"0"0,0 0 0 0,0 0 0 0,0 0 0 0,0 0 0 0,0 0 0 0,-3 6 0 0,-2 5 419 16,1 4-192-16,-5 0-95 0,0 6-53 0,0 0 0 15,-1 2-35-15,-2-2-8 16,2 1-45-16,0-3 22 0,0-4 1 16,1-1 59-1,1-1 9-15,3-4-46 0,0-5 0 0,3 0 155 0,1-3-78 0,1 1-29 16,0-2-9-16,3 0 62 0,10 0-51 0,3-2-25 0,4-3 2 0,2 1-19 15,3 0-8-15,0-1 0 0,2 1-179 0,2 3 89 16,1-2 45-16,3 1-407 16,-4 0 217-16,-1 1 89 15,0 1 61-15,-3-2-311 0,-1 2 168 0,0-2 41 16,-8 2 62-16,-5 0-476 0,-2-5 265 0</inkml:trace>
  <inkml:trace contextRef="#ctx0" brushRef="#br0" timeOffset="57288.96">12708 9332 1240 0,'-10'0'0'0,"2"0"0"0,2 0 0 0,0 0 0 0,-2 2 0 0,5 9 0 15,1 1 0-15,2 9 546 0,0 0-255 0,0 8-128 0,0 6 103 0,5 0-120 0,2 2-55 16,-2 3-28-16,0 0-323 0,-1-2 149 0,1 8 81 16,-3-12 29-16,1-3-302 0,-1-1 169 0,0-1 85 15</inkml:trace>
  <inkml:trace contextRef="#ctx0" brushRef="#br0" timeOffset="57429.58">12883 9760 1897 0,'0'4'0'0,"4"-2"0"0,-4 1 0 0,0-3 0 0,0 6 0 0,0 0 0 0,0-1 0 0,0 6 0 0,0 0 253 0,-10 4-109 0,2 2-54 0,-3 2-418 15,-3 3 191-15,1 1 82 0</inkml:trace>
  <inkml:trace contextRef="#ctx0" brushRef="#br0" timeOffset="57860.43">13467 9177 1244 0,'-10'-8'0'0,"2"1"0"16,2 2 0-16,4 4 0 0,2 1 151 0,0 0-56 0,0 13-30 0,6 4 1 0,2 7 413 15,4 1-226-15,-2 5-108 0,-1 5-54 0,0 4 141 16,-1 2-98-16,-2 7-40 0,-1-2-179 0,-3 2 61 15,-1 1 31-15,-1-2-362 0,0-2 196 0,0 6 107 16,-1-13 40-16,-4-7-528 0,-1 0 276 0,-1-10 87 16,3-4 83-16,-2 0-271 0</inkml:trace>
  <inkml:trace contextRef="#ctx0" brushRef="#br0" timeOffset="58028.49">13759 9523 2352 0,'0'0'0'0,"1"0"0"0,-1 0 0 0,0-1 0 0,2-1 0 0,-2 2 0 0,2 0 0 0,-1 0 0 0,3 0 309 0,-3 3-141 0,0 9-66 15,2-3-263-15,0 4 99 0,1-1 49 16,3 5 34-16,-3-2-655 0,0 0 334 0,4-3 169 16,0 2 84-16</inkml:trace>
  <inkml:trace contextRef="#ctx0" brushRef="#br0" timeOffset="58402.62">14226 9293 795 0,'3'-36'0'0,"-1"0"0"0,-1-3 0 0,-1 9 0 0,0 4 0 0,-1 2 307 16,-10 8-135-1,1 3-68-15,-7 1-24 0,-1 11 182 0,-2 1-113 0,-2 3-56 16,-3 14-28-16,-2 4 24 0,-1 6-17 0,7 1-9 0,1 2 28 0,4-2-27 15,3 0 0-15,1 3-42 0,10-9-9 0,2-1 24 16,0-1 0-16,3-3-152 0,11-5 75 0,2 4 48 16,2-10-9-16,1-1-263 31,5-5 138-31,-1 0 69 0,0 0 2 0,4-5-151 0,-8-7 93 0,1 1 14 0,-3 0 77 0,-5 1-14 16,-1 1-1-16,3-1 307 0,-9 5-148 15,0-2-77-15,-4 2-39 0,1 2 543 0,-2 3-266 0,0 0-85 16,0 1-87-16,0 13 258 0,-6 1-167 0,0 7-82 15,-1 4-42-15,1 3-35 0,1 5-6 0,3-1 0 16,-2 4-384-16,2 1 192 0,1 1 95 0,-1 3-225 47,1-7 156-47,-3 3 83 0,1-5 41 0,2-4-747 0,-4-1 358 0,4-2 169 0,1-8 99 0,0-7-352 0,0-4 220 0,0-5 111 16</inkml:trace>
  <inkml:trace contextRef="#ctx0" brushRef="#br0" timeOffset="58845.94">14564 9332 1068 0,'3'-28'0'0,"1"-1"0"0,-3 11 0 0,-1 5 0 0,0 2 0 0,-9 5 267 0,-5 1-106 16,1 5 276-16,-4 0-201 0,0 10-99 0,-2 5-51 0,-1 3 51 16,1 6-41-16,4 0-34 0,4 2 0 0,1 3 32 15,5-1-28-15,1 2-1 0,4 1-19 0,0-2-86 16,3-3 38-16,6-1 1 0,4-1-160 0,1-4 100 15,0 6 57-15,3-9-231 0,-1-2 129 0,-1-1 29 16,-2 1 42-16,-2-2-115 0,1 0 26 0,-10 0 50 16,-1-4 0-16,-1 0-38 15,0-1 37-15,-8-2 0 0,-6 0 30 0,-3-4 17 0,-3 0-9 16,-1-2 1-16,-2 0 76 0,0-2-38 16,0-5-9-16,4-5 110 15,3-1-60 1,6-3-37-16,0-1-2 0,6-2 172 0,2-5-81 0,2 7-48 0,2-2-4 0,11-1 31 15,0 1-9-15,6-1-1 0,1 2 9 0,2 0-67 16,3 1 45-16,1-2-16 0,3 4-78 0,-3-2 38 16,5-3 11-16,-9 5-20 0,0 2 37 0,-2 2 3 0,-7-2-14 0,-3 5 87 15,0-6-35 1,-9 7-7-16,-1-3-44 0,0 3 84 16,-11-2-33-16,0 0 6 0,-7 2-27 0,0 3 65 0,-2-3-36 0,0 6 0 15,1-3-64-15,-4 4 9 0,4 0 20 0,4 0-208 16,-1 0 103-16,4 4 53 0,2 1 22 0,0 2-525 15,8 3 241-15,2-1 135 0,0 2 27 0,0 1-495 16,9-2 286-16,4 2 135 0</inkml:trace>
  <inkml:trace contextRef="#ctx0" brushRef="#br0" timeOffset="59033.44">14785 9261 2384 0,'5'-4'0'0,"4"1"0"0,-1 1 0 0,3 1 0 0,3 1 0 0,2 0 0 0,1 6-1 0,0 10 0 0,3 4 332 0,0 3-148 0,1 6-75 16,1 6 113-16,-5-1-99 0,-6 4-45 0,-5 4 0 0,-4 3-290 0,-2-1 123 15,-5 6 70 1,-14-9 23-16,-4-4-401 0,-7-1 217 0,-5-4 107 0,-3-5-233 0,-4 2 74 16,6-12 114-16,-1-5-604 0</inkml:trace>
  <inkml:trace contextRef="#ctx0" brushRef="#br0" timeOffset="59725.78">15568 9657 912 0,'-8'0'0'0,"0"0"0"0,-3 0 0 0,5 0 0 0,1 0 0 0,-1 0 0 0,3 0 0 0,2-4 126 0,-1-3-36 0,2-3-32 0,0-4 33 15,8-1-27-15,9-7 0 16,3-2-28-16,4-8 15 0,1 2-15 0,3-1 0 0,0 0 23 0,0 3 1 16,-4 1-24-16,3 1 8 15,-10 9 15-15,1 5 0 0,-5 1-23 0,0 10 41 16,-1-1 10-16,-5 2-52 16,0 14 1-16,-1 7 109 0,2 6-55 0,0-3-27 15,6 6 8-15,-1-2 5 0,4-4 0 0,2-1-40 0,2-1-31 0,4-4-1 16,3 2 41-1,-3-8-170-15,1 0 81 0,0-6 39 0,-1 0 1 0,-1-5-360 0,4-1 176 16,-8 0 70-16,-4 0 58 0,0-8-558 0,-5-2 291 0</inkml:trace>
  <inkml:trace contextRef="#ctx0" brushRef="#br0" timeOffset="60041.44">15671 9859 1010 0,'-15'0'0'15,"3"0"0"-15,3 2 0 0,-1-2 0 0,7 0 0 0,2 0 0 0,1 0 252 0,0-7-108 0,11-5-54 16,6-2-18-16,3 1 42 0,3-2-39 0,4 1 0 16,-2 3-10-16,-2 5-28 0,2 0 8 0,-5 3-9 15,-2 3 25-15,-1 0-25 0,-2 6 0 0,1 7 65 16,-7 7-37-16,-1 3 0 0,-3 2-28 0,-1 4 124 15,-1 1-62-15,4 0-22 0,-2-4-9 0,2-3 35 16,2-4-34-16,3-2 1 0,3-4-20 0,7-3-3 16,0-9-10-16,3-1-94 15,4-5 47-15,2-12 24 0,5-7 0 0,0-2-127 16,-5-2 71-16,2-2 40 0,-6 3-1 0,-1-2-667 31,-1 5 327-31,3-5 107 0</inkml:trace>
  <inkml:trace contextRef="#ctx0" brushRef="#br0" timeOffset="61015.26">17093 9420 836 0,'-13'0'0'0,"3"0"0"0,0 0 0 0,4-1 0 0,1-2 0 0,2 3 0 0,-1-1 229 16,4 1-100-16,0 0-47 0,8 0-22 0,10-1 185 15,5-2-96-15,5 3-60 0,3-2 75 16,2 0-64-16,0 0-31 0,1 1-46 15,2 1 22-15,-5 0-8 0,-3 0-1 0,0 0-110 0,-6 1 55 0,-2 9 27 32,-1 3 10-32,-10 4-49 0,-7 5 34 0,-2 5 0 0,-9 6 20 0,-13 4-121 0,-8 7 31 15,-7-1 36-15,-4 0-37 0,-1 3 31 16,-4-3 0-16,3-1 132 0,-3 4-56 0,10-13-22 16,5-3 0-16,3-6 198 0,9-2-97 15,6-6-53-15,4 2-5 0,9-11 67 0,0 0-30 0,8-2-31 31,10-2-6-31,5-2-15 0,5 2 0 0,0-3-8 0,3 0-49 0,3 0 25 0,1 0-1 0,-2-4-200 16,3 1 119-16,-8-2 47 0,-3 5 10 16,-1-4-379-16,-4 3 175 0,-2-1 102 15,0 0 7-15,-10 2-359 16,-1 0 215-16,-4 0 107 0,-1-3 54 0,-2 3-155 0</inkml:trace>
  <inkml:trace contextRef="#ctx0" brushRef="#br0" timeOffset="61175.83">17063 9676 1509 0,'-26'0'0'0,"-1"0"0"0,7 0 0 0,3 0 0 0,6 0 0 0,2 0 0 0,9 0 257 0,0 4-111 0,8 1-54 0,12 3 212 16,8-2-134-16,9 2-57 0,3-4-44 16,3 1-135-16,5 1 50 0,-1-2 27 0,3 1-1 0,2-1-554 15,-8 1 285-15,0 0 148 0,-2 2-258 0</inkml:trace>
  <inkml:trace contextRef="#ctx0" brushRef="#br0" timeOffset="61389.42">17830 9482 1070 0,'-18'-4'0'0,"2"2"0"0,-2 2 0 0,-2 0 0 0,3 6 0 0,1 10 592 0,-1 5-277 0,5 4-140 16,1 5-69-16,-2 4 317 0,12 2-198 0,1 2-94 0,0 3 32 0,7-1-63 0,11-2-32 0,2 7-95 0,0-15 27 0,7 1 0 0,-1-6 36 16,2-3-402-16,3 2 210 0,-4-10 92 0,-2-5 50 15,-2-3-627-15,1-3 318 0,-5-3 64 16,5 0 102-16,-8-3-381 0</inkml:trace>
  <inkml:trace contextRef="#ctx0" brushRef="#br0" timeOffset="61576.74">18103 9486 1644 0,'0'-8'0'0,"-4"1"0"0,0 3 0 0,1-2 0 0,-1 5 0 0,3 1 334 0,-1 4-148 0,2 11-75 0,0 7 176 16,0 3-116-16,0 2-72 0,0 5-31 0,0 2 148 16,0 3-89-16,2 0-46 0,-2 5 10 0,0-2-263 15,0 0 104-15,0-3 52 0,0 0-414 0,0-2 234 16,0 1 124-16,0-11-612 0,0-6 290 0,0-2 181 15,0-5 91-15</inkml:trace>
  <inkml:trace contextRef="#ctx0" brushRef="#br0" timeOffset="61743.29">18407 9832 986 0,'0'3'0'0,"0"-3"0"0,0 0 0 0,0 0 0 0,0 6 0 0,0 0 0 0,0 1 590 0,0 3-277 0,-4 2-138 15,-2 1 63-15,-3 4-91 0,4-2-60 0,-6 0-259 16,3 0 104-16,2-1 52 16,-3-2 26-16,1-1-578 0,3-5 289 0,-1-3 144 0,3-3 74 15</inkml:trace>
  <inkml:trace contextRef="#ctx0" brushRef="#br0" timeOffset="62037.51">18571 9578 1146 0,'15'-14'0'0,"1"6"0"0,2-4 0 0,7 3 0 0,-4 6 0 0,3 1 273 0,-1 2-118 0,4 0-59 16,-1 0 402-16,2 10-222 0,-6 6-124 0,-5-3-33 15,0 8-41-15,-6-1 0 0,-2 3-42 0,-1 1-273 16,-8 1 132-16,0-3 71 0,-6 2 35 0,-11 4-211 16,-5-5 122-16,-3 4 72 0,-3-6 22 0,-3-2 52 15,0-4-85-15,0-2 1 16,-3 2 138-16,10-7-91 15,2-1-23-15,4-1 513 0,5-4-240 0,4-1-128 0,-2 3-19 0,11-4 140 0,0 2-115 0,2-2-56 16,14 2-77-16,6-2-16 16,4 1 0-16,3-1 0 0,2 2 0 0,5-2-196 15,-2 0 46-15,0 0 94 0,6 3-206 0,-9-3 103 16,-3 2 90-16,-2-1-622 0,-1-1 327 0,-6 2 164 16,3-2 73-16,-9 0-398 0,-3 0 245 0</inkml:trace>
  <inkml:trace contextRef="#ctx0" brushRef="#br0" timeOffset="62218.02">19089 9515 1727 0,'3'-7'0'0,"2"0"0"0,1 0 0 0,3 4 0 0,0 3 0 0,3 0 358 0,1 7-161 16,2 10-81-16,5 7 431 0,-6 4-259 0,3 6-127 0,-3 4 44 15,-2 6-84-15,-4 1-43 0,-3 9 10 0,-5-4-145 16,0 0 47-16,-14 4 23 0,-8-2 0 15,-4-3-458-15,-8 6 250 0,4-14 111 16,-5-4 60-16,-2-1-845 0</inkml:trace>
  <inkml:trace contextRef="#ctx0" brushRef="#br0" timeOffset="63901.73">19724 9740 1364 0,'-1'0'0'0,"-7"0"0"0,3 0 0 0,1 0 0 0,-1 0 0 0,2 0 0 0,3 0 199 0,0 0-80 0,0 0-41 16,6 3-1-16,11-1 243 16,2 0-132-16,8 0-80 0,2-2-99 0,4 3 1 15,0-3 27-15,1 0-407 0,5 0 213 0,-7 0 93 16,0 0 50-16,0 0-647 0,-2 0 326 0,-4 0 162 16</inkml:trace>
  <inkml:trace contextRef="#ctx0" brushRef="#br0" timeOffset="64078.25">19943 9539 718 0,'-10'0'0'0,"1"0"0"0,3 0 0 0,1 0 0 0,0 0 199 0,5 1-86 0,0 9-38 16,0 7 311-16,0 2-174 0,2 6-88 16,1 3 121-16,2 2-109 0,-1 8-49 0,0 0-25 0,-3 3-125 15,2 0 50-15,-2 3 35 16,1-8-9-16,-2-2-329 0,2-2 177 0,-1-4 89 0,1-5 43 0,4 0-243 15,2-14 81-15</inkml:trace>
  <inkml:trace contextRef="#ctx0" brushRef="#br0" timeOffset="64385.79">20406 9526 860 0,'6'-7'0'0,"3"-1"0"0,2 3 0 0,0 0 0 0,3 0 0 0,3 0 411 0,3 2-190 0,7-3-85 0,-4 3-54 0,5 2 155 16,0-1-101-16,0 0-51 0,5 2-15 16,-9 0-57-16,-2 2 22 0,-2 7 1 0,-6 4-45 0,-6 4 1 15,-4 5 53-15,-4 5-91 0,-16 2 40 16,-8 5 1-16,-6 2 41 0,-4 0 52 0,-7 5-17 0,2-5-42 16,-5 2 1-16,5-3 248 15,0 1-120-15,4-6-61 0,1 6-21 0,13-12 198 0,6-5-119 16,7-1-59-16,8-2-30 0,0-4 1 15,8 0-21-15,12-4-9 0,8-6-19 0,1 1-2 16,4-3-16-16,0 0-173 16,4 0 85-16,-6 0 58 0,-1 0 34 0,-2 0-590 0,-2-1 292 0,-4-1 86 15,0 0 88-15,-6-2-468 0,-7-1 276 0,-2 1 138 16,-4 0-401-16</inkml:trace>
  <inkml:trace contextRef="#ctx0" brushRef="#br0" timeOffset="64550.35">20407 9694 1164 0,'-19'0'0'16,"4"0"0"-16,4-1 0 0,2 1 0 0,9 0 0 0,0 0 0 0,2 0 576 0,11 0-270 0,7 0-125 0,2 0-77 0,5 0 98 16,2 1-83-16,1 2-41 0,1-1-527 0,3 3 251 15,-4-1 114-15,0 2-796 0</inkml:trace>
  <inkml:trace contextRef="#ctx0" brushRef="#br0" timeOffset="64775.77">20746 9835 920 0,'0'0'0'0,"0"0"0"0,0 0 0 0,-2 0 0 0,2 0 411 0,0 0-192 0,0 5-91 16,0-4-46-16,9 5 122 0,2-4-84 0,3 5-32 15,3 1-10-15,0 1 6 0,-1 0-24 16,1 2 0-16,-3 3-169 0,0 1 82 15,-7-1 27 1,-3 4-149-16,-3 1 93 0,-1 0 46 0,-5-1 24 0,-10 3-147 0,-2-5 49 0,-5-1 49 16,-2-3-35-16,0-2-157 0,3-5 78 0,-2 1 49 15,5-6 29-15,5 0-92 0,5-2 63 0,6-10 32 16,2-7-248-16,2-3 131 16</inkml:trace>
  <inkml:trace contextRef="#ctx0" brushRef="#br0" timeOffset="64948.31">20963 9828 2326 0,'2'-1'0'0,"-2"1"0"0,1 0 0 0,-1 0 0 0,0 0 0 0,0 0 0 0,0 8 0 0,-1-1 0 0,-8 9 376 0,4 0-170 0,-1 3-76 0,1 0 226 78,2 1-160-78,1-1-79 0,2 1-40 0,0 2-243 0,2-3 110 0,9 0 42 0,6-5 26 0,3-2-628 0,5-4 326 0,5-1 164 0,4-3-286 0,0-4 110 0,2 0 148 0</inkml:trace>
  <inkml:trace contextRef="#ctx0" brushRef="#br0" timeOffset="65188.67">21452 9526 1189 0,'-25'0'0'0,"7"0"0"0,-3 0 0 0,0 3 0 0,-1 7 142 0,-4 7-44 0,5 1-36 16,1 5 529-16,3 4-278 0,3 2-138 16,4 5-70-16,-1 5 311 15,11-2-195-15,0-3-92 0,7 1 52 0,10-3-73 0,3-1-36 0,4 3 9 16,1-10-318-16,1-4 137 16,2-1 67-16,0-7-216 0,0 0 142 0,3 0 81 15,-7-6 26-15,-2-4-682 0,-2-2 338 0,0 0 80 0,-3 0 115 0,3-5-440 16,-7-10 282-16</inkml:trace>
  <inkml:trace contextRef="#ctx0" brushRef="#br0" timeOffset="65373.18">21679 9588 1524 0,'-5'-10'0'0,"-3"0"0"0,6 3 0 0,-4-1 0 0,5 5 0 0,-2-3 0 0,1 6 623 0,2 0-294 15,0 5-146-15,0 10 323 16,0 4-235-16,0 6-109 0,0 3-67 0,0 4 88 15,2 1-128-15,-1 6-55 0,1-4 0 0,-1 7 0 0,-1-7 0 16,0 2 0 0,0-2-477-16,0-1 225 0,3 0 143 0,-3 0 82 15,2-12-855-15,-1-1 427 0,1-4 193 0</inkml:trace>
  <inkml:trace contextRef="#ctx0" brushRef="#br0" timeOffset="65537.73">21948 9846 1143 0,'0'0'0'0,"0"0"0"0,0 0 0 0,0 0 0 0,0 0 664 0,0 0-314 0,-2 1-157 16,-2 4-69-16,0 5 217 15,-3 4-153-15,1 0-76 0,-1 2-38 0,1 2 85 0,-2-1-52 0,0 2-41 16,1-2-384-16,0-1 176 16,1-3 89-16,-1-3-699 0,0 2 392 15,2-7 188-15,2-5 97 0</inkml:trace>
  <inkml:trace contextRef="#ctx0" brushRef="#br0" timeOffset="65819.98">22138 9634 2043 0,'19'-6'0'16,"2"4"0"-16,2-2 0 0,5 4 0 0,-5 0 0 0,2 0 0 0,-3 5 0 0,1 7 0 0,-1 6 164 0,1 1-55 0,-9 4-41 15,-3 1 72-15,-5 0-53 0,-4 4-25 0,-2 3-147 16,0-2 55-16,-15 0 33 0,-6 0 1 0,-5-3-78 15,-1-1 54 48,-6 0 36-63,2-8-8 0,2-4 56 0,1-5 1 0,1-1-76 0,5-2 260 0,0-1-115 0,9-4-59 0,6 0-30 0,2 0 164 0,2 0-87 0,3-2-43 0,0-3 77 0,11 0-65 0,11-2-27 0,3 0 0 0,3 3-72 16,5-1 0-16,1-1 52 0,0 5-42 0,2-2-253 0,0 2 127 0,0-1 79 15,-1 2-587-15,1 0 280 0,-9 0 170 16,-3 0 24-16,-4 0-572 0,-1 0 347 15</inkml:trace>
  <inkml:trace contextRef="#ctx0" brushRef="#br0" timeOffset="66002.49">22638 9553 1409 0,'3'-9'0'0,"1"2"0"0,5 0 0 0,1 4 0 0,3 2 0 0,3 1 0 0,-1 0 785 0,4 14-375 0,0 7-187 15,3 4 422-15,-6 7-310 0,0 1-211 0,-2 6-124 16,-4 2 0-16,-6 0 0 0,-2 9 0 0,-2-7 0 16,-5 2 0-16,-12-1-4 0,-3-1-4 0,-8 0-383 15,0-1 222-15,-4-11 98 0</inkml:trace>
  <inkml:trace contextRef="#ctx0" brushRef="#br0" timeOffset="67733.62">23278 9619 833 0,'0'0'0'0,"0"0"0"0,0 0 0 0,0 0 0 0,0 0 0 0,0 0 66 0,0 0 9 15,0 0-39-15,0 3 72 0,0 1-27 0,-2 3-9 16,-2 4-36-16,-5 2-6 0,0 5 6 0,-7 4 1 16,1 0 8-16,-2 4-7 15,-2-2-2-15,-1 0 0 0,2 1 86 0,-4-1-33 0,6-5-10 0,3-1 11 16,0-4-27-16,6-4 0 0,0-1-26 16,3 1 82-16,4-5-46 0,0 2 0 0,9-5-37 0,8 2 35 15,5 0-35 1,4-3 9-16,3-1-9 0,-1 0-49 0,3 0 25 0,-2 0-1 15,1 0-132-15,1 0 88 0,-4 0 29 0,-2 0-156 16,-5 0 88-16,-2 0 28 0,0 0 26 0,-4 0-64 16,-8 0 19-16,-4-1 25 0,2-2 0 0,-4-2 46 15,0-1 1-15,-5-2-65 0,-4-2 6 0,-3-2 209 16,-3 0-88-16,2-5-37 0,-3-2 95 0,0-1-54 16,2-1-18-16,0-1 24 0,1-1-33 0,0 0-3 15,3 2 0-15,-2-4 49 0,6 4-28 16,3 4-1-16,1 0-24 0,2 1 2 31,0 1-7-31,10-2 9 0,8 8-8 0,5 2-67 0,4 3 31 0,6 1 0 16,3 3-50-16,1 0 45 0,-1 7-12 0,-2 8-100 0,-1 4 61 0,-2 3 34 15,-4 1 5-15,-1 5-63 0,-9-2 30 0,-7-2 0 16,-2 4 21-16,-5-2 14 0,-3 0-17 0,0 1 11 16,-3-4-16-16,-13 0 44 15,-4-5-10-15,-2-2-18 16,-3 2 122-16,1-7-56 0,-1-4-23 0,1-2-49 0,-1-3 28 0,4-2-4 0,-2 0 15 15,8 0-379 1,2 0 171-16,3-2 89 0,5-8 35 0,5-3-450 0,0-3 234 0,9-2 129 16,11-3 62-16</inkml:trace>
  <inkml:trace contextRef="#ctx0" brushRef="#br0" timeOffset="67929.09">23902 9574 1213 0,'0'-5'0'0,"0"3"0"0,0-1 0 0,0 3 0 0,0-3 0 0,-3 3 0 0,-8 0 547 0,-5 13-260 0,-1 1-125 0,-6 6 360 16,2 4-243-16,1 1-121 0,-1 3-52 0,5-2 134 16,4 3-102-16,5 0-51 15,6 1-26-15,1-1-153 0,2 2 72 0,16-5 24 0,3-4 0 0,8-2-406 16,1-3 219-16,4-7 110 0,2 4-215 16,-2-9 78-1,-4-1 109-15,0-3-491 0,-4-1 279 0,2 0 138 0,-1 0 60 0,-7-3-388 16</inkml:trace>
  <inkml:trace contextRef="#ctx0" brushRef="#br0" timeOffset="68134.83">24168 9757 1842 0,'-10'0'0'0,"3"0"0"0,0 0 0 0,0-1 0 0,3 0 0 0,4-2 0 0,0 3 257 16,1 0-110-16,14 0 141 0,6 0-126 0,4 0-54 15,4 0-40-15,4 0 43 16,2 3-37-16,1-2 0 0,1 0-38 0,0 2-219 0,-4 1 104 0,-3-2 58 16,1 1-438-16,-7 2 248 15,-2-3 123-15,2 3 72 0,-11-3-629 0,-4 1 282 16,-5 0 163-16,-2-3-127 0</inkml:trace>
  <inkml:trace contextRef="#ctx0" brushRef="#br0" timeOffset="68327.35">24407 9522 1257 0,'-8'-3'0'0,"-4"-1"0"0,7 0 0 0,0 2 0 0,2 2 0 0,-1 0 0 0,4 9 0 0,0 5 491 15,0 7-232-15,0 7-112 0,1 6 270 0,4 2-190 16,-1 7-87-16,1 3-56 0,-3 3-9 0,0 2-39 16,2 2 0-16,-3-5-486 15,1 7 252-15,-2-14 113 0,0-4 60 0,0-5-306 16,0-3 184-16,0-6 91 15</inkml:trace>
  <inkml:trace contextRef="#ctx0" brushRef="#br0" timeOffset="68934.38">25010 9479 1020 0,'-2'0'0'0,"-2"-1"0"0,4-1 0 0,0 0 0 0,3 2 0 0,10 0 0 0,9 0 0 0,7 0 0 0,3 2 261 0,4 4-112 0,1 1-56 16,4 3-138-16,1 2 50 15,-10 3-9-15,-3 1 40 0,-7 6-102 16,-10 6 49-16,-10 2 25 0,-2 8-131 0,-11-1 67 0,-16 1 35 15,-7 3 0-15,-4 1 216 0,-5 2-88 0,4-9-66 16,0-2-1-16,5-3 380 0,0-2-195 0,12-5-84 16,0 0 180-16,11-12-147 0,11-4-69 0,0 1-35 15,9-6-16-15,15-2-18 0,5 0 9 0,5 0-58 16,7-2 24 0,1-6 1-16,0-4 24 0,-1 0-503 15,2 0 261-15,-10 2 117 0,-3-2 62 0,-6 3-810 16,-5 1 400-16</inkml:trace>
  <inkml:trace contextRef="#ctx0" brushRef="#br0" timeOffset="69098.94">25069 9743 1735 0,'-15'-8'0'0,"3"4"0"0,3-1 0 0,3 4 0 0,6-1 0 0,0 2 0 0,0 0 0 0,13 0 275 16,4 8-111-16,8 1-68 0,1 3-30 0,1-1 157 15,2 0-94-15,0 1-46 0,4 3-480 0,-3-2 212 16,-2 0 111-16,0-2 55 0,0 0-731 0</inkml:trace>
  <inkml:trace contextRef="#ctx0" brushRef="#br0" timeOffset="69247.53">25494 9859 1354 0,'0'0'0'0,"0"0"0"0,0 0 0 0,-1 0 0 0,1 0 0 0,0 0 0 0,0 0 362 0,0 2-167 16,1 5-79-16,6 1-41 0,4 1-125 0,-2-1 42 0,5 5 10 16,0-4-420-16,0 3 219 0,0-3 108 0,3 2 55 15,-2-2-566-15</inkml:trace>
  <inkml:trace contextRef="#ctx0" brushRef="#br0" timeOffset="69417.6">25785 9835 1503 0,'-7'-5'0'0,"-2"3"0"0,2 2 0 0,-2 0 0 16,1 2 0-16,-3 10 0 0,-1 10 0 0,-4 4 457 0,-1 8-215 0,0 5-103 0,-3 4-51 0,0 7 15 15,-1 0-32-15,-4 5 8 0,5-10-183 0,3 0 70 16,-2-2 36-16,5-9-1 0,-4 7-422 0,8-16 224 16,2-4 117-1,4-6-570-15,1-5 250 0</inkml:trace>
  <inkml:trace contextRef="#ctx0" brushRef="#br0" timeOffset="69623.57">26046 9649 1635 0,'-11'0'0'0,"-1"2"0"0,1 4 0 0,-5 6 0 16,-1 6 0-16,-3 9 192 0,6 2-82 0,-2 9-37 0,7 3 443 0,2 5-239 0,7 1-121 15,0 6-50-15,2-9 4 0,15-2-36 0,5-7-1 16,5-1-37-16,4-10-427 0,3 4 222 0,-1-15 98 16,-2-7-529-16,-1 0 317 15,-2-6 159-15,0 0-634 0,0 0 351 0</inkml:trace>
  <inkml:trace contextRef="#ctx0" brushRef="#br0" timeOffset="69841.98">26373 9657 1632 0,'-3'-6'0'0,"-4"-3"0"0,6 6 0 0,-1 3 0 0,2 0 0 0,0 0 0 0,0 17 0 0,0 2 512 15,0 5-243-15,0 5-116 16,0 3 119-16,0 5-118 0,0 1-59 0,0 1-285 0,0 0 109 0,0 1 58 16,0-1 30-16,0-3-569 15,0 0 299-15,0-1 159 47,0-11 65-47,0-3-351 0,0-1 120 0</inkml:trace>
  <inkml:trace contextRef="#ctx0" brushRef="#br0" timeOffset="69975.22">26610 9992 2279 0,'-2'0'0'0,"-5"0"0"0,1 0 0 0,1 0 0 0,-2 2 0 0,-1 8 0 0,0 0 0 0,-3 4 0 0,0 2 461 0,-1 2-212 0,2 1-107 0,-2-1-198 0,-1 2 46 0,2 1 32 16,-1-5-9-16,5-3-573 0,0-4 298 0,4 1 149 0,-2-5 83 0,5-5-365 0,0 0 208 0</inkml:trace>
  <inkml:trace contextRef="#ctx0" brushRef="#br0" timeOffset="70258.49">26834 9735 1381 0,'17'0'0'0,"-1"-1"0"0,7 0 0 0,-4-1 0 0,5 2 0 0,-2 0 0 0,4 0 0 0,-1 3 399 16,0 8-173-16,-4 0-99 0,-3 2-46 0,-3 4-22 16,-4 3 0-16,-6 2-23 0,-4 6-55 0,-1-2 23 15,-18 2 1-15,-9 1 31 0,-4-3-136 16,-5 2 68-16,-4 2 43 0,2-9 185 0,0-3-80 0,2-2-40 16,3-2 0-1,8-5 275-15,-3 5-148 0,12-10-88 0,4 0-40 0,7-4 188 16,4 0-113-16,1 0-113 0,3 0-37 0,15 0 0 15,8 0 0-15,4 0 0 0,3 0 0 0,0 0 0 16,7-1 0-16,-7-2-457 0,2 3 217 0,-2-1 107 16,-2 1 79-16,-3 0-803 0,2 0 401 0,-10 0 215 15,-3-1 102-15,-5-3-518 16</inkml:trace>
  <inkml:trace contextRef="#ctx0" brushRef="#br0" timeOffset="70437.75">27336 9693 2163 0,'7'-3'0'0,"5"-4"0"0,0 6 0 0,0 1 0 0,0 0 0 0,0 5 0 0,-1 12 0 0,-1 7 331 15,-3 3-152-15,-4 4 95 0,-3 5-119 0,0 1-60 0,0 7-29 0,-12 4 34 16,-2-3-37-16,-5-1 0 0,-3-2-27 0,-2-2-424 16,-2-3 212-16,-6 3 115 15,4-10 44-15,-6 0-776 0,1-1 403 16</inkml:trace>
  <inkml:trace contextRef="#ctx0" brushRef="#br0" timeOffset="71229.64">28050 9825 1035 0,'-1'0'0'15,"-1"0"0"-15,0 0 0 0,-1 0 0 0,0 0 0 0,-4 0 0 0,0 7 0 0,-5 3 169 0,-4 6-57 0,-1 2-44 0,-5 3-61 0,-5 4 28 0,-2 0 0 0,-2 3 0 16,-4 0 49-16,4-7-8 0,3-1-41 0,5-4 153 15,2-4-76-15,3-2-30 32,7-6-9-32,9-4 153 0,-1 0-95 0,3 0-48 0,3 0-24 31,8 0 54-31,11 0-44 0,2 0 1 0,11 0-35 0,-2 0 23 0,3 0-1 0,3 0-13 0,-6 1-167 0,1 5 79 0,-1 0 40 0,1-2-189 16,-4 1 114-16,3 2 36 0,-9-4 30 0,-3 1-243 15,-3-3 122-15,-5 3 23 16,-7-4 43-16,3 0 47 0,-9 0 9 0,0-4-23 0,-4-8 0 15,-11-3 152-15,-2-3-76 0,0-3-43 0,-5-2 51 0,2 0-21 16,-5-3-25-16,2-1 17 0,-1 1-29 0,0-3 35 16,5 2-26-16,0 7-76 0,5-1 37 0,-1 6 7 15,8 1 32-15,-2 1-37 0,9 6 3 0,0 7 3 16,6 0 48-16,7 0-10 16,6 0-24-16,2 8-13 0,1 6 43 0,1 0 0 15,0-1-29-15,1 1 43 16,1 1 0-16,3 2-22 0,-4-3-12 0,2 1 30 0,-1-1 0 0,0 2-16 15,2-3-7-15,4 3 96 16,-5-4-46-16,4 1-19 0,-1-1 118 0,1 1-62 16,1-1-33-16,6 0-4 0,-10-3-28 0,1-1 13 15,-3-3-5-15,-4-1-102 0,2-1 58 0,-10-3 6 16,-4 0 39-16,-1 0-443 0,-5-7 208 0,-3-4 86 0,0-3 57 0,0-3-601 78,0-2 314-62</inkml:trace>
  <inkml:trace contextRef="#ctx0" brushRef="#br0" timeOffset="71326.39">28735 9683 2781 0,'-9'0'0'0,"0"2"0"0,1 0 0 0,-3 8 0 0,-4 7 0 0,1 4 0 0,-8 18 0 0,-3 15 509 0,-12 17-236 0,-6 15-120 0,-11 18-50 0,4 0 9 16,-12 13-112-16,-13 13 0 0,-3 7-144 0,-8 1-119 15,-12 19 158-15,13-24 65 0</inkml:trace>
  <inkml:trace contextRef="#ctx0" brushRef="#br0" timeOffset="72698.92">15699 10990 1170 0,'0'0'0'0,"0"-3"0"0,0 1 0 0,0 0 0 0,0 1 0 0,0-1 400 0,0 2-182 0,6 0-82 0,1 0-55 0,3 0 359 16,3 0-202-16,5 0-101 16,4 0-51-16,5 5 107 0,-1-1-83 0,4-1-37 15,1 0-250-15,3 1 106 0,-1-4 53 0,2 0-568 16,-3 0 306-16,-4 0 158 15,-4 0 78-15,-4 0-457 0</inkml:trace>
  <inkml:trace contextRef="#ctx0" brushRef="#br0" timeOffset="72885.42">15766 11250 1522 0,'-24'2'0'0,"9"1"0"0,2 3 0 0,6 0 0 0,5-4 0 0,2 4 0 0,0-2 775 16,0 3-374-16,20-1-183 0,3 2 383 15,7-2-283-15,4 1-222 0,-1-2-96 0,3 0 0 0,-1-1 0 16,-1 1 0-16,1-2 0 0,1 1-34 0,-6-2-25 16,-4 0 47-16,-2-2-297 0,-2 0 172 0,-6 0 87 15,0 0 51-15,-9 0-946 0,-6 0 439 0</inkml:trace>
  <inkml:trace contextRef="#ctx0" brushRef="#br0" timeOffset="75259.64">17028 10943 1116 0,'0'0'0'15,"0"0"0"-15,-2 0 0 0,-3 0 0 0,0 0 0 0,-1 4 164 0,0 11-55 16,0 6-41-16,-2 8 167 0,-1 9-99 0,1 8-50 16,4 5-24-16,-1 8 253 0,5-4-144 0,0 3-68 0,0-4-32 0,5-1 120 15,5-3-78-15,4 3-28 0,-3-14-80 0,3-6 32 16,-2-1-1-16,-2-3-43 0,0-5-1 0,0 4 54 15,-5-10-10-15,-5-3-31 0,3-3 32 0,-1-3-1 16,-2-5 1-16,0 1 14 0,0-5-32 0,0 0 14 16,0 0-49-16,0 0 115 0,-2 0-39 15,-1-2 7-15,1-1-55 0,-1-1 21 16,0 1 15-16,1-2-418 0,-1 0 194 16,1 1 94-16,2-3 39 0,0-1-604 0,0-1 301 0,0 0 155 15,2-1 68-15,3-2-214 94,3 0 151-94,0 1 74 0</inkml:trace>
  <inkml:trace contextRef="#ctx0" brushRef="#br0" timeOffset="75384.31">17386 11354 1397 0,'0'0'0'0,"0"0"0"0,0 0 0 0,0 0 0 0,1 0 0 0,5 0 558 0,7-2-260 0,7 0-131 0,7 2-56 0,5 0 243 15,6-3-158-15,7 3-89 0,3-3-31 0,2 3 11 16,5 0-17-16,-10 0-8 16,-2 0-303-16,-4 0 139 0,-3 0 69 0,-4 0-532 15,-1 0 310-15,-14 0 141 0,-6 0 76 0,-6 0-778 16,-4 0 381-16</inkml:trace>
  <inkml:trace contextRef="#ctx0" brushRef="#br0" timeOffset="75567.82">17677 10997 1807 0,'-9'-3'0'0,"-1"1"0"0,3 2 0 0,2 0 0 16,-1 5 0-16,6 12 0 0,0 5 0 0,0 10 0 0,0 5 197 0,11 9-80 0,-1 10 350 0,0 2-220 0,-1 4-105 16,0 4-53-16,-2 1 27 0,-3-1-40 0,1 3 10 15,-2-14-50-15,1-8-544 0,-2-2 273 16,0-7 135-16,-1-4 69 0</inkml:trace>
  <inkml:trace contextRef="#ctx0" brushRef="#br0" timeOffset="79905.46">18629 11330 546 0,'-2'2'0'0,"-1"1"0"0,-4-1 0 0,5 0 0 0,-3 0 0 0,1 0 0 0,-3-1 105 16,3-1-38-16,-4 0-1 0,3 0-28 0,-1 0 117 16,0 0-59-16,-2 0-20 0,2 0 12 0,0-5-25 15,-1-4 0-15,3-2 32 16,-4 0-29-16,3-5 9 0,1 0-37 0,4 0 99 0,-2-1-50 15,2-4-24-15,0 1-1 16,0-2 54-16,2 3-44 0,7 1-1 0,5 0-33 0,1 3 57 16,7 2-28-16,2 2 9 0,0 6 6 0,2 2-44 15,3 3-1-15,-2 0-81 0,-1 12 41 0,6 8 9 16,-9 6 32-16,-3 3-75 0,-5 10 38 0,-2 5 0 31,-7 0 36-31,-1 7-279 0,-5-5 126 0,0 4 42 0,-13-4-143 0,-4 5 85 16,-4-8 55-16,-2 7-9 15,0-15 82-15,-2-2-12 0,-3-3-22 0,1-3 277 0,0-6-135 0,-4-2-73 16,6-9-21-16,0-4 189 0,-1-6-105 0,5 0-28 0,-4 0 14 16,11 0 327-16,2-3-185 0,5-4-92 31,4 0 126-31,3 3-109 0,0-2-45 0,0 3-37 0,14-2 39 0,7 2-104 0,3 2 0 0,8-2 0 16,2 3 0-16,-1 0 0 15,5 0 0-15,0 0 0 0,1 0 0 0,-1 7 0 16,11 1 0-16,-10-2 0 0,1 2-17 0,0-1 7 15,-3 0-276-15,-1 1 140 0,3 1 33 0,-16-4 50 16,-1 0-145-16,-7-4 85 0,-5 1 42 0,-5 0 16 16,-2-2-11-16,-3 0 37 0,0 0 0 0,-7 0 50 15,-4-5-25-15,-2-5 0 0,3 0-34 0,-2 2-152 32,2-2 80-32,2 0 42 0,2 0-1 0</inkml:trace>
  <inkml:trace contextRef="#ctx0" brushRef="#br0" timeOffset="80271">19202 11483 1775 0,'-10'-5'0'16,"2"3"0"-16,3 0 0 0,0 0 0 0,2 1 0 0,3 1 0 0,0 0 635 0,0 0-299 0,2 5-150 15,7 2 218-15,1-1-175 0,2 2-101 0,-1-1-45 16,0-1-85-16,3 2 39 0,-5-3 0 0,2 2-283 16,-2-1 137-16,-1-4 73 0,-3 3 36 0,1-2-507 15,-1-1 272-15,-1-1 141 0,-2 1 61 0,0 1-690 32,-1-3 343-32,-1 0 172 0</inkml:trace>
  <inkml:trace contextRef="#ctx0" brushRef="#br0" timeOffset="80606.09">19631 11088 1621 0,'0'-7'0'0,"0"0"0"0,0 3 0 0,-2-1 0 0,1 1 0 0,-4 2 0 0,4-1 0 0,-1 3 262 0,2 0-113 32,0 6-56-32,0 10 137 0,0 4-88 0,0 7-57 0,0 8-24 0,0 5 263 0,0 3-143 0,0 6-73 15,0 9 132-15,0 2-107 16,0 2-48-16,0 3-24 0,0-1 2 0,0-1-26 0,2 5 8 0,-1-20-70 16,2-3 31-16,0-7-1 15,0-4 20-15,-1-8-37 0,1 1 24 0,0-17-12 0,-1-6 0 0,0-4-125 16,-1 0 19-16,-1 0 61 31,0-2-484-31,0-9 254 0,0 0 99 0,0-4-496 0,0 0 319 0,0-3 149 0,0-2 88 0</inkml:trace>
  <inkml:trace contextRef="#ctx0" brushRef="#br0" timeOffset="81123.61">20005 10794 292 0,'0'0'0'0,"0"-1"0"0,0-3 0 0,2 1 0 0,-1 0 0 0,-1 0 314 0,2 1-140 0,-1 0-68 0,-1 1-35 0,2-1 266 32,-1 2-140-32,-1 0-86 0,2 2 229 0,-2 7-152 0,0 7-76 0,0 3 86 0,0 5-73 0,0 5-48 15,0 1 0-15,0 6 148 0,0 0-94 16,0 2-47-16,0 3-15 0,-3-5 107 0,0 0-69 15,-2-7-35-15,2 0-1 16,-1-6 30-16,1 1-23 0,2-11-9 0,-2-4-186 0,0-6 77 16,1 0 38-16,1-3 0 0,-1 0-593 0,1-3 279 15,1-9 168-15</inkml:trace>
  <inkml:trace contextRef="#ctx0" brushRef="#br0" timeOffset="85012.17">20818 11125 1213 0,'2'-6'0'0,"-2"-1"0"0,0 2 0 0,1 2 0 0,-1 1 0 0,1 2 0 0,-1 0 0 15,0 0 0-15,0 10 168 0,0 7-66 0,0 2 32 0,0 5-49 0,-7 6-24 16,-6 4 10-16,1 2-20 0,-6 1-14 0,-1 4 0 15,-5 6 1-15,-2 2-76 0,-8 6 48 0,4-5-11 16,-3-3 39-16,0-2-176 0,1-4 88 0,1-6 44 16,1 1-362-16,7-18 157 0,7-6 105 0,5-7-318 15,2-5 194-15,6-1 96 16</inkml:trace>
  <inkml:trace contextRef="#ctx0" brushRef="#br0" timeOffset="85159.77">20508 11367 1183 0,'0'-6'0'0,"-2"4"0"16,0-3 0-16,2 3 0 0,0 2 0 0,0 0 0 0,6 0 0 0,6 9 448 0,4 5-195 0,3 4-113 0,2 4-51 0,4 2 192 0,0 2-121 0,2 3-62 0,3 3-204 0,-1 0 66 0,1-1 39 0,-1 1-529 16,0-3 283-16,0-3 143 0,0 1 80 0,-8-11-683 0</inkml:trace>
  <inkml:trace contextRef="#ctx0" brushRef="#br0" timeOffset="85451.99">21089 11386 1345 0,'-12'7'0'0,"4"3"0"0,2 3 0 0,0 2 0 0,0 5 0 0,6 1 0 0,0 1 267 0,0 3-115 0,7-1 67 0,6-4-91 0,4 2-36 16,2-6-9-16,2-2-259 15,4-4 107-15,0-3 53 0,0-7 26 0,3 0-276 0,-3 0 142 0,-1-7 76 16,-4-13 37-16,-3-1-105 0,-5-3 63 0,0 0 34 16,-8-2-77-16,-4 1 36 0,0-4-24 0,-2 3 260 15,-9-1-118-15,-2-1-57 0,-4 5-14 0,-2 1 254 16,-2 5-109-16,1 0-67 0,-2 5 6 0,-2-3 45 16,4 11-23-16,2 3-30 15,4-2 16-15,-1 3-90 0,6 0 24 0,1 7 10 16,8 9-308-16,0 0 158 0,0 3 65 0,12 1-494 15,5 2 247-15</inkml:trace>
  <inkml:trace contextRef="#ctx0" brushRef="#br0" timeOffset="85624.53">21559 11478 1840 0,'-9'0'0'0,"3"0"0"0,0-2 0 0,-1 0 0 0,3 2 0 0,1 0 0 0,2 0 0 0,-1 0 234 15,0 0-90-15,2 0-57 0,0 4-55 0,0 3 5 16,0-2 0-16,5 2-340 16,1 0 179-16,2-1 76 0,-2 2 43 0,1-3-688 0,2 2 335 0</inkml:trace>
  <inkml:trace contextRef="#ctx0" brushRef="#br0" timeOffset="85955.64">21845 11304 1189 0,'-8'11'0'0,"-1"4"0"16,-2 5 0-16,2-3 0 0,2 5 0 0,3 2 0 0,2 2 401 0,1 0-182 0,1 5-81 0,0-8-56 16,9 1 156-16,6-7-101 0,1 1-50 15,4-3-156-15,2 0 61 0,-3-9 17 0,2-2 0 16,1-4-236-16,-2 0 132 0,0 0 65 0,1-10-163 15,-6-3 111 1,-2-4 19-16,-3-3 41 0,-2 0-88 0,-5 1 50 0,4-3-53 0,-7 5 32 0,0 2 128 16,0 0-42-16,0 4 1 0,-7-2 240 15,2 2-136-15,-1 4-44 0,-2 1-41 16,5 1 256-16,-2 1-132 0,1 0-65 0,1 0-56 16,-1 1 8-16,3 1 1 0,-2 1 0 0,1-2-142 15,2 2 70-15,-2-1 46 0,1 1-10 16,-1 0-346-16,1-2 155 0,-5 2 98 0,5-2-315 0,-3-2 176 15,1 1 101-15,-2-1 47 0,-1-1-279 0</inkml:trace>
  <inkml:trace contextRef="#ctx0" brushRef="#br0" timeOffset="86586.47">22451 11125 1173 0,'5'-7'0'0,"-2"-1"0"31,2 0 0-31,0 4 0 0,-2 2 0 0,1 0 0 0,1 2 0 0,-4 0 168 0,1 2-57 0,-2 9-42 0,0 4 69 0,-9 5-50 0,-4-1-26 0,-4 5-1 0,0 0-4 0,-2-2-21 0,0 2 0 15,1-7 0-15,-2 3 103 0,2-3-51 0,-2 1-17 16,4-4 151-16,1-3-93 16,4-2-46-16,-1-3 65 0,9-2-56 0,-2 0-19 0,5-3-8 0,0-1-11 15,13 0-17-15,7 0-1 63,4 0 0-63,3-1 19 0,4-1-19 0,-2 0 0 0,3-1 1 0,-1 2-194 0,-1-1 97 0,6 2 57 0,-8 0-352 0,0 0 164 0,-3 0 99 0,-2 0 9 0,-1 0-485 0,1 0 257 31,-10 2 141-31,-3-1-160 0,-3 2 147 0,-4-3 73 0</inkml:trace>
  <inkml:trace contextRef="#ctx0" brushRef="#br0" timeOffset="86732.65">22553 11074 864 0,'-10'-9'0'0,"-3"3"0"0,6 1 0 0,2 4 0 0,2 1 0 0,1 1 0 0,2 16 584 16,0 8-265-16,0 6-145 0,0 7 395 0,2 6-266 15,4 5-134-15,0 7 3 0,-1 12-59 16,0-2-42-16,1 4-1 0,-3 2-768 16,-2 2 367-16,0-2 183 0,-1 8 102 0</inkml:trace>
  <inkml:trace contextRef="#ctx0" brushRef="#br0" timeOffset="87542.17">23403 11418 1058 0,'0'-2'0'0,"0"-1"0"0,-1 0 0 0,-2 0 0 0,1-1 0 0,2 3 0 0,0-3 0 0,0 3 0 0,2 0 0 0,7-2 157 15,6 3-51-15,4 0 157 0,5 0-113 0,2 0-57 16,5 0-28-16,5 5 64 0,-1 2-51 0,5 0 0 16,0-1-42-16,1 1 35 0,0-2-35 0,4 4 10 15,-12-5-10-15,-2 1-178 0,-6 1 89 0,-2-4 45 16,-8 2-334-16,1-1 181 16,-11-3 48-16,-2 2-387 0,-3-2 219 15,0 0 122-15,-6 0 62 0</inkml:trace>
  <inkml:trace contextRef="#ctx0" brushRef="#br0" timeOffset="87728.67">23721 11083 1759 0,'-7'10'0'0,"-1"2"0"0,0 5 0 0,4 8 0 0,-1 8 0 0,5 6 0 0,0 9 0 0,0 6 278 0,0 7-120 0,0 5-62 0,3 9 44 15,1-9-57-15,0 0-23 0,0-3 0 0,-1-2-545 16,2-4 261-16,-2 5 139 0,-2-13 57 0</inkml:trace>
  <inkml:trace contextRef="#ctx0" brushRef="#br0" timeOffset="90305.58">19475 8420 1191 0,'-19'-6'1'16,"3"-1"0"-16,3 3 0 0,-2 1 0 0,10 0-1 0,0 3 1 0,5 0-1 0,0 0 1 0,0 0 185 0,8 0-66 0,12 3 212 0,8-1-147 0,6 1-75 16,11-1-36-16,4-2 234 0,10 3-127 0,0-3-76 15,7 0-35-15,4 0 109 0,8 1-71 0,9-1-35 16,14 3 8-16,-10 3-95 15,1-1 26-15,-3 2-1 0,-5-1-13 0,-7 1 0 0,5 1 48 0,-26 0-152 16,-7-4 71-16,-6 1 36 0,-10-2 0 16,-4 0-103-1,0-2 40-15,-15-1 2 0,-7 0 32 0,-3 0-12 0,-4 0 0 0,0 0 6 16,0 0 15-16,-1-1 202 0,-7-7-94 0,-3 1-44 16,2-3-85-16,-2 2 51 0,-3-3-9 0,1 4-434 15,-1 0 208 1,2 3 105-16,-2 4 51 0</inkml:trace>
  <inkml:trace contextRef="#ctx0" brushRef="#br0" timeOffset="91781.57">24592 11323 666 0,'-6'-4'0'0,"-1"-2"0"0,-1 1 0 0,1 1 0 0,-1 3 0 0,2 1 0 0,-2 0 166 0,2 6-64 0,-3 12-23 0,3 7-9 0,1 6 27 0,-1 8-30 16,3 4 1-16,-1 4-30 0,4 8 104 15,0-7-57-15,0 1 0 0,13-8 30 0,3-2-39 16,4-8 1-16,6-3 10 0,2-13-10 0,2-8-39 31,1-6 0-31,-1-1-42 0,4-1 0 0,0-14 51 0,-9-6-10 0,3-6-92 0,-6-3 46 0,-2-6 1 31,-4-1 45-31,1-8-72 0,-11 8 11 0,-3-2 27 0,-3 2-129 0,0 1 69 0,-7 2 13 0,-9-4 18 16,-8 12-16-16,-4 2 37 16,-4 4-25-1,-3 6 56-15,-2 5-41 0,-3 1 2 0,7 8 0 0,1 0-77 0,5 4 39 0,3 11-1 16,7 1-78-16,2 4 51 0,12 1 32 0,3 0 1 16,1 2-343-16,10-4 175 0</inkml:trace>
  <inkml:trace contextRef="#ctx0" brushRef="#br0" timeOffset="92263.68">25525 11330 740 0,'2'0'0'0,"0"0"0"0,-2 0 0 0,0 0 0 0,0 0 0 0,1 0 302 0,-1-3-124 0,0 3-74 0,0 0 180 15,0 0-124-15,0 3-61 16,0 8-31-16,-3 3 17 0,-7 4-8 0,-3 7-40 15,-3 3 0-15,-3 3-54 0,-4 4 28 0,-3 6 8 16,-2 1-124-16,-1 1 70 0,-6 1 37 0,2-3-1 0,0 0-194 0,-1 0 118 16,8-12 3-1,0-5-301-15,5-7 153 0,5-5 94 0,4-7 29 0,-1-2-118 16</inkml:trace>
  <inkml:trace contextRef="#ctx0" brushRef="#br0" timeOffset="92442.2">25208 11344 1723 0,'-2'0'0'0,"-6"0"0"0,3 0 0 0,2 0 0 16,2 0 0-16,1 8 0 0,0 4 0 0,2 6 293 0,10 3-132 0,5 3-62 0,2 5 109 0,4 2-86 0,3 4-42 16,4 3 9-16,-1-2-308 0,3 0 128 0,-1 0 64 15,1-1 32-15,0-2-260 0,3 2 155 0,-9-9 64 16,-4-4-585-16,0-2 313 15</inkml:trace>
  <inkml:trace contextRef="#ctx0" brushRef="#br0" timeOffset="92649.65">25974 11355 1057 0,'-26'6'0'0,"1"6"0"0,4 7 0 0,0 4 0 0,-1 4 0 0,0 5 527 0,1 9-236 0,8-2-132 16,7 2 139-16,4-3-131 0,2 2-65 0,3-5-33 16,13 2 38-16,4-10-40 0,5-5 0 0,0-2-341 15,6-4 155-15,2-3 78 0,3-4 48 0,-5-6-620 16,2-3 314-16,-1 0 157 16,-2-3 78-16</inkml:trace>
  <inkml:trace contextRef="#ctx0" brushRef="#br0" timeOffset="92800.25">26191 11575 1308 0,'-7'0'0'0,"-2"-3"0"0,4 3 0 0,1-3 0 0,4 2 0 0,0 1 0 0,0 0 136 0,7 0-50 16,10 0-25-16,3 0 111 0,8 0-68 0,0 0-25 16,5 0-8-16,-2 0-426 0,2 0 196 15,3 0 98-15,-3 1 49 0</inkml:trace>
  <inkml:trace contextRef="#ctx0" brushRef="#br0" timeOffset="93073.51">26690 11512 1191 0,'0'0'0'0,"-5"0"0"0,-1 0 0 0,-3 0 0 0,1 0 0 0,0 10 0 0,-3 6 0 0,1 4 420 0,3 1-191 0,4 4-97 0,1 3 46 0,2 2-61 0,0-4-45 15,5-2 0-15,8 1-53 0,5-6 15 0,4-2 2 0,2-1 8 0,-1-8-204 0,3-8 99 0,0 0 48 32,0 0-186-32,0-5 118 0,0-8 51 0,-7-6 27 0,-2-2-173 0,-4-3 83 0,-4-1-4 0,-6-3 105 15,1-4-28-15,-4 3-15 0,0 0-7 0,-7-3 75 16,-10 4-31-16,-1 1 0 0,-2-4-10 0,-3 13 169 16,-3 1-66-16,-2 8-49 0,1 2 13 0,1 6-25 15,0-1 8-15,8 2-197 16,0 5 84-16,8 9 41 0,3 6 1 0,4 1-484 15,3 4 227-15,0-3 132 0</inkml:trace>
  <inkml:trace contextRef="#ctx0" brushRef="#br0" timeOffset="93222.12">27026 11690 1178 0,'0'3'0'0,"0"-3"0"0,0 3 0 0,0-3 0 0,0 0 0 0,0 1 209 0,0 2-86 16,0-1-43-16,0-1 320 0,2 0-182 15,-2 3-81-15,0-1-278 0,1 0 89 0,1 2 44 0,0-2 0 0,-1 2-561 16,1 0 299-16,2 0 153 0</inkml:trace>
  <inkml:trace contextRef="#ctx0" brushRef="#br0" timeOffset="93511.93">27282 11555 1307 0,'-13'5'0'0,"2"4"0"0,2 6 0 0,-2-2 0 0,3 5 0 0,0 4 176 0,7-3-74 0,1 4 343 0,0-5-205 16,5 3-92-16,9-4-60 15,4-1-71-15,2-5-8 0,2-2 27 16,3-8 1-16,0-1-238 0,1 0 119 0,4-1 69 0,-7-10 20 0,-2-2-233 16,-2-2 126-16,-5-5 64 0,-5 1-44 15,2-6-15-15,-8 4 45 0,-3-4-81 0,0 0 129 0,-8 0-43 16,-9-1 8-16,0-1 149 0,-3 5-70 0,-6 1-28 15,0 2 0-15,-2 5 193 0,1 1-106 0,-6 1-23 32,10 7-37-32,0 4-38 0,3 1 16 0,4 0 31 0,6 0-433 0,-1 10 195 15,11 3 95-15,0 2-270 0,0 0 172 0</inkml:trace>
  <inkml:trace contextRef="#ctx0" brushRef="#br0" timeOffset="93789.41">27630 11454 866 0,'6'0'0'0,"-1"0"0"0,1 0 0 0,1 0 0 0,1 0 0 0,1 0 510 0,0 2-227 15,1 3-128-15,2 2-59 0,-2 3 186 0,0 2-122 0,1 2-62 16,-2 1-138-16,-2 4 34 0,-5 1 0 0,-1 3-201 16,-1 0 122-16,-3 1 61 0,-8 0 38 0,-7-4-40 15,-3-2 31-15,1-4 0 0,-3 0 30 16,1-5 30-16,-4 1-83 0,10-4 15 0,0-4-1 0,5-2 392 15,2 2-187-15,3-2-89 16,3 0 186-16,3 0-136 0,9 0-63 0,10-4-32 0,7-3-92 0,3 0 30 16,4 0 9-16,0 3-127 15,3 0 75-15,0 0 37 0,-1 2-1 0,1-1-506 16,3 2 223-16,-7 0 146 0,-5 1-19 16,-1 0-618-1</inkml:trace>
  <inkml:trace contextRef="#ctx0" brushRef="#br0" timeOffset="93945.54">28040 11357 2165 0,'9'-3'0'0,"1"-1"0"0,6 4 0 0,-1 0 0 0,5 0 0 0,4 9 0 0,-4 7 0 0,1 7 748 0,-1 5-357 0,-5 7-176 16,-2 2-90-16,-4 11 162 0,-7-1-287 0,-2 0 0 15,-9 3 0-15,-11-3 0 16,-4-1 0-16,-10 4 0 0,1-14-530 0,-9 0 160 0,-3-1 203 0</inkml:trace>
  <inkml:trace contextRef="#ctx0" brushRef="#br0" timeOffset="94898.98">16009 12656 1569 0,'-6'-5'0'0,"-1"-1"0"0,2 1 0 0,1 4 0 0,1-1 0 0,0-1 0 0,3 2 174 0,0 1-69 0,0 0-33 16,10 0 411-16,5 0-222 0,6 1-103 0,3 2 166 16,2-1-144-16,5-2-71 0,-3 0-35 0,2 1-156 15,3 1 69-15,-4 1 21 0,1-2 0 0,-3 4-541 16,1-5 285-16,-3 6 143 0,3 0 80 0,-10-1-415 16</inkml:trace>
  <inkml:trace contextRef="#ctx0" brushRef="#br0" timeOffset="95133.36">16095 12949 1643 0,'-12'2'0'0,"-1"3"0"0,5-1 0 0,3 4 0 0,3-5 0 0,2 4 0 0,0-2 0 0,10 2 628 0,10 0-300 0,5-4-145 0,3 1-73 0,5-1 126 0,1-3-100 15,5 1-39-15,-5-1-228 0,2 0 85 0,0 0 42 0,-3 0-1 16,-1 0-147-16,-1 0 104 15,-7 0 38-15,-8-1-285 0,-3-2 167 0,-6 3 41 16,-4-3 56-16,-3 2-167 0,0-2 87 0,-3-1 25 16,-9 1 24-16,-1-2 93 15,-1 0-34-15,1 2-10 0,2-3-243 0,2 3 109 0,1-2 55 0,5 1-625 16</inkml:trace>
  <inkml:trace contextRef="#ctx0" brushRef="#br0" timeOffset="96250.37">16936 12627 1199 0,'0'0'0'0,"-2"0"0"0,-1 0 0 0,0 0 0 0,1 3 0 0,-2 6 0 0,3 3 254 0,-1 1-108 0,0 9-46 16,2 4-36-16,0 5 378 0,0 5-203 0,0 3-101 15,0 5 152 1,0 5-118-16,0-6-73 0,2 0-102 0,1-5 39 0,1 2 0 15,-2-4 0-15,-1 4-310 0,1-12 151 0,-2 0 79 16,0-3 41-16,0-3-197 0,0-4 119 0,-5 5 67 16,-2-12-83-16,2 0-503 15,-1-4 281-15,3-2 142 0,-1-3-307 0,3-2 215 0</inkml:trace>
  <inkml:trace contextRef="#ctx0" brushRef="#br0" timeOffset="96399.97">17030 13087 1515 0,'2'-8'0'0,"0"4"0"0,-1-2 0 0,1 0 0 0,1 3 0 0,-1 1 0 0,2 2 307 0,-1 0-135 0,0 0-68 0,3 5 272 16,-1 7-174-16,2-3-83 0,0 5-41 0,-1-2-218 15,2 3 97-15,0 0 36 0,-1-1-1 0,1 1-235 16,0-2 140-16,0 1 70 16,3-2-623-16,-5-3 342 0</inkml:trace>
  <inkml:trace contextRef="#ctx0" brushRef="#br0" timeOffset="96700.19">17412 12830 951 0,'-11'3'0'0,"5"-1"0"0,0 1 0 0,-1 6 0 0,0 1 0 0,-1 4 579 0,0 4-263 0,2 5-144 16,0 2-68-16,4 1 188 15,2 3-129-15,0-2-63 0,0 3-7 16,11-9-34-16,3-1 1 0,5-4-167 0,2-4 72 0,3-4 35 15,3-1 9-15,-3-7-188 0,3 0 107 0,-2-8 54 16,-2-9 28-16,2-4-241 0,-1-3 125 0,-8 0-12 16,-3-4 52-16,-7 0-41 0,-1-1 35 0,-3 1 0 15,-2-5 103-15,0 4-28 16,-7 3-1-16,-7 1 29 0,-3 3-34 0,-3 2 11 0,-4 0-50 0,1 9 182 31,0 5-76-31,-2 3-20 0,3 3-25 0,-3 0-41 0,7 6-1 0,5 8 50 16,1 5-20-16,7 0-364 0,3 4 172 0,2 1 73 0,2-1-401 15,13-2 238-15</inkml:trace>
  <inkml:trace contextRef="#ctx0" brushRef="#br0" timeOffset="97152.98">18073 12666 783 0,'-13'-10'0'0,"1"5"0"0,-5-4 0 0,-2 6 0 0,-1 3 0 0,-7 0 641 15,2 0-306-15,1 12-150 0,-1 5-74 0,2 1 290 16,5 1-182-16,1 2-82 0,11 3 45 0,6-2-72 16,0 3-38-16,1-1-69 0,18 2 0 0,4 3 42 15,3-4-8-15,4-1-65 0,3-4 32 0,-2 3 0 16,0-5 32-16,0 5-211 0,-8-6 100 0,-3 0 56 16,-3-2 28-16,-6 4-289 0,-5-3 138 15,-3 5 15-15,-3-5-33 0,-5 0 62 0,-12-4 30 16,-6-1 104-16,-5 1-45 0,-2-7 9 15,-1-2-37-15,1-3 157 0,1 0-73 16,2-1-39-16,1-6-12 0,10-7 84 0,2-1-26 0,6 0-32 31,7-4 17-31,1 1 127 0,1-5-48 0,12 4-51 0,9 0-23 0,3-4-14 0,6 2 23 0,0-3-97 16,7 0 46-16,-4 2-8 0,3 0 35 0,0-3 16 16,1 0-24-16,-1 1 4 0,4-6-8 0,-16 6 30 15,-2 2-14 1,-6 0-13-16,-7 0-20 0,-7 0 64 0,-3-2 5 0,-3 6-47 15,-17 0 119-15,-6 6-55 0,-5 2-16 0,-6 2 36 16,-5 2-25 0,3 6-10-16,-2 0-35 0,1 0-144 0,1 7 73 0,4 3 35 0,0 4 9 0,14-3-387 15,8 2 188-15,5 2 102 16,4-1 31-16,4 4-306 0,0 1 129 0,8-2 106 0,8 1-606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9T00:58:18.6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13349 7213 1207 0,'-20'0'0'0,"1"0"0"0,0 0 0 0,4 0 0 0,4 0 0 0,3 0 420 16,2 0-191-16,1 0-96 0,1 0-39 0,4 3 114 16,0-3-86-16,1 2-43 15,10 1 113-15,6 0-68 0,10 2-48 0,7 0 194 0,11-3-116 0,5 2-59 16,11-1-29-1,12 0 123-15,1 3-80 0,4 0-37 0,1 1 1 0,8 3-54 16,5 0-19-16,9 1 0 0,-17 1 0 0,-3 3 0 16,-2-3 0-16,-7 3 0 0,-8-1 0 0,5-1 0 15,-21-4 0-15,-5-3 0 0,-3 2-79 0,-8-5-24 16,-1-3 26 0,1 3-71-16,-14-3 50 0,-5 0 41 0,-5 0-11 0,-5 0 167 0,-2 0-72 15,-1 0-35-15,0 0-13 0,0 0 136 0,-5-3-66 0,-4 0-36 16,-1-6 278-16,-2-3-226 0,0 3-65 0,0-4 0 15,-1 1-229-15,-1 2-11 16,1-1 143-16</inkml:trace>
  <inkml:trace contextRef="#ctx0" brushRef="#br0" timeOffset="1810.86">15699 3024 1660 0,'0'0'0'0,"0"0"0"0,0-1 0 0,0-1 0 0,1-3 0 0,-1 1 0 0,0-1 0 0,0-2 153 0,0-2-57 16,0-2-29-16,0 1 97 0,0-1-54 0,0 0-41 16,-1 1 0-16,-2 1 72 0,-2 1-51 0,-2 1-17 15,-1 7-23-15,-1 0-12 16,-3 3 0-16,-5 18 0 0,0 8-3 0,-5 11 12 31,0 3-9 0,3 5 19-31,1 0-19 0,4-1 0 0,3-2 0 0,5 1-33 0,6-14 33 0,0-7 0 0,1-5 0 0,12-10-65 0,5-6 26 0,4-4 9 0,2-1-22 0,2-21 1 16,1-7 36-16,1-9 5 0,0-5-190 0,1-6 79 16,-4-2 45-16,-2-4-207 0,-2-2 106 0,-3 1 63 0,-2-4 8 0,1-10-84 15,-7 10 62-15,-6-3 26 0,-1-1 0 0,-3 5 27 16,0 3-1-16,0 4-10 0,-7 20 135 0,-3 12-63 16,1 9-30-16,-4 10-1 15,2 1 130-15,-2 7-69 0,2 15-37 0,-1 7 341 0,2 8-174 0,2 4-57 16,5 4-53-16,0 5 240 15,3-1-143-15,0-3-67 0,0 0-33 0,4 3 2 16,6-5 0-16,0 9-26 0,2-12-228 0,3-2 110 16,2-1 54-16,3-4 27 0,-2-7-227 0,5 5 137 15,-3-16 54-15,-2-4-712 16,0-6 354-16,0-6 154 0,-5 0 96 0,4-1-490 0,-6-16 297 0</inkml:trace>
  <inkml:trace contextRef="#ctx0" brushRef="#br0" timeOffset="2080.88">16047 2645 1734 0,'0'-7'0'0,"0"0"0"0,0 3 0 0,0-2 0 0,0 2 0 0,0 1 0 0,5-1 0 0,5 1 0 0,7 1 258 0,0 0-110 0,3 2-29 0,3 0-31 0,0 0-10 0,0 2-40 16,-1 10-45-16,-1 1-1 0,-3 8 46 0,-1 3 10 0,-11 7-106 15,-4 2 48-15,-2 9 24 0,0 2-1 0,-13 0 115 16,-6 6-36-16,-4-2-9 0,-3-1 261 0,-1-2-154 15,3-1-75-15,1-5-39 16,3 0 220-16,9-15-182 0,5-3-114 16,4-6 0-16,2-6 0 0,5-3 0 0,12 1 0 0,7-7 0 15,4 0 0-15,1-5 0 16,2-7 0-16,2 0-107 0,5-5-69 0,-7 0 103 16,0 0-707-16,-5 0 333 0,-1 2 205 0,-5-2 102 0,-3 4-500 0,-7 2 306 15</inkml:trace>
  <inkml:trace contextRef="#ctx0" brushRef="#br0" timeOffset="2263.36">16062 2850 994 0,'-25'-1'0'0,"0"-2"0"0,3-1 0 0,10 1 0 0,4 1 734 0,5 2-348 0,3 0-175 16,0 0-86-16,0 0 331 0,8 0-213 0,12 0-103 31,3 0 275-31,3 0-189 0,4 5-225 0,4-3-80 0,-3 3-11 0,2-2 63 15,0 4 33-15,1-3-776 0,1 2 404 0,4 0 212 0,-6-3 91 16,2 0-832-16,-1 1 396 0</inkml:trace>
  <inkml:trace contextRef="#ctx0" brushRef="#br0" timeOffset="2401.98">16662 2703 2216 0,'-8'0'0'0,"0"-5"0"0,3 2 0 0,1 0 0 0,2 0 0 0,2 1 0 0,0 2 0 0,5-1 212 0,9 1-87 0,0 0-105 16,4 0-9-16,3 0 27 0,2 0 0 0,2 0-542 16,1 0 281-16,-1 6 126 0,-4 0 67 0</inkml:trace>
  <inkml:trace contextRef="#ctx0" brushRef="#br0" timeOffset="2559.57">16740 2963 2238 0,'-21'5'0'0,"-2"4"0"0,9-4 0 0,1 0 0 0,6-1 0 0,2-1 0 0,3-3 0 0,2 2 0 0,0-2 527 0,10 0-244 0,7 0-123 16,5 0 28-16,4-2-74 16,4-4-29-16,-2 0-395 0,1-2 174 0,3 1 87 15,-1-1 43-15,0 1-632 0,2-1 348 16,-5 3 159-16,-1-2 85 0,0 1-762 0</inkml:trace>
  <inkml:trace contextRef="#ctx0" brushRef="#br0" timeOffset="2899.66">17425 2277 1813 0,'0'-3'0'0,"4"-3"0"0,3 2 0 0,3 2 0 0,0 2 0 0,3 0 0 0,3 2 294 0,0 10-133 0,1 3-61 0,2 5-32 0,-3 3 73 15,-1 2-51-15,-1 5-18 16,-6-1-8-16,-4 2-154 15,-2 1 64-15,-2 3 31 0,-8 0-149 0,-6 4 100 16,-6-9 36-16,-2-4-59 0,-5-3 52 0,1-5 12 0,1-7 0 0,-3 1-17 16,7-12-1-16,2 0-21 0,2-1-1 0,4-13 134 15,1-4-50-15,4-2-25 0,5-3 1 16,3 3 135-16,0-4-71 0,3 3-16 16,6 1 56-1,5-2-27-15,0 5-36 0,3 3-136 31,1 2 56-31,2 0 31 0,0 0 1 0,1 0-455 16,-1 5 216-16,1-1 116 0,1 2 58 0,0 0-326 0,1 3 177 0,5-2 51 0,-4 1 63 0</inkml:trace>
  <inkml:trace contextRef="#ctx0" brushRef="#br0" timeOffset="3115.08">17806 2307 1509 0,'-1'0'0'16,"-2"-4"0"-16,1 1 0 0,2-2 0 0,0 3 0 0,0-3 0 0,0 1 0 0,5 3 0 0,2-2 237 0,3 0-105 0,1 2 19 0,1 1-57 0,1 0-28 0,1 0 9 15,-3 7-103-15,-3 4 32 0,-1 6 1 16,-2 1 32-16,-4 4-33 0,-1 7 9 0,0 0 24 16,-10 0 1-16,-1 2 49 0,0 1-25 0,-5-2 1 15,4 3 126-15,-1-7-80 0,6-2-36 0,-1-4 0 16,3-1 6-16,3-4-1 16,2-1-31-16,0-4-141 0,3-8 65 0,12-2 34 0,3 0 0 0,4-2-380 15,2-6 201-15,-1-7 96 16,2 1 26-1,-2-5-299-15,-1 3 125 0,-2-2 101 0,-1 1-510 0</inkml:trace>
  <inkml:trace contextRef="#ctx0" brushRef="#br0" timeOffset="3279.65">17671 2452 1336 0,'-10'0'0'0,"-2"0"0"0,3 0 0 0,6 0 0 0,3 0 0 0,0 0 0 0,0 3 601 0,11 0-282 0,9 1-140 16,5 1-72-16,1-3 167 15,5 2-109-15,-3 0-69 0,3-2-29 0,-1 0-94 16,-1 1 32-16,3-3 10 0,-9 2-494 0,1 1 258 16,-1-2 129-16,-3 2-701 0</inkml:trace>
  <inkml:trace contextRef="#ctx0" brushRef="#br0" timeOffset="3491.7">17339 2784 2679 0,'-17'5'0'0,"6"-1"0"0,6 1 0 0,5-2 0 0,0 1 0 0,10-1 0 0,11 2 0 0,11-5 0 0,9 0 434 0,8 0-199 0,5 0 61 16,2 0-130-16,10 0-55 0,-7-5-101 0,2-5-10 16,-3 5 0-16,-1-2 0 0,-7 2 0 0,3-1-71 15,-18 2-102-15,-7 2 105 16,-8 0 52-16,-9 2-638 0,-8 0 345 0,-3 0 87 15,-3 0-674-15,-22 8 429 0</inkml:trace>
  <inkml:trace contextRef="#ctx0" brushRef="#br0" timeOffset="3791.66">17313 2998 1022 0,'0'0'0'0,"0"0"0"0,0 0 0 0,0 0 185 0,0 0-74 16,10 4-37-16,8 1 9 0,6 3 505 15,8 0-275-15,4 4-139 0,5 3-68 0,3 1 86 16,1 5-68-16,-7-1-48 0,-7 1-187 0,-5 3 74 16,-8-1 37-16,-8 4-162 0,-7 5 109 0,-3-4 40 15,-18 2 24-15,-10 1-41 0,-3-4 33 0,-5 0 0 32,-5 1-52-32,3-10 26 0,-2-3-23 0,0-3 0 0,-2-5-8 0,3-1 135 0,-3-3-51 0,10-3-19 15,6-3 5-15,6-10-20 16,7-7 27-16,6 0-52 0,4-2 39 0,3 1-6 15,8-2 8-15,8 2-81 16,6 0 34-16,0 3-1 0,3-4 21 0,2 6-79 0,1 4 29 0,-2 2 25 16,2 0-3-16,0 1-370 0,5 0 178 15,-5 2 104-15,0 2-375 0,-2 0 234 0</inkml:trace>
  <inkml:trace contextRef="#ctx0" brushRef="#br0" timeOffset="4004.11">17689 3169 1747 0,'0'-6'0'0,"0"2"0"0,0 1 0 0,0-1 0 0,4 0 0 0,2-2 0 0,2 3 0 0,2 1 304 0,3-1-135 0,2 3-65 0,1 0 143 16,4 0-105-16,1 0-43 0,1 5-36 0,-1 7-67 15,-1 1 41-15,-4 4 0 0,-3 2-1 0,-1 1-77 16,-10 2 34-16,-2 0 0 0,0 0-165 0,-10 1 105 16,-8-1 51-16,-7 2-184 0,-3-9 63 15,-6-1 73-15,1-5-27 0,-2-3-244 0,3-3 144 0,0-2 68 16,9-1 48-16,5-4-251 15,8-11 144-15,9-8 73 0,1-5 36 0,4-6-137 16,16 2 92-16</inkml:trace>
  <inkml:trace contextRef="#ctx0" brushRef="#br0" timeOffset="4178.64">17896 3098 1515 0,'12'-5'0'0,"2"3"0"46,-2 2 0-30,-7 0 0-16,-4 5 0 0,-1 9 0 0,-3 4 0 0,-11 6 0 0,2-1 753 0,-3 2-363 0,2-1-176 0,0 0 184 0,3 1-181 0,1-1-90 0,3 2 144 0,6-5-225 0,0-3-46 0,2 0 0 0,11-3-52 0,5 0-77 0,7-3 79 0,4-7 42 0,5-2-765 0,4-3 404 0,0 0 203 47,8 0 111-47</inkml:trace>
  <inkml:trace contextRef="#ctx0" brushRef="#br0" timeOffset="4781.03">18666 2946 702 0,'-16'-21'0'0,"0"-2"0"0,-1 5 0 0,2-3 0 0,-3 0 108 16,4 4-42-16,-2 2 0 0,2 3-34 0,0 2 224 0,3 2-110 0,-1 3-44 16,1 4-38-16,5 1 127 0,-1 3-77 0,1 13-39 15,2 9 58-15,1 4-39 0,3 5-33 0,0 4 63 16,0 2-43-16,3-1-1 16,6 1-42-16,0 2-65 0,2-12 28 0,2-1-1 15,-2-5 38-15,2-3-81 0,0-3 41 0,1-1 9 0,0-14-192 0,0-3 105 31,0-2 28-31,-1-13 35 0,5-15-197 0,-2-6 99 0,-2-5 24 0,-1-7-123 16,-1-4 85-16,-1-2 46 0,-2-2 0 0,5-10 8 16,-8 6 37-16,1-5 1 0,-2-4 0 0,-1 0 28 15,-3 0-28-15,1-3-10 16,-2 24 51-16,0 13 0 0,0 14-41 16,-6 10 371-16,0 11-170 0,-2 0-100 0,0 22-13 0,-1 10 331 15,6 7-158-15,0 3-98 0,3 11-16 0,0-3 224 0,0 1-148 0,1 3-75 16,10-2-36-16,-2 2 0 15,2 4-28-15,1-11-10 0,4-2 0 0,3-6-155 16,0 0 78-16,-1-7 38 0,6 2-515 0,-9-11 273 16,2-5 120-16,-2-5-679 0,0-6 375 15</inkml:trace>
  <inkml:trace contextRef="#ctx0" brushRef="#br0" timeOffset="4990.47">19016 2759 1245 0,'0'-9'0'0,"0"2"0"0,1-1 0 0,2 4 0 0,3 1 0 0,1 2 0 0,0 1 0 0,4 0 479 0,2 0-212 0,0 8-119 16,0 5 79-16,0 3-95 15,-1 1-47-15,-1 3-24 0,-3 1 77 0,-2 3-54 0,-5 0-1 0,-1 3-105 16,0-2 30-16,-13 2 0 0,-2 1 39 16,-3-5-162-16,-2-2 76 0,-2-4 38 0,-2-5 0 0,0 0-360 15,0-5 194-15,5-7 37 16,4 0-382-16,4-2 237 15,5-13 119-15,6-9 50 0,0-7-170 0,11-9 120 0</inkml:trace>
  <inkml:trace contextRef="#ctx0" brushRef="#br0" timeOffset="5139.08">19192 2617 2547 0,'0'0'0'0,"0"-3"0"16,0 3 0-16,0 0 0 0,0 0 0 0,0 3 0 0,-5 14 0 0,-1 2 255 0,-1 5-109 0,0 5 217 15,2 3-163-15,4 5-72 0,1-2-50 0,0-1 52 0,7-1-46 0,12-2-84 16,4-5 0-16,5 3-244 15,2-12 75-15,4-5 103 0,0-6-634 0,2-2 369 16,0-4 185-16,3 0 85 0,-9-4-855 0</inkml:trace>
  <inkml:trace contextRef="#ctx0" brushRef="#br0" timeOffset="5289.89">19516 2798 1327 0,'-8'0'0'0,"-1"-2"0"0,4 1 0 0,2-3 0 0,1 2 252 0,2 1-99 15,0 1-62-15,3 0 152 0,14 0-103 0,6 0-51 16,1 0-26-16,6-2-77 0,-1 2 21 0,3 0 0 16,-1 0-479-16,-2 0 254 0,3-2 138 0,-6 2 53 15</inkml:trace>
  <inkml:trace contextRef="#ctx0" brushRef="#br0" timeOffset="5440.64">19647 2556 1560 0,'-7'-4'0'0,"1"1"0"0,1 2 0 0,-1 1 0 0,5 0 0 0,1 4 0 0,0 13 0 0,0 7 0 0,1 6 0 0,8 7 0 0,-1 0 787 0,0 8-374 0,3 4-188 16,-3 6-409-16,0-1 110 0,1 9 65 0,-2-11 19 16,2 0-860-16</inkml:trace>
  <inkml:trace contextRef="#ctx0" brushRef="#br0" timeOffset="5882.46">20452 2384 1390 0,'2'-14'0'0,"-1"7"0"0,1-3 0 0,3 3 0 0,2 4 0 0,6 2 0 0,-1 1 172 0,2 0-71 0,2 4 33 15,2 13-48-15,-2 2-24 0,0 3 0 0,1 5 24 16,-5 2-49-16,-6 2 0 0,-4 4 1 0,-2 0-139 16,0 1 69-16,-6 3 44 0,-11-4-9 15,-4-2-85-15,-5-2 60 0,-4-2 30 16,-1-4-11-16,-3 2 15 0,1-13 8 0,5-5 26 16,0-4 0-16,3-5-66 0,3 0 23 0,2-5 166 15,9-12-78-15,5 0-26 0,4-7 0 0,2 2-49 0,2-3 23 16,11 0 20-16,8 2-22 0,2-1-298 15,4 0 144-15,1 3 69 0,0-4-508 0,2 6 256 16,0 2 139-16,1-1-423 0</inkml:trace>
  <inkml:trace contextRef="#ctx0" brushRef="#br0" timeOffset="6142.76">20787 2370 983 0,'0'-5'0'0,"0"0"0"0,0-2 0 0,0 0 0 0,2 3 106 0,2-3-35 0,5 3 1 0,7-3-35 15,0 0 279-15,6 2-130 0,-1 0-79 16,4 3-35-16,-1 2-7 0,2 0 1 0,-2 0-29 16,1 9-96-16,-8 6 43 15,-3 2 26-15,-8 7-85 0,-4 2 56 0,-2 5 28 0,-2 4 10 0,-12-1 45 16,-5-3 0-16,-2 3-58 0,-3-2 25 0,1-1 206 16,-1 5-96-16,6-14-71 0,3 0 0 0,2-5 198 15,5-3-116-15,5-2-57 16,0 1-25-16,3-6-33 0,1-5 0 15,10-2-266-15,8 0 133 0,1 0 67 0,4 0 42 0,-1-12-663 16,1-2 310-16,0-1 170 16,-1 1 32-16,1-3-299 0</inkml:trace>
  <inkml:trace contextRef="#ctx0" brushRef="#br0" timeOffset="6312.31">20806 2484 1590 0,'-14'0'0'0,"3"0"0"0,2 0 0 0,1 0 0 0,5 0 0 0,3 0 0 0,0 0 305 16,8 6-134-16,7 2 250 0,7-1-192 0,1-2-86 16,2 2-58-16,1-1-267 0,1-2 110 0,-1 1 54 15,0 1 28-15,0-2-602 0,-4 2 308 0,-4-3 159 16,0 2 79-16</inkml:trace>
  <inkml:trace contextRef="#ctx0" brushRef="#br0" timeOffset="6516.76">20286 2890 1800 0,'-7'0'0'16,"-2"0"0"-16,6 0 0 0,3 0 0 0,3 0 0 0,12 0 0 0,14 0 0 0,8 0 644 0,12 0-303 0,10 0-152 0,6 0-76 0,8 0 114 15,7-2-86-15,-8-2-57 0,-3-2-144 16,-8 5 49-16,-11-1 24 0,-6 0-531 15,-5 2 287-15,-21 0 129 0,-8 0 70 0,-9 0-704 16,-1 8 280-16,-12 4 219 16</inkml:trace>
  <inkml:trace contextRef="#ctx0" brushRef="#br0" timeOffset="6772.41">20494 3035 1393 0,'0'0'0'0,"0"0"0"0,0 0 0 0,5 3 0 0,6 0 0 16,-2 2 0-16,5 4 0 0,3 2 188 0,0 4-76 0,2 2 15 0,0 3-37 0,-3 4-31 16,-3 0 0-16,-5 1-121 0,-5 3 50 15,-3-1 23-15,0 5 10 0,-13-4-78 0,-8-3 47 0,-5-1 22 16,-2-4 1-16,-2-3 46 16,-3 0-14-16,7-10-17 0,1-4 61 0,2-3-27 15,2 0-37-15,1-1 26 0,9-12-28 0,5-4 0 16,4-2 0-16,2-3-33 0,2-2 0 0,10 3 70 15,5-1-26-15,4 2-248 16,2 2 118-16,1 2 53 0,3 1 32 0,1-3-466 16,0 9 232-16,-1 0 78 0,1 0-380 0</inkml:trace>
  <inkml:trace contextRef="#ctx0" brushRef="#br0" timeOffset="6932.01">20825 3145 2724 0,'0'0'0'0,"0"0"0"0,-3 0 0 0,1 0 0 0,0 0 0 0,-1 0 0 0,0 0 0 0,-1 0 0 0,2 0 0 0,0 0 0 0,0 3 0 0,2 1 74 0,0 0 1 0,0 2-30 15,0 2-9-15,0 0-392 0,0-1 196 0,4 1 98 0,3 4 49 0,1-3-565 16,0 1 302-16,3-3 157 0,0-1-540 0,-1-1 312 0</inkml:trace>
  <inkml:trace contextRef="#ctx0" brushRef="#br0" timeOffset="7062.22">21025 3128 1913 0,'4'-10'0'0,"-1"2"0"0,-1-2 0 0,2 4 0 0,-2 1 0 0,-1 0 0 0,-1 3 0 0,0 2 0 16,0 0 0-16,-9 16 331 0,-3 7-139 0,-4 7 315 16,-4 4-236-16,-4 10-118 0,-1 2-58 0,-5 2-165 15,-2 9 62-15,0-4 18 0,-5 5-1 0,0 2-249 16,-4 1 138-16,1-2 69 0,-2 5 43 16</inkml:trace>
  <inkml:trace contextRef="#ctx0" brushRef="#br0" timeOffset="7658.62">21529 2939 836 0,'-5'-10'0'0,"0"-5"0"0,0 3 0 0,1 0 0 0,-2-1 0 0,0-4 85 16,-1 6-32-16,1 1 232 0,0 1-125 16,-3 4-61-16,-1 2-32 0,1 3 27 15,-2 0-33-15,0 8 0 0,2 9-24 0,0 7 35 0,2 5 1 0,0 3-27 16,6-1-10-16,1 3 53 16,0-5-26-16,0 0 0 0,2-3-65 0,7 0 47 0,1-6-8 15,2-5-41 1,1-2 1-16,1-6 39 0,3-6 1 0,1-1-124 0,3-4 55 0,-3-16 24 15,2-9 1-15,1 0-184 0,-2-9 99 0,4-7 28 16,-5 2 33-16,-3-7-53 0,3-3 34 0,-3-3-2 16,0-5 81-16,-2-10-15 15,-4 10-39-15,-1 0 50 0,-2 8-23 0,-5 7 1 0,-1 12-25 0,0 7 311 16,0 19-144-16,-1 6-54 0,-5 2-42 16,1 5 367-16,-1 14-181 0,1 12-104 15,1 9 69-15,3 7-81 31,1 4-42-31,0 7 1 0,0 5 113 0,4-7-81 0,2 0-64 0,3 1-157 0,-3-3 61 0,4 0 43 0,-1 7 9 0,0-13-182 32,-3-3 108-32,2-3 54 0,-3-8 27 0,-1-3-708 0,4-3 341 0,-3-18 110 0,0-9 108 0,1-1-585 15</inkml:trace>
  <inkml:trace contextRef="#ctx0" brushRef="#br0" timeOffset="7801.24">21950 2852 2212 0,'0'-10'0'0,"0"-2"0"0,0 7 0 0,-4-1 0 0,4 5 0 0,-1-4 0 16,1 5 0-16,0 0 0 0,0 0 339 0,1 9-151 0,5 5 131 0,5 0-141 0,2 3-70 16,1 1-27-16,3-1-444 0,0 2 200 0,-1-1 100 15,2 0 49-15,0-2-363 0,2-1 216 16,-3-3 94-16</inkml:trace>
  <inkml:trace contextRef="#ctx0" brushRef="#br0" timeOffset="7939.38">22316 2623 2625 0,'0'-3'0'0,"0"0"0"0,0 0 0 0,0 3 0 0,-5 10 0 0,-7 22 0 0,-9 18 0 0,-10 25 0 0,-15 28 393 0,-18 36-169 0,-7 19-98 0,-13 20-186 0,-9 14 48 0,-7 7 24 16,-4-1 0-16</inkml:trace>
  <inkml:trace contextRef="#ctx0" brushRef="#br0" timeOffset="10593.33">16987 3920 1787 0,'0'0'0'0,"0"0"0"0,0 0 0 0,0 0 0 0,0 0 0 0,0 0 0 0,0 0 0 0,0 0 170 16,0 0-53-16,0 0 115 0,0 0-94 0,0 0-48 15,0 0-1-15,0 0 12 0,0 0-20 0,0 0-9 16,0 0-30-16,0 0 106 0,0 0-53 0,0 0-26 15,0 0 10-15,0 0 18 0,4 0-27 16,1 0 0-16,5 0 9 0,2 0 0 16,2 1-26-1,6 4-23-15,2 0 13 0,7 2-1 0,7 1 0 0,7-1-26 16,3 3-16-16,4-2 0 0,8 0 0 0,4-2 0 0,2 2 0 31,9-2 0-31,-11-3 0 0,2-1 0 0,-1-2 0 16,-3 0 0-16,0 0 0 0,8 0 0 0,-10 0 0 0,1 0 0 0,2 0 0 0,1 0 0 15,4-2 0-15,11-1 0 0,-11 0 0 0,3 0 0 0,4-2 0 0,6 1 0 16,4 1 0-16,9-1 0 0,-14 1 0 0,4 0 0 16,6 2 0-16,0-2 0 0,3 0 0 0,9 2 0 15,-19-1 0-15,-1 0 0 0,0 1 0 0,3 1 0 16,0-1 0-16,10 1 0 16,-18-4 0-16,2 4 0 0,1 0 0 0,5-1 0 15,3 1 0-15,7 0 0 0,-16 0 0 0,4 0 0 16,-2 0 0-16,1 0 0 0,7 0 0 0,8 0 0 15,-17 0 0-15,-2 0 0 0,3 0 0 0,1 0 0 16,-1 0 0-16,15-2 0 0,-16 2 0 0,0 0 0 16,4 0 0-16,1 0 0 15,1 0 0-15,16 0 0 0,-21 0 0 0,2 0 0 0,0 3 0 0,-2-3 0 32,-4 4 0-32,11-3 0 0,-20-1 0 0,-1 0 0 0,-2 0 0 0,-4 0 0 15,5 0 0-15,-16 0 0 0,-3 0 0 0,-1 0 0 16,-2 0 0-16,-7 0 0 0,5 0 0 0,-19 0 0 15,-2 0 0-15,-8 0 0 0,-2 0 0 16,-7 0 0-16,-1 0 0 0,-1 0 0 16,0 0 0-16,0 0 0 0,0 0 0 0,-1 0 0 15,-1 0 0-15,-1 0 0 0,2 0 0 0,1 0 0 16,-2 0 0-16,2 0 0 0,0 0 0 0,-1 0 0 0,-1-1 0 0,-3-3 0 16,1 3 0-16,-4-5 0 15,-5 1 0-15,2 2 0 0,-3-1-14 0,-4 0-1188 16</inkml:trace>
  <inkml:trace contextRef="#ctx0" brushRef="#br0" timeOffset="16394.09">18414 7972 1509 0,'0'0'0'0,"-2"0"0"16,2 0 0-16,-2 0 0 0,-1 0 0 0,3 0 0 0,-1 0 221 0,0 0-80 0,1 0-55 0,0 0-1 0,0 0 43 0,0 0-44 0,0 0 0 15,0 0-33-15,2 0 220 0,8 0-116 0,1 2-57 16,4 2 179-16,1-3-118 0,4 3-49 0,1 2 126 16,4-4-98-16,1 3-48 0,5-3-82 15,2 0-8-15,7 1 0 0,-1 0 0 0,2-3 0 0,7 2 0 16,1-2 0-16,4 0 0 0,9 0 0 15,-4 0 0-15,1 0 0 0,5 0 0 16,-2 1 0-16,4-1 0 0,8 0 0 0,-13 0 0 16,0 0 0-16,1 0 0 0,0 0 0 0,9 0 0 15,-12 0 0-15,0 0 0 0,2 0 0 0,4 0 0 32,1 0 0-32,12 2 0 0,-11 0 0 0,7 0 0 0,3 0 0 0,2-1 0 0,5-1 0 15,11 2 0-15,-14-2 0 0,4 0 0 16,-3 3 0-16,0-1 0 0,-2-2 0 0,7 0 0 0,-18 1 0 15,2-1 0-15,1 2 0 0,0-2 0 16,1 1 0-16,10-1 0 0,-17 3 0 0,5-3 0 0,5 0 0 16,4 0 0-16,2 0 0 0,11 0 0 15,-13 0 0-15,0 0 0 16,4 0 0-16,3 0 0 0,0 0 0 0,7 0 0 0,-19 0 0 0,1 0 0 16,1 0 0-16,2 0 0 0,1 0 0 0,13 5 0 15,-20-5 0-15,5 0 0 16,-2 0 0-16,4 0 0 0,4 0 0 0,8 0 0 0,-17 0 0 15,3 0 0-15,0 0 0 0,-2 2 0 0,-1 2 0 0,10 0 0 32,-18-1 0-32,1 1 0 0,0 0 0 0,2 2 0 0,0-1 0 0,11 0 0 15,-15-1 0-15,8 2 0 16,0-2 0-16,-1-2 0 0,9 3 0 0,-17-3 0 0,0-2 0 0,-3 0 0 16,-2 0 0-16,-3 0 0 0,2 0 0 0,-15 0 0 15,-2 0 0-15,-1 0 0 0,3 0 0 0,-1 2 0 16,10-1 0-16,-12-1 0 15,3 2 0-15,0-2 0 16,-1 1 0-16,-4 2 0 0,3-1 0 0,-12 2 0 0,-3-1 0 0,1 1 0 0,-5-1 0 16,-6-1 0-1,4 3 0-15,-9-4 0 0,-4 1 0 0,-3-1 0 0,2 2 0 0,-2-3 0 16,1 0 0-16,-4 0 0 0,2 0 0 0,-2 0 0 16,-2 0 0-16,0 0 0 0,0 0 0 0,0 0 0 15,0 0 0-15,0 0 0 16,0 0 0-16,0 0 0 0,0 0 0 0,0 0 0 0,0 0 0 0,0 0 0 15,0 0 0-15,-6 0 0 16,-2-7 0-16,-4 0 0 0,-5 0 0 0,-5 0 0 16,-10 1 0-16</inkml:trace>
  <inkml:trace contextRef="#ctx0" brushRef="#br0" timeOffset="37816.93">18297 7896 855 0,'-10'0'0'0,"0"0"0"0,2 0 0 0,-1-1 0 0,0-1 0 0,-1-2 0 16,2 4 129-16,-1-3-55 0,3 2 9 0,1-1 130 0,0 1-88 0,-1-2-34 15,4 2-9-15,1 0 18 0,-3 1-31 0,4 0 0 16,0 0-22-16,0 0 73 16,0 0-42-16,0 0 1 0,0 0 26 0,4 0-34 15,2 0 10-15,2 0 66 0,0 0-54 0,3 0-28 16,0 0 0-16,1 0 80 0,5 0-44 0,-1 1-36 15,3 0-1-15,2 2 34 0,4-2-30 0,-1-1 0 16,9 2-21-16,-1-1 111 0,1-1-61 0,4 0-29 16,5 0 40-16,3 0-105 0,7 0-3 15,-4 0 0-15,3 0 0 0,-2 0 0 16,0 0 0-16,1 0 0 0,4 0 0 0,-11 0 0 0,-2 0 0 16,-2 4 0-16,-2 5 0 0,-3-4 0 0,4 2 0 15,-13 0 0-15,-2 0 0 0,1-1 0 16,-3-1 0-16,-1-1 0 0,5 1 0 0,-9-1 0 15,-1-3 0-15,0 1 0 0,-3 0 0 0,1-2 0 16,-2 0 0-16,-1 0 0 0,-5 0 0 0,-1 0 0 16,0 0 0-16,-1 0 0 0,-1 0 0 0,-1 0 0 15,1 0 0-15,-2 0 0 16,0 0 0-16,0 0 0 0,0 3 0 0,0-3 0 0,0 0 0 16,0 0 0-16,0 0 0 0,0 0 0 15,0 0 0-15,0 1 0 0,0-1 0 0,0 0 0 16,0 0 0-16,0 0 0 0,0 0 0 0,0 2 0 15,0-2 0-15,0 0 0 0,0 0 0 0,0 0 0 16,0 0 0-16,0 0 0 0,0 0 0 0,0 1 0 16,0-1 0-16,0 0 0 15,0 0 0-15,0 0 0 0,0 0 0 0,0 0-275 0,0 0 114 16,0 0 53-16,0 0-467 0,0 0 268 0,0 0 135 16,0 0 68-16</inkml:trace>
  <inkml:trace contextRef="#ctx0" brushRef="#br0" timeOffset="39536.6">7769 12008 1173 0,'-8'0'0'0,"1"-3"0"0,1-1 0 0,1 2 0 0,0 0 0 0,0 1 0 0,3-2 0 0,-2 3 0 0,0 0 191 16,4 0-82-1,-2 0 133-15,2 0-101 0,0 0-52 0,0 0-26 0,0 0 170 0,6 0-102 0,3 0-47 16,2 0 0-16,2 0 27 15,1 0-36-15,2 0 9 0,0 0-46 0,3 0 138 0,0 0-69 0,1 0-34 16,1 0 85-16,1 0-50 0,-1 0-40 0,1 0 64 16,1 0-47-16,2 0 0 0,0 0-47 0,3 0 15 15,-1 0-53-15,1 3 0 0,1-2 0 0,-1 1 0 16,2 0 0-16,7 0 0 16,-9 0 0-16,2-2 0 0,3 3 0 15,-2-3 0-15,1 2 0 0,6 2 0 0,-10-2 0 0,3-1 0 16,-1 1 0-16,0 1 0 15,-1 0 0-15,6-2 0 0,-8-1 0 0,-2 3 0 0,3-3 0 0,-1 2 0 16,7-2 0-16,-7 0 0 0,-1 0 0 0,4 0 0 16,-1 0 0-16,2 0 0 0,7 0 0 0,-5-2 0 15,-1-1 0-15,3 2 0 0,2-5 0 16,-1 4 0-16,4-2 0 0,-5-1 0 0,-2 2 0 16,-1 3 0-16,-1-2 0 0,0 0 0 15,6 0 0-15,-13 0 0 16,1 1 0-16,3-2 0 0,-5 3 0 0,4 0 0 0,3 0 0 0,-6 0 0 15,-1 0 0-15,1 0 0 0,1-2 0 0,-3 2 0 16,4 0 0-16,-5 0 0 0,2 0 0 0,-2 0 0 16,-1 0 0-16,0 0 0 15,5 0 0-15,-6 0 0 0,1 0 0 0,0 0 0 16,2 0 0-16,-3 0 0 16,6 0 0-16,-4 0 0 0,-1 0 0 0,2 0 0 0,2 0 0 0,0 0 0 15,4 0 0-15,-5 0 0 0,0 0 0 0,0 0 0 16,0 0 0-16,-3 0 0 0,4 0 0 0,-7 0 0 15,1 2 0-15,-2 1 0 0,-1 0 0 16,-1 1 0-16,3-2 0 0,-2 1 0 0,-5-1 0 0,1 2 0 16,1-2 0-1,-1-1 0-15,3 1 0 0,-5 1 0 16,0-3 0-16,1 3 0 0,-1-3 0 0,-1 1 0 0,-3-1 0 0,1 0 0 16,-1 0 0-16,-2 0 0 0,0 0 0 0,0 0 0 15,0 0 0-15,-3 0 0 0,0 0 0 0,0 0 0 16,0 0 0-16,0 0 0 0,0 0 0 0,0 0 0 15,0 0 0-15,0 0 0 0,0 0 0 0,0 0 0 16,-3 0 0-16,0 0 0 31,-2 0 0-31,-1 0 0 0,3 0 0 0,-6-1 0 0,2-2-623 0,-6 3 20 0</inkml:trace>
  <inkml:trace contextRef="#ctx0" brushRef="#br0" timeOffset="40338.97">11311 11818 1709 0,'-20'0'0'0,"-4"-4"0"0,8 1 0 0,4 3 0 0,0 0 0 0,5 0 0 0,0 0 0 0,1 0 298 0,6 0-135 0,0 0-61 16,0 0 140-16,14 0-102 16,5 0-50-16,7 0 251 0,7 0-156 0,4 0-73 15,8 0-37-15,6 0 173 0,-1 0-105 0,14 0-60 16,-4-1-83-16,2-5 0 0,4-1 0 0,5 2 0 15,1-2 0-15,12-3 0 0,-16 3 0 0,-1-1 0 16,-2 2 0-16,-9 0 0 0,-9 3 0 16,3 2 0-16,-22 1 0 0,-7 0 0 15,-4 0 0-15,-5 0 0 0,-3 0 0 0,-1 0 0 0,-6 3 0 0,-1-2 0 16,-1-1 0-16,0 3 0 16,0-3 0-16,0 0 0 0,0 0 0 0,-1 0 0 15,-1 0 0-15,2 0 0 0,-2 0 0 0,-1 0 0 16,2 0 0-16,1 0 0 0,-2 0 0 0,2 0 0 15,0 0 0-15,0 0 0 0,0 0 0 0,0 0 0 16,0 0 0-16,0 0 0 0,0 0 0 0,0 0 0 16,0 0 0-16,0 0 0 0,0 0-50 0,0 0-335 15,0-3 163-15,0 2-291 47,0-2 238-47,0 1 117 0</inkml:trace>
  <inkml:trace contextRef="#ctx0" brushRef="#br0" timeOffset="41567.21">18570 7979 744 0,'-14'-4'0'0,"1"-4"0"0,-2 1 0 0,5 1 0 0,3 4 0 0,-1-1 120 16,2-1-43-16,3 2 0 0,-1-1-30 0,4 1 216 0,0 2-114 0,0 0-55 31,0 0-28-31,0 0 126 0,8 0-82 0,6 0-35 0,4 0 195 0,5 2-116 0,5 3-57 16,8 0 178-16,2-1-123 0,6 2-56 0,7-2-29 16,3 1 23-16,3-2-25 0,12 0 9 15,-2 0-35-15,0-2-34 0,2-1-1 16,-4 0 35-16,-3 0 0 0,2 0-71 15,-20 0 31-15,-10 0-1 0,-6 0-93 0,-9 0 67 0,-10 0 34 0,-1-1 3 16,-8 1-134-16,0 0 67 16,-11 0 33-16,-4-3 81 0,-4 2-27 0,-8-3-16 15,-2 1-26-15,-4 0 29 0,-5-3-17 0,-5 2-2 16,1 0 9-16,-10-1 41 0,7 0-33 0,-6 2-9 16,-4 0-26-16,-1 0 0 0,-1 3 40 0,-12-6-5 15,7 6-67-15,1-2 30 0,3-1-8 0,4 2-9 16,6 0-9-16,2-1 43 15,21 2-16-15,13 0 57 0,9 0-6 0,3 0-38 0,1 0-9 0,16 0 187 16,8 0-80-16,11 0-42 0,3 0 37 16,8 4-32-16,4 1-8 0,7 1 14 0,-7-1-25 15,1 2-7-15,-1-3 21 0,0 3-111 16,0-3 49-16,8 4 6 16,-10-4 34-16,-1 1-169 0,-5-2 71 0,-3 1 42 0,2-3 5 0,-15 1-36 15,-10-2 15-15,-5 0 0 16,-7 0 57-16,-5 0-22 0,0 0-37 0,-2 0 320 0,-13-2-139 0,-6-3-70 15,0 1-29-15,-9 0-40 0,-4 0 28 0,-5 2-10 16,-3-1 35-16,-4 2-325 16,-2-1 149-16,-1 2 69 0,-7 0 45 0,9 0-219 15,-2 0 104-15,4 0 62 0,0 0-381 0,9 0 206 0,0 0 93 16,21 0-369-16,14 0 241 0</inkml:trace>
  <inkml:trace contextRef="#ctx0" brushRef="#br0" timeOffset="43199.73">18423 8000 666 0,'-3'-4'0'0,"-2"-3"0"0,2 3 0 0,1 2 0 0,2 1 0 0,0 1 189 0,0 0-75 0,2 0-29 16,5 0 66-16,4 0-57 0,4 3-28 0,2 2 139 15,4 1-84-15,5-2-31 0,-1-1-11 0,1 0 82 16,6 0-61-16,3-1-32 15,3-2 1-15,6 0 81 0,-1 0-61 0,-1 0-26 16,5 0 1-16,-2-2 42 0,3-1-33 0,8-5 9 0,-9 1-12 0,3 1 1 31,-3-1-33-31,0 3 54 0,-2-1-26 0,8 0 9 16,-12 1-37-16,-1 2 43 0,0 1 0 0,1 1-43 0,1 0 0 16,5 0 43-16,-7 0-43 0,1 1 0 0,0 5 0 0,3-1-26 15,8 0 9-15,-13-1 17 0,0 3-47 16,4-2 1-16,-2 1 46 0,0-2-22 0,7 2 30 0,-5-4-37 15,2 1-9-15,0-1 0 0,4 2 0 0,0-3 0 16,6 1 0-16,-8-2 0 0,0 0 0 0,3 0 0 16,-2 0 0-16,0 0 0 0,10 0 0 15,-11 0 0-15,1 0 0 0,0 0 0 16,1 0 0-16,-2 0 0 0,8 0 0 0,-13 0 0 31,4 3 0-31,-3-3 0 0,6 0 0 0,1 2 0 0,9-2 0 0,-6 0 0 0,3 1 0 0,0-1 0 31,1 2 0-31,0-2 0 0,10 1 0 0,-16-1 0 0,5 0 0 0,2 0 0 0,1 0 0 0,3 0 0 16,10 0 0-16,-11 0 0 0,0 0 0 16,7 0 0-16,-2-1 0 0,4-1 0 0,12 1 0 0,-15-1 0 109,1 2 0-109,3 0 0 0,-2 0 0 0,-2 0 0 0,9 0 0 0,-13 0 0 0,3 0 0 0,0 0 0 0,1 0 0 0,-2 0 0 0,10 0 0 0,-14 0 0 0,3 0 0 0,1 2 0 0,4-2 0 0,8 1 0 0,-16-1 0 0,2 0 0 0,-1 0 0 0,0 0 0 0,2 0 0 0,11 0 0 0,-14 0 0 0,1 2 0 0,-1-2 0 0,4 0 0 16,2 0 0-16,12 0 0 0,-11 1 0 0,4-1 0 15,2 0 0-15,-1 3 0 16,3-3 0-16,13 3 0 0,-15-1 0 0,3 0 0 16,5 2 0-16,-3 0 0 0,-2-1 0 0,7 3 0 15,-19-1 0-15,1-2 0 16,-1 2 0-16,-3 0 0 0,0-1 0 0,1 0 0 0,-16-1 0 0,-7 1 0 15,-2-1 0 1,-6 0 0-16,-3 1 0 0,-2-3 0 0,-13 1 0 0,-3-2 0 16,-4 0 0-16,-1 0 0 0,0 1 0 0,1-1 0 15,0 3 0-15,-2-2 0 0,-1 0 0 0,3 3 0 16,-2-3 0-16,0 1 0 0,-2 0 0 0,0 1 0 16,1-1 0-16,-2-2 0 0,-1 2 0 0,1-2 0 15,-1 0 0-15,-1 0 0 0,0 0 0 0,0 0 0 31,0 0 0-31,0 0 0 0,0 0 0 0,0 0 0 0,0 0 0 0,0 0 0 0,0 0 0 0,0 0 0 16,0 0 0-16,0 0 0 16,-3 0 0-16,0 0 0 0,-3 0 0 0,4 0 0 0,-1 0 0 0,-3 0 0 15,0 0 0-15,1 0 0 16,-3 0 0-16,-2 0 0 0,0 0-8 0,-3 0-52 16,-4 0-764-16,-3 0 393 0</inkml:trace>
  <inkml:trace contextRef="#ctx0" brushRef="#br0" timeOffset="50109.5">7951 11968 832 0,'-7'-2'0'0,"-1"0"0"0,0 2 0 0,3-2 0 0,-4 0 0 0,-1 0 0 0,3 1 0 0,1-1 0 0,1 2 117 16,1-3-39-16,0 3 47 31,-2 0-33-31,5 0-9 0,-1 0-44 0,2 0 123 0,0 0-61 0,0 0-31 0,0 0 10 0,0 0 121 31,2 3-81-31,1 0-40 0,7 1 0 0,-3 0 91 0,3 2-55 0,1-3-44 0,2 1 74 0,3 1-53 16,-1 1-27-16,5-3 10 16,2 3 48-16,0-2-43 0,3 1 1 0,6-3-18 0,-3 2 1 0,8-1-16 15,2-1-10-15,2 1 80 16,4 0-40-16,2-3 0 0,1 1-40 0,8-1 63 0,-8 0-93 0,-2 0-9 31,-1 0 0-31,-1 0 0 0,-2 0 0 0,6 0 0 0,-11 0 0 0,0 0 0 16,1 0 0-16,-1 0 0 15,-1 0 0-15,10-1 0 0,-8-5 0 0,4 3 0 0,-1 0 0 0,4-2 0 16,-2 0 0-16,9-1 0 0,-10 2 0 0,0 2 0 16,-1-1 0-16,2-1 0 0,-3 1 0 0,6 1 0 15,-7-2 0-15,1 1 0 0,2-1 0 0,0 0 0 16,0 0 0 0,7 1 0-16,-12-2 0 0,0 3 0 0,2-1 0 0,-5 0 0 0,1 2 0 0,4 1 0 46,-9 0 0-46,-2 0 0 0,2 0 0 0,-2 0 0 0,1 0 0 0,5 1 0 0,-6 3 0 0,-4-2 0 16,3-2 0-16,-1 1 0 0,0-1 0 0,3 0 0 31,-10 0 0-31,2 0 0 0,-3 0 0 0,-3 0 0 0,1 0 0 0,-2 0 0 0,-5 0 0 0,-1 0 0 0,-2 0 0 16,-2 0 0-16,1 0 0 0,-3 0 0 16,-1 0 0-16,0 0 0 0,0 0 0 0,0 0 0 0,0 0 0 0,0 0 0 15,0 0 0-15,-1 0 0 0,-3 0 0 0,-1 0 0 16,-2 0 0-16,-1 0-338 0,2-1 42 15</inkml:trace>
  <inkml:trace contextRef="#ctx0" brushRef="#br0" timeOffset="50905.9">11119 11748 718 0,'-9'-4'0'0,"-1"2"0"0,0-3 0 0,4 4 0 0,-4 0 240 0,5-2-106 0,3 3-48 15,-3 0-24-15,3 0 330 0,1 0-168 0,1 0-98 16,0 0-43-16,0 0 136 16,8 0-91-16,2 3-44 0,4-1 201 0,3 0-128 0,2 2-60 0,0-3 141 15,2 2-100-15,3-2-50 0,2 2-16 0,-2 0 67 32,2-1-50-32,2 1-26 0,0-2 1 0,4 1-59 0,6-1-5 0,-1 1 0 0,2-2 0 0,4 0 0 15,5 0 0 1,5 0 0-16,8 0 0 0,-6 0 0 0,1-2 0 0,1 1 0 15,2-2 0-15,-1-2 0 0,9 2 0 0,-14-1 0 16,1 1 0-16,-3 2 0 0,-3 0 0 0,-4 1 0 16,5 0 0-16,-16 0 0 15,-2 0 0-15,-8 0 0 0,1 0 0 0,-7 0 0 16,3 0 0-16,-8 0 0 0,-4 0 0 0,-3 0 0 0,1 0 0 0,-5 0 0 16,2 0 0-16,-2 0 0 0,-1 0 0 0,0 0 0 15,0 0 0-15,0 0 0 16,0 0 0-16,0 0 0 0,0 0 0 0,0 0 0 0,0 0 0 15,0 0 0-15,0 0 0 0,0 0 0 16,0-3 0-16,0 0 0 16,0-1 0-16,0-2 0 0,0-1 0 0,0 2-233 0,0 1-322 0,2-1 259 15</inkml:trace>
  <inkml:trace contextRef="#ctx0" brushRef="#br0" timeOffset="52661.73">13740 11962 1612 0,'-9'0'0'16,"3"0"0"-16,-1 0 0 0,2 0 0 0,1 0 0 0,2 0 0 0,-1 0 0 0,3 0 222 0,0 0-93 15,0 0-36 1,0 0 148-16,9 0-103 0,4 0-50 0,2 0-25 0,1 0 97 0,4 0-52 0,2 0-41 0,0 0 172 0,3-2-101 16,1 0-50-16,2 1-26 0,5-1 147 0,-2-1-90 15,5 2-41-15,2 0-1 0,5-1-77 0,9 1 0 16,11-2 0-16,1 2 0 0,7 0 0 0,5-1 0 15,2-1 0-15,1 1 0 16,8-1 0-16,-21 1 0 0,-4 0 0 0,-4 2 0 0,-6 0 0 0,-3 0 0 31,1 0 0-31,-16 2 0 0,-2 3 0 0,-4-3 0 0,-2 4 0 0,-4-1 0 16,3-2 0-16,-10 1 0 0,-5-1 0 0,-1-1 0 0,-3 0 0 16,-4 0 0-16,1-2 0 0,-3 0 0 15,0 0 0-15,0 0 0 0,0 0 0 0,0 0 0 16,-3 0 0-16,1 0 0 0,1 0 0 0,-2 0 0 15,0 0 0-15,0 0 0 16,1 0 0-16,-1 0 0 0,0 0 0 0,1-4 0 0,-1 2 0 0,0-1 0 16,0-1 0-16,1 3-107 0,-2-1-836 0,2 1 452 15</inkml:trace>
  <inkml:trace contextRef="#ctx0" brushRef="#br0" timeOffset="53350.89">15844 11625 1153 0,'-12'0'0'0,"0"0"0"0,-2 0 0 0,0 0 0 0,5 0 0 0,-1 0 206 0,3 0-85 32,2 0-42-32,0 0 402 0,2 0-213 0,3 0-121 0,0 0-55 0,0 0 73 15,2 0-64-15,10 0-33 16,5 0 9-16,5 0 229 0,4 0-135 0,6 0-68 0,4 0 185 0,4 0-183 0,7 0-105 0,0 0 0 16,4 0 0-16,3 0 0 15,7 0 0-15,11 0 0 0,-2 0 0 0,6 0 0 16,1 0 0-16,2 0 0 0,1 0 0 0,6 0 0 15,-17 0 0-15,0 0 0 0,-5 0 0 0,-7 0 0 16,-4 0 0-16,1-3 0 0,-19 2 0 0,-7 1 0 16,-8-2 0-16,-1 2 0 0,-9 0 0 0,2 0 0 15,-11 0 0-15,-1 0 0 0,0 0 0 16,0 0 0-16,-3 0 0 16,-3 0 0-16,1 0 0 0,-2-1 0 0,-1-2 0 0,-1-1 0 15,-1 1 0-15,-1-1 0 0,1 1 0 0,-2 3-989 16,1 0 348-16,-2 0 302 0</inkml:trace>
  <inkml:trace contextRef="#ctx0" brushRef="#br0" timeOffset="59574.9">15993 8949 1176 0,'-8'-9'0'0,"1"4"0"0,-1 0 0 0,1-2 0 0,0-1 0 0,-1 2 168 0,0-2-66 0,3 0 55 31,-2 1-60-31,2 1-30 0,-4 0 9 0,2 3-8 16,1 1 1-16,0 2-33 0,-3 2 1 0,-2 13-30 0,0 11 39 0,-2 6-10 31,2 5 1-31,-1 9 33 0,4 2 1 0,2 2-35 0,3-1 85 0,3-3-47 0,0-5 1 0,0-5-63 16,9-4 25-16,5-7 0 0,2 1 8 0,1-18-35 15,2-2 27-15,1-6-1 0,2 0 1 16,0-14-61-16,3-10 40 0,-5-5-9 0,0-5 29 0,-1-10-174 15,-1-2 81-15,-1-8 25 0,1-5-176 0,-6 1 103 16,0-3 32 0,-2-6-11-16,-4-4 24 0,2-5 0 0,-2-14 5 0,-4 17 54 15,-1 0-50-15,-1 9 17 16,0 14-17 0,0 16 109-16,0 5-54 0,-5 23 16 0,1 6-53 0,-2 8 288 15,1 12-133-15,-1 11-45 0,-1 13 219 0,4 1-139 0,0 11-42 16,3 3 94-16,0 5-86 0,0 2-44 0,0 9 10 0,0-12-15 15,0 0-37 1,3 0-1-16,2 0 1 0,3 7-73 16,1-19 32-16,4-5-1 0,-2-7 42 0,1-6-323 0,-1-8 147 0,0 2 93 47,-2-16-451-47,-2-7 239 0,-1-4 70 0,-1 0-279 0,1-3 216 0,3-10 97 0,-1-8 64 0,1 1-369 0,2-6 211 15</inkml:trace>
  <inkml:trace contextRef="#ctx0" brushRef="#br0" timeOffset="59773.36">16479 8681 1749 0,'-1'-6'0'0,"-7"2"0"0,0-2 0 0,0 5 0 0,-1-2 0 0,-5 3 0 0,3 0 0 0,-3 17 335 0,3 1-149 0,-1 8 377 16,-2 8-264-16,3 7-121 0,4 0-76 0,4 6 204 15,3 0-135-15,0 5-129 0,2-1-42 0,10 4 0 16,5-14 0-16,4-3 0 0,1-4 0 0,1-5-43 15,2-5-18-15,-1 1 59 0,-3-11-593 0,-1-2 316 16,-2-6 98-16,-1-4-663 16,-5-2 403-16,4 0 193 0,-8-2 111 0</inkml:trace>
  <inkml:trace contextRef="#ctx0" brushRef="#br0" timeOffset="60251.6">16783 9019 1064 0,'-6'-11'0'0,"-3"1"0"0,2 2 0 0,1-4 0 0,-2 0 0 0,1 2 0 0,-1-2 337 0,0 3-151 0,0-1-75 16,-3 0-27-16,3 5 130 0,-1 1-89 0,-2 4-44 15,2 0 0-15,-2 3 44 0,-1 8-35 16,4 5-9-16,1 5 93 0,3 3-68 15,0 3-36-15,3 1 73 16,1 3-45-16,0-4-35 0,0 0 0 0,3-3 38 0,5-2-31 0,1-3-1 16,5 3-24-16,-1-9-168 0,1-2 80 0,1-5 39 15,2-5 1-15,-1-1-250 0,3 0 154 0,-3-12 32 16,2-5-328-16,-2-7 165 0,-1-5 105 16,0-2-67-16,0-8 69 0,-5 1 47 0,1-6 1 0,-1 0-16 15,-4-7 27-15,2-9-9 16,-6 4 37-16,-1-6-27 0,2 2 0 0,-3 2 26 0,0 6 1 0,0 4 33 15,0 19 10-15,-6 12-43 0,0 6 322 0,0 10-155 16,-1 1-83-16,1 0 377 0,0 14-208 0,2 8-76 16,3 6-59-16,0 5 122 15,1 3-83-15,0 11-33 0,0-4-9 0,1 4 201 16,3 6-121-16,3-1-62 0,-2 2-30 16,1 5 100-16,2-11-106 0,-2-1-61 15,5-1-112-15,-3-5 22 0,1-7 63 0,3 4-534 0,-4-15 277 16,0-11 156-16,-1-3 27 0,0-9-347 0,-2 0 180 0,3-4 107 15,-2-16 66-15,-2-5-510 0,2-2 285 0</inkml:trace>
  <inkml:trace contextRef="#ctx0" brushRef="#br0" timeOffset="60455.8">17046 8853 1023 0,'6'-10'0'0,"-3"0"0"0,2 3 0 0,0-1 0 0,3 4 0 0,1-1 187 0,-1 5-75 0,1 0-37 15,3 0-1-15,1 0 402 0,2 6-224 0,-2 7-108 16,2 3 188-16,-2 4-148 0,1 2-64 0,-3 4-42 15,-3 1 0-15,-4-2-42 16,-3 4 0-16,-1 3-138 0,0 1 79 0,-8-4 25 16,-8 1-1-16,-3-2-17 0,-4-1 26 15,-3-6 0-15,-2 1 36 0,0-10-113 0,0-4 3 0,2-4 41 16,3-4-406-16,3 0 201 0,3 0 60 0,8-12-401 16,7-9 267-16,2-5 132 15,4-4 67-15</inkml:trace>
  <inkml:trace contextRef="#ctx0" brushRef="#br0" timeOffset="60629.89">17305 8761 896 0,'1'-4'0'0,"1"1"0"0,-2-1-1 0,0 3 1 0,0 1 750 15,0 0-349-15,0 0-188 0,-8 12-88 0,0 5 623 16,-4 2-356-16,2 7-179 0,2 1-19 0,1 3-194 16,4 0 0-16,3 0 0 0,0 4 0 31,0-1 0-31,12-1 0 0,4-4 0 0,6-8-166 0,4-1 70 0,-1-6 65 0,6-4-686 0,2-3 368 0,-5-6 50 15,-2 0 140-15,-2-8-596 0,-4-7 360 0</inkml:trace>
  <inkml:trace contextRef="#ctx0" brushRef="#br0" timeOffset="60821.86">17573 8572 1672 0,'0'-7'0'0,"1"2"0"0,-1 0 0 0,2 1 0 0,1 3 0 0,2 1 257 0,1 0-102 0,5 7-64 0,0 10 625 16,2 8-340 0,2 7-171-16,2 4-84 0,-2 10 217 0,1-2-338 0,-5 8 0 0,-3 3 0 0,-5 6 0 15,-3 0 0-15,0 6 0 0,-11-11 0 0,-10 1-12 0,-4-3-29 0,-4-1 39 16,-7-5-590-16,-3 2 291 0,5-14 159 0,0-3-445 16,1-9 276-16</inkml:trace>
  <inkml:trace contextRef="#ctx0" brushRef="#br0" timeOffset="60960.49">17998 9278 2658 0,'0'0'0'15,"2"0"0"-15,-2 1 0 0,0 1 0 0,0-2 0 0,0 4 0 0,0-3 6 0,0 2-8 0,0-2 36 0</inkml:trace>
  <inkml:trace contextRef="#ctx0" brushRef="#br0" timeOffset="62767.3">19009 12138 1175 0,'-15'-12'0'0,"-1"7"0"0,5-1 0 0,3 5 0 0,-1-1 0 0,8-1 0 0,1 3 200 0,0 0-81 0,0 0-41 16,0 0 0-16,0 0 188 15,3 0-119-15,8 3-55 0,7 2-28 16,6 1 140-16,5 0-85 0,10 3-31 0,5-4 105 0,10-1-78 16,7 0-40-16,9-1 54 15,5 0-47-15,25 0 10 0,0-1-55 0,21-1 47 0,10-1-23 0,15 0-1 16,7 0-23-16,21 0 39 16,-26 0-10-16,4 2-30 0,3-2 1 0,5 3-10 0,-3-3 10 0,24 4 9 15,-35 1-61-15,2 2 26 16,2 0 0-16,-1 0-47 0,-7-1 37 0,9 3 4 0,-32-3 29 0,2 1-34 15,-5 0 0-15,-9-1 0 16,-3 1 0-16,8-2 0 0,-26-2 0 0,-4-1 0 16,-3 1 0-16,-7-1 0 0,-7-2 0 0,2 1 0 15,-20 1 0-15,-7 0 0 0,-1-1 0 0,-8 1 0 16,-3-1 0-16,-12 1 0 0,-2-2 0 0,-6 1 0 16,-2-1 0-16,-3 3 0 0,-1-3 0 0,-2 0 0 15,0 0 0-15,0 0 0 0,0 0 0 0,0 0 0 16,0 0 0-16,0 0 0 15,0 0 0-15,0 0 0 0,-3 0 0 0,-2 0-201 16,-4-3-224-16,-1 2 198 16,-2-1 96-16,-5 1-1081 0</inkml:trace>
  <inkml:trace contextRef="#ctx0" brushRef="#br0" timeOffset="68850.59">25200 11910 1179 0,'-6'-1'0'16,"3"-1"0"-16,-1 0 0 0,0 1 0 0,-1-2 0 0,1 3 0 0,3 0 0 0,0 0 175 0,-1-3-59 0,1 3-42 0,1 0 30 15,0 0-33-15,0 0 1 0,0 0 108 0,0 0-61 0,0 0-44 16,4 0-1-16,4 0 89 0,-2 0-62 0,1 3-21 16,4 3 0-16,-2-3 70 15,3 3-55-15,0 0-27 16,0-2-1-16,4 2 8 0,2-1 10 0,-1 1-46 0,5 1 64 0,0-2-32 15,6 0 0-15,1-1 18 16,7 1-16-16,0 1-8 0,3-2-26 0,3-4 9 0,-1 2-9 16,7 0 0-16,5-2 10 0,-8 0-46 0,5 0-3 15,-2 0 0-15,5 0 0 0,2-2 0 0,7 0 0 0,-9 2 0 16,2-3 0-16,2 2 0 16,1-1 0-16,-3 1 0 0,10-2 0 0,-12 3 0 15,0 0 0-15,2 0 0 0,2 0 0 0,1 0 0 16,12 0 0-16,-15 0 0 0,1 0 0 15,3 0 0-15,2 3 0 0,3-2 0 0,14-1 0 0,-12 2 0 16,0-1 0-16,3 2 0 0,-1-3 0 0,0 2 0 16,13 0 0-16,-18-1 0 0,5 3 0 0,1-1 0 31,-4-1 0-31,0 2 0 0,9-2 0 0,-18 2 0 0,2-2 0 0,0-2 0 16,0 3 0-16,11-3 0 15,-20 0 0-15,2 0 0 0,-6 0 0 0,-3 0 0 0,-4 0 0 0,-2 0 0 16,-8 0 0-16,-5 0 0 0,-5 0 0 0,-2 0 0 15,-1 0 0-15,-1 0 0 0,-5 0 0 0,-2 0 0 16,-3 2 0-16,0-2 0 16,-1 3 0-16,0-3 0 0,-1 0 0 15,0 0 0-15,-2 1 0 0,0-1 0 0,0 0 0 0,0 0 0 0,0 0 0 0,0 0 0 16,0 0 0-16,0 0 0 0,0 0 0 16,0 0 0-16,0-4 0 0,0-1 0 0,-5-1 0 15,2 0 0-15,-5-2 0 0,0 2-813 16,-1 2 311-16,1-2 231 0</inkml:trace>
  <inkml:trace contextRef="#ctx0" brushRef="#br0" timeOffset="73949.14">27683 4366 1532 0,'0'-3'0'0,"-1"-1"0"16,-2 2 0-16,1-1 0 0,1 2 0 0,-1 1 0 0,0 1 0 0,2 16 0 0,-1 8 527 0,-3 8-246 0,3 9-121 0,-1 12 127 0,1 3-130 31,0 12-60-31,1 6-30 0,0 5 35 0,0 0-32 0,0 5 8 0,0-18-79 0,1-6 0 0,7-7 37 15,0-8 1-15,-3-4-72 0,4-2 44 0,-4-15-8 16,0-7 36-16,-2-3 3 0,-2-5-3 16,2-5 0-16,-3-3 35 0,0-2-13 15,0 0-32-15,0-2 59 0,-7-10-28 0,-4-6-2 16,-2-3-38-16,-2-3-217 0,3-1 100 0,-3-5 61 16,-1-2 32-16,-1 2-152 15,0-6 82-15,-2 12 42 0,3 1 2 0,-5 7-161 0,1 5 62 0,1 5 53 16,-4 1 114-16,2 5-31 0,1 8-6 0,1 11 349 15,1 8-185-15,2 4-95 0,5 2-31 0,6 4 316 32,5-1-318-32,0 0-35 0,8-4 0 0,8 2 0 0,6-12 0 0,4-3 0 15,5-4 0-15,3-7 0 0,0-4 0 0,5-3 0 16,-5-1-430-16,0-1 68 0,-4-13 141 0,2-4-739 16,-2-4 462-16,3-6 222 0,-8 3 124 0</inkml:trace>
  <inkml:trace contextRef="#ctx0" brushRef="#br0" timeOffset="74164.1">27859 5018 1773 0,'0'-11'0'0,"-2"0"0"0,2 3 0 0,0-1 0 0,0 1 0 0,0 0 0 0,0 2 0 0,7 3 598 0,5 1-281 0,6 0-141 0,1 2-69 0,5 0 225 16,2 9-153-16,2 3-71 0,1 8-36 0,0-3 19 16,0 4-27-16,-1 4 9 0,-6-1-173 0,-6-2 69 15,-3 2 33-15,-6 0-192 0,-5 1 113 16,-2 1 66-16,0-5 19 0,-15 0-74 0,-5-5 27 0,-6-2 31 15,-3-4-45-15,-4 0-157 32,3-5 71-32,0-5 57 0,2 0-5 0,5 0-129 0,1 0 80 0,8-7 55 0,7-4-465 0,7-5 255 15,0-4 127-15</inkml:trace>
  <inkml:trace contextRef="#ctx0" brushRef="#br0" timeOffset="74329.67">28212 4936 2973 0,'0'-3'0'0,"0"2"0"0,0-1 0 0,0 0 0 0,0 2 0 16,-3 0 0-16,-6 0 0 0,0 4 0 0,-3 7 798 0,-1 6-638 0,1 2-160 16,1 6 0-16,3 0 0 0,4 4 0 0,4 0 0 15,0 1 0-15,3-1 0 32,13 2 0-32,7-5 0 0,3-4 0 0,7-2 0 0,1-6 0 0,4-5 0 0,4-1 0 0,-6-8-100 0,1 0 63 0</inkml:trace>
  <inkml:trace contextRef="#ctx0" brushRef="#br0" timeOffset="76660">29343 4388 1410 0,'-7'-12'0'0,"2"2"0"0,5 3 0 0,-2 2 0 0,1 3 0 0,1-1 0 0,0 3 222 0,1 0-92 0,10 3-44 0,-2 4 206 31,4 1-115-31,0 2-74 0,1 1-34 0,1 1 35 0,-1 0-33 0,-1 1 1 0,2 3-70 0,-2-3-9 15,-4 4 45-15,3 0 1 16,-5-1-383-16,3 4 191 0,-1-3 106 0,-2-3-663 16,-2-1 349-16,1-1 102 0</inkml:trace>
  <inkml:trace contextRef="#ctx0" brushRef="#br0" timeOffset="76904.35">29678 4352 1015 0,'0'0'0'0,"0"0"0"0,0 0 0 0,0 0 0 0,0 0 0 0,0 1 0 0,0 7 330 16,-6 7-145-16,-6 5-63 16,-4 4-109-16,-1 5 0 0,-6 2 27 0,0 2-1 0,-2 4-48 0,-4 0 11 15,4-5 37-15,-1-4-86 0,-2-2 43 16,4-7-1-16,4-5 45 0,-4 0 49 0,9-11-10 0,3-1-69 16,7-2 24-16,1 0 269 0,3 0-131 0,1 0-62 15,0-2 128-15,1-4-100 0,10 4-49 0,5-3-24 16,7 0 32-16,6-1-19 15,-4 0-9-15,6 1-72 0,-3 1 1 0,3 1 42 0,-3 0-1 0,5-2-323 16,-5 3 157-16,-4-1 83 16,-3 3 42-16,1 0-731 0,-5 0 358 0,0 0 101 15</inkml:trace>
  <inkml:trace contextRef="#ctx0" brushRef="#br0" timeOffset="77079.88">29451 4836 2263 0,'-10'0'0'0,"0"0"0"0,2 0 0 0,3-3 0 0,1 3 0 0,2 0 0 0,2 0 0 0,2 0 0 0,12 0 279 0,6 0-120 0,3 0-50 0,5 0-10 15,-1 0-30-15,2 0 0 0,-3 0-30 0,1 3-433 16,2-3 227-16,-6 0 98 16,-3 2-583-16,-2 1 338 0,-2-3 167 0,-2 2 85 0,-3-2-555 0</inkml:trace>
  <inkml:trace contextRef="#ctx0" brushRef="#br0" timeOffset="77225">29587 4722 1663 0,'-10'-5'0'0,"2"2"0"0,0-1 0 0,3 2 0 0,-5 2 0 0,7 0 0 0,1 9 0 0,0 6 0 0,1 2 280 0,-2 7-121 16,-5 2-50-16,3 4 206 0,-2 2-138 0,-5 3-69 0,-1 5-34 0,2-1-64 15,-4 4 10-15,1-7 19 0,4-3-391 0,-2-3 195 0,5-6 98 0,2-6 50 16,3 0-698-16</inkml:trace>
  <inkml:trace contextRef="#ctx0" brushRef="#br0" timeOffset="77388.22">29580 4919 1769 0,'-1'0'0'0,"-3"0"0"0,3 1 0 0,-1 1 0 0,2 1 0 0,0 4 418 0,0 1-179 0,0 4-105 0,3 2 384 15,7 1-239-15,4 4-120 0,1-1-60 0,2 5-262 16,2-5 96-16,0 2 53 31,3-4-299-31,-1-2 176 0,0-2 88 0,3-1 53 0,-4-8-875 0,-2-3 441 0</inkml:trace>
  <inkml:trace contextRef="#ctx0" brushRef="#br0" timeOffset="77551.78">29814 4675 1455 0,'4'-4'0'0,"1"0"0"0,2 3 0 0,2-1 0 0,2 2 0 0,6 0 0 0,3 0 712 0,-1 0-342 0,5 2-165 0,1 5 38 0,3-2-102 16,-2 2-51-16,7 0-16 0,-6 0-207 15,0-1 86-15,-3-3 43 0,2 3-668 0,-3-3 356 0,0 3 187 16,-9-3 79-16</inkml:trace>
  <inkml:trace contextRef="#ctx0" brushRef="#br0" timeOffset="77718">29863 4821 1188 0,'-33'4'0'16,"12"0"0"-16,5 0 0 0,6 1 0 0,4-2 0 0,6 1 0 0,0 1 0 0,1 0 469 0,12-2-215 0,7 3-108 31,3-3 186-31,6 1-147 0,3 2-63 0,-3-3-47 0,1 1-376 0,-2-2 170 0,-4 1 85 0,2 0-271 16,0 3 187-16,-7-3 80 15,-3 0 45-15,-1 1-680 0</inkml:trace>
  <inkml:trace contextRef="#ctx0" brushRef="#br0" timeOffset="77924.64">29983 4757 1770 0,'-9'-8'0'0,"2"5"0"0,0-3 0 0,1 3 0 0,2 3 0 0,-1 0 0 0,5 6 0 0,0 10 0 0,0 7 293 0,0 6-116 0,3 1-75 0,0 6 267 0,3 0-165 15,-1 5-82-15,-2 1-42 0,2 6 11 0,-2-7-52 16,-2-2 0-16,-1-1-41 0,0-6 0 0,0-2 41 15,-4 0 9-15,-4-13-156 16,-4-5 74-16,-1-6 36 0,-3-6-215 16,-3 0 135-16,4-1-8 0,-3-13 51 0,2-6-481 0,5-2 239 15,-1-4 113-15,2-6-395 16,6-1 265-16,4-5 128 0</inkml:trace>
  <inkml:trace contextRef="#ctx0" brushRef="#br0" timeOffset="78110.64">30352 4775 834 0,'37'3'0'0,"-9"4"0"0,-4 7 0 0,-4 0 0 0,-5 5 548 0,-7 2-254 0,4 3-118 16,-12-3-73-16,0 1 185 0,-7 3-125 0,-11 1-62 15,-6-2 156-15,-3 3-100 0,-2-6-64 0,2-3-27 16,-4 0-43-16,4-5 16 0,-1-3 0 0,-3-1-322 16,7-6 156-16,-2-3 83 0,5 0 41 0,2 0-554 15,6 0 251-15,0-10 165 0,12-3-27 0,1-8-219 16,6-3 174-16,13-9 87 15</inkml:trace>
  <inkml:trace contextRef="#ctx0" brushRef="#br0" timeOffset="78271.23">30551 4720 1599 0,'0'0'0'15,"0"0"-1"-15,0 0 1 0,0 2 0 0,0 1 0 0,-3 6 0 0,-5 0 210 0,0 6-85 0,-4 5-44 0,4 1 587 0,-1 6-315 0,2 5-148 0,5-1 187 0,2 2-176 0,0-1-133 31,5 5-83-31,13-8-77 0,7 5 5 0,7-9 50 0,4-5 30 0,7-5-556 16,2-5 293-16,6-8 147 0,3 0-278 0,-11-2 96 16,0-2 145-16,-4-7-69 0</inkml:trace>
  <inkml:trace contextRef="#ctx0" brushRef="#br0" timeOffset="78502.61">30878 4696 1073 0,'7'-1'0'0,"3"-6"0"0,0 3 0 0,7-2 0 0,4 2 0 0,9-3 468 15,0 2-220-15,5 2-96 0,2-1-62 0,2 0 172 16,0 0-112-16,4 0-47 0,-10 3-349 0,-1 1 141 15,-5 0 72-15,-6 0 35 16,-4 5-817-16</inkml:trace>
  <inkml:trace contextRef="#ctx0" brushRef="#br0" timeOffset="78670.16">30851 4922 2014 0,'0'0'0'0,"0"0"0"0,0 0 0 0,0 0 0 0,5 0 0 0,8 0 0 0,6 0 0 0,4 0 0 0,5 0 286 16,5 0-125-16,7 0-52 16,-3 0-187-16,2 0 58 0,-3 0 28 0,1 0-533 0,-8 0 277 0,5 0 146 15,-17 0 62-15,-3 0-343 0,-5 0 186 16</inkml:trace>
  <inkml:trace contextRef="#ctx0" brushRef="#br0" timeOffset="78830.73">31097 4771 857 0,'-4'0'0'0,"-1"2"0"0,-2 3 0 0,1 5 0 0,-2 2 203 0,-1 7-83 0,-1 5-41 0,-4 10 481 0,-2 2-261 0,-3 8-121 0,1-3-75 15,0 2 24-15,1-2-45 0,2-2 0 0,4-2-45 16,-2-1-282-16,9-13 136 0,4-5 73 0,0-6-553 16,2-7 306-16,14-5 153 0,4 0 83 0,5-19-322 15</inkml:trace>
  <inkml:trace contextRef="#ctx0" brushRef="#br0" timeOffset="78989.12">31149 5026 477 0,'0'-6'0'0,"0"-1"0"0,0 2 0 0,0 4 0 0,0-2 581 16,0 3-272-16,0 0-136 0,0 9-58 0,0 4 526 15,0 5-302-15,0 1-150 0,0 3 91 0,0 2-121 16,0 2-51-16,5-6-40 0,7 4-60 16,0-4 29-16,6-2 1 0,4-3-383 0,6-2 200 0,3-10 87 15,2-3 48-15,6 0-508 16,0-7 277-16,0-10 140 0,5-7-30 0,-9-2-520 0,-5-6 307 0,1-3 153 15</inkml:trace>
  <inkml:trace contextRef="#ctx0" brushRef="#br0" timeOffset="79116.78">31741 4501 1092 0,'0'-9'0'0,"0"0"0"0,0 4 0 0,0-1 0 0,1 4 0 0,1 2 0 0,0 0 0 0,-2 1 160 0,0 11-61 16,0 6-31-16,0-1-312 0,-2 7 136 0</inkml:trace>
  <inkml:trace contextRef="#ctx0" brushRef="#br0" timeOffset="79394.17">31526 4836 892 0,'-9'0'0'0,"6"0"0"0,-2 0 0 0,-1 0 0 0,1 0 0 0,3 0 0 0,-2 0 0 15,1 0 361-15,1 2-162 0,0 1-80 0,0 1-229 16,1-1 84-16,1 2 26 0,-2-5 1 15,2 3-342-15,-2-1 168 16,1-2 83-16,0 0-43 0,0 0 59 0,1 0 27 0,0 0 1 0,0-2 26 0,0-4-10 16,0-3-46-16,0 0 38 0,3-2 336 15,8 1-166-15,3-2-89 0,5 1 468 0,9-3-228 16,0 1-136-16,11 1-11 16,6 0 176-16,3 1-136 0,10 0-61 0,-3 4 40 0,4 4-58 0,-3 0-30 15,-4 3 0-15,-9 0-140 16,1 0 64-16,-19 10 19 0,-10 1 0 0,-6 3-320 0,-9 3 173 0,-1 0 87 15,-17 4-503-15,-11-4 272 16,-4 0 72-16,-4 2 88 0,-2 0-272 0,-2-3 179 16,-7-1 78-16</inkml:trace>
  <inkml:trace contextRef="#ctx0" brushRef="#br0" timeOffset="79515.85">31636 4884 934 0,'-9'0'0'0,"-4"0"0"0,8 0 0 0,0 0 0 0,-1 0 0 0,3 5 372 0,2 1-177 16,0 1-64-16,1 2 174 0,0-1-133 0,0 1-68 0,0 2-33 15,2 0-108-15,3-1 46 0,4 1-9 0,-1-3 38 16,1-1-538-16,1 0 266 0</inkml:trace>
  <inkml:trace contextRef="#ctx0" brushRef="#br0" timeOffset="79655.99">31826 4845 1421 0,'0'-2'0'0,"3"-3"0"0,-2 0 0 0,3 1 0 0,0 1 0 0,0 2 0 0,-1 1 0 0,4 0 0 0,-2 0 417 0,1 4-180 0,1 3-105 0,-2 2-233 16,0 2 69-16,-1 3 35 16,2 0 0-16,-4 3-643 0,0 0 335 0</inkml:trace>
  <inkml:trace contextRef="#ctx0" brushRef="#br0" timeOffset="79835.5">31660 5082 1392 0,'6'0'0'0,"3"-3"0"0,6-1 0 0,7 2 0 0,4-1 0 0,5 1 0 0,3 2 0 0,-1 0 178 16,1 5-70-16,0 7-36 0,-2 3 331 0,-1 3-173 16,-11 0-101-16,-5 4-21 0,-5-1-35 0,-8 3-1 15,-2 2-34-15,-9 4-246 16,-17-8 118-16,0-3 64 0,-9 1 32 0,4-6-395 0,1-4 213 0,-4 0 89 16,11-9-284-16,0-1 101 0,3-1 120 0,5-13 33 15,4-6-327-15</inkml:trace>
  <inkml:trace contextRef="#ctx0" brushRef="#br0" timeOffset="79972.14">31838 4981 1370 0,'1'-7'0'0,"1"-4"0"0,-1 7 0 0,0 2 0 0,-1 2 0 0,0 0 0 0,0 9 0 0,-1 3 237 0,-7 8-104 0,-4 2-48 0,0 1 146 16,-1 1-96-16,1 1-49 16,0 4-15-16,1-6-222 0,0 3 95 0,4-5 46 0,2 1 24 0,0-3-528 31,2 1 286-31,3-10 128 0</inkml:trace>
  <inkml:trace contextRef="#ctx0" brushRef="#br0" timeOffset="80276.33">32258 4841 1749 0,'10'-5'0'0,"4"-2"0"0,-2 4 0 0,-2 3 0 0,3 4 0 0,-6 9 74 15,2 8 0-15,-4 4-27 0,-3 5 468 0,-2 3-238 16,0 6-120-16,0-1-60 0,0 6 296 0,-7 4-168 15,-2-10-99-15,1-1-51 0,-4 0-37 16,4-8-1-16,-3-2 1 0,2 0-233 16,-2-14 111-16,4-5 62 0,-3-5-144 0,5-3 102 0,-3 0 51 15,-1-3 34-15,4-14-598 16,1 0 284-16,-1-7 47 0,2-1 105 0,-1-4-236 0,3 0 175 16,-2-2 82-16,-1 1-132 0,-2 4 108 0,0 2 53 15,0 0 17-15,-3 9 235 0,2 3-99 0,-4 3-50 0,0 4 185 16,-1 5-117-16,-1 0-68 15,3 2-21-15,-4 13 41 32,6 3 4-32,1 5-30 0,2-5 67 0,3 4-493 0</inkml:trace>
  <inkml:trace contextRef="#ctx0" brushRef="#br0" timeOffset="80387.03">32577 5093 2678 0,'11'-5'0'0,"1"4"0"0,-1 1 0 0,8 0 0 0,-4 1 0 0,0 13 0 0,-5 1 0 0,0 1 230 0,-5 1-96 0,-4 6-39 31,-1-4-120-31,-7 2 32 0,-12 1-1 0,-2 0-628 0,-4-5 329 0,0 5 175 0</inkml:trace>
  <inkml:trace contextRef="#ctx0" brushRef="#br0" timeOffset="80889.38">29102 5707 1465 0,'-11'-10'0'0,"3"5"0"16,5 3 0-16,3 0 0 0,0 0 0 0,5 2 0 0,15 0 0 0,6 0 0 0,4 0 0 0,6 2 167 0,-1 2-69 0,1 1-31 0,-1 5-109 0,-2-1 39 0,-1 3 1 0,-1 5 48 15,-9 1-173-15,-7 3 82 0,-7 4 40 16,-6 1-80-16,-2 1 52 0,-2 8 33 0,-18-7 2 0,-2 1 8 15,-4-3-30 1,0-2 23-16,0 6 87 0,5-14-45 0,3 1-7 0,3-5-40 0,3 0 158 16,7-2-71-16,-1 2-9 15,6-6-30-15,0-2-2 0,7 1-12 0,6-3 22 0,2 1-82 0,0 1 42 16,0-1-8-16,1-3-66 0,-4 3 45 0,-2 0 13 16,-1 0 0-16,-1 2-199 0,-4-2 102 0,0-3 33 15,-3 3 32-15,2-2-184 16,-3 1 97-16,1-2 15 0,-1 0 42 0,0 0-69 15,4-3 48-15,0-11 24 16,6-4-205-16,1-5 105 0,4-3 67 0</inkml:trace>
  <inkml:trace contextRef="#ctx0" brushRef="#br0" timeOffset="81273.19">29722 5613 1412 0,'8'-15'0'0,"-2"1"0"0,-3 7 0 0,1 4 0 0,-2 0 0 0,-2 1 0 0,0 2 0 0,0 2 0 0,-6 10 366 0,-2 3-164 0,-1 0-83 0,-2 4 5 0,-1-2-48 0,2 2-1 15,-1-1-38-15,2 0-65 0,-2-1 32 0,3 3 9 16,-2-8 24-16,5 2-184 0,0-2 91 0,-1-4 47 16,1 4-200-16,5-4 117 0,0-2 8 0,0-3-46 15,0-3 35-15,3 0 37 0,8 1-29 0,0-1 128 16,1 0-46-16,1 0 0 16,-2 0-32-16,1 4 92 0,0 3-46 0,-4 3-16 15,-2 2 7-15,-1 4 247 16,-1 0-102-16,-3 5-72 0,1 3 190 0,-2-2-120 0,0 4-37 0,-8-1-29 15,-2 2 1-15,-3-4-41 0,1 5 9 0,0-10-134 16,-5-1 62-16,6-2 32 0,-5-6-1 0,4-4-115 16,-6-1 82-16,6-4 28 0,0 0-13 0,0-6-379 15,2-11 157-15,0-2 109 0,1-3-80 0,2 1 90 16,4-1 39-16,0 2 135 0,3 1-47 0,0 5-24 16,0-4-9-16,0 9 355 0,1 1-181 0,10 3-93 15,-1 1-19-15,6 3 330 16,0 1-142-16,4 0-105 0,2 8-14 0,1 6-27 0,6 2 0 0,-2 3-45 15,6 4-198-15,-3-3 95 16,2 3 51-16,4 2-605 0,0-1 311 16,0 3 166-16,6-4 39 0,-6-5-647 0</inkml:trace>
  <inkml:trace contextRef="#ctx0" brushRef="#br0" timeOffset="81593.33">30262 5443 1660 0,'4'-5'0'0,"-3"0"0"0,1-2 0 0,-1 5 0 0,1-1 0 0,0 3 0 0,0 0 0 0,-2 0 93 0,0 5-28 0,0 10 0 0,0 1-206 16,-6 4 84-16,-3 1 48 0,-3 2-351 0,0 1 196 31,1-3 97-31,-4 4 56 0,0-6-179 0,0-1 97 0,0 0 49 0,-2-1-89 15,1-3 56-15,-3 1-30 16,6-8 39-16,0 1 253 0,3-6-112 0,3-1-55 0,0-1-28 0,4 0 432 16,3 0-216-16,0 0-66 0,8-1-69 0,7-6 286 15,5 0-160-15,7 2-70 0,-1-2-51 0,5 2 0 16,3-2-38-16,-1 2-105 0,1 2 52 0,2 0 36 16,-8 1-9-16,1 0-498 15,-3 2 262-15,-6 0 109 0,-3 0 73 0</inkml:trace>
  <inkml:trace contextRef="#ctx0" brushRef="#br0" timeOffset="81737.94">30252 5688 1138 0,'-10'-4'0'0,"1"0"0"0,4 2 0 0,2 2 0 0,0 0 0 0,-1 0 0 0,4 2 452 0,0 10-197 0,0-2-114 16,0 5 194-16,0 2-149 15,4-1-75-15,-3 4-113 0,2 1 9 0,-1-3 31 0,1 1-1 16,-1 0-498-16,2-4 249 0,0 2 125 15,2-3 72-15</inkml:trace>
  <inkml:trace contextRef="#ctx0" brushRef="#br0" timeOffset="81882.56">30417 5725 937 0,'0'0'0'15,"-2"0"0"-15,-2 0 0 0,1 0 0 0,-1 2 0 0,0 3 0 0,1 4 560 0,-2-1-252 0,2 2-140 0,2-2-71 0,-1 4-30 16,2 2 0-16,0 0-30 15,0-1-404-15,0-1 198 0,0 1 103 0,0-2-388 16,0 0 224-16</inkml:trace>
  <inkml:trace contextRef="#ctx0" brushRef="#br0" timeOffset="82016.2">30166 5839 569 0,'-9'-5'0'0,"6"-1"0"0,-4 2 0 0,4 1 0 0,0 2 18 0,3-2-15 0,0 3 0 16,0 0 246-16,3 0-96 15,5 0-63-15,6 0-26 0,-1 0-203 0,5 3 84 16,3-2 43-16,6-1 7 16,-2 0-476-16</inkml:trace>
  <inkml:trace contextRef="#ctx0" brushRef="#br0" timeOffset="82349.67">30522 5803 1515 0,'2'0'0'0,"0"0"0"0,-2 0 0 0,0 0 0 0,0 1 0 0,0 2 0 0,0 1 0 0,-4 2 0 0,-5 1 231 0,-3 3-97 0,1 1-48 0,-2 0 106 0,1 0-77 0,1 4-29 0,2-2-10 0,4 2-96 0,0 2 28 0,5-2 1 0,0 4-39 0,0 0 43 0,6-2-10 0,7 2 35 16,4-1-245-16,-2 2 122 0,0 1 61 0,2 0-267 15,-5 2 143-15,-4-2 73 0,-4-1-21 0,-2 1-38 32,-2 1 30-32,-2-3 38 0,-14-4 1 0,-4-2 32 0,-5-2-5 0,-2-4 0 15,-6-1 25-15,3-6 9 16,0 0-34-16,-3-4 0 0,5-9 71 0,-1-5-31 0,0-5-9 0,10 0 7 15,4-2 79-15,1 0-38 16,6 2-29-16,3 4 335 0,1 0-168 0,4 7-67 0,0 2-48 0,2 3 352 16,11 2-189-16,3 2-94 0,4 1 92 15,3 2-99 1,2 2-44-16,2 7 0 0,2 5-9 0,3 0-35 0,2 0 9 0,-4 3-276 0,3-2 134 16,-1 0 66-16,1 2 33 0,1-3-658 0,10 3 342 0,-9-6 97 31</inkml:trace>
  <inkml:trace contextRef="#ctx0" brushRef="#br0" timeOffset="82511.25">30921 5649 1923 0,'0'-13'0'0,"0"2"0"0,0 1 0 0,0 5 0 0,0-2 0 0,0 6 0 0,1 1 66 0,0 0-30 16,1 1 1-16,0 9 352 0,-1 2-181 0,2 2-85 15,-2 3-44-15,1 0-373 16,0 0 165-16,-1 0 92 0,-1-5-747 0,2 0 386 0,-2-2 192 0</inkml:trace>
  <inkml:trace contextRef="#ctx0" brushRef="#br0" timeOffset="82722.67">30921 5488 1516 0,'2'-16'0'0,"2"1"0"0,1 1 0 16,4 2 0-16,6 1 0 0,1 0 0 0,2 4 0 0,5 1 0 0,2 5 241 0,8-2-102 0,3 3-51 0,6 0 106 0,-4 3-83 0,3 6-38 0,-2 1 1 0,-1 2 138 16,-5 3-88-16,1 1-34 0,-12 1 54 15,-4 3-53-15,-6 2-28 0,-1 0 1 0,-7 1-36 0,-2 4 18 16,-2-2-9-16,0 1-209 0,-6-2 104 0,-5 3 53 16,2-5 26-16,-1 4-214 15,4-5 85-15,-1-5 72 0,3-1-21 0,1-4-701 16,3-3 366-16</inkml:trace>
  <inkml:trace contextRef="#ctx0" brushRef="#br0" timeOffset="82884.25">31019 5615 1604 0,'-9'-10'0'0,"2"5"0"0,3 3 0 0,3-2 0 0,1 1 0 0,0 3 0 0,0 0 0 0,4 0 419 0,9 0-191 0,1 0-95 0,3 3-49 15,-2 1-81-15,5 3 9 0,-3-2 24 16,2 2-562-16,-2 1 281 0</inkml:trace>
  <inkml:trace contextRef="#ctx0" brushRef="#br0" timeOffset="83033.85">31023 5750 1459 0,'-4'-8'0'32,"3"4"0"-32,1-2 0 0,0-1 0 0,0 3 0 0,1 2 0 0,9 0 0 0,3 1 370 0,1-1-167 0,6 0-74 0,-1 2 159 0,4 0-126 0,2 0-62 0,0 0-32 0,0 0-416 0,4 4 202 0,-8 1 86 15,-1 5-330-15</inkml:trace>
  <inkml:trace contextRef="#ctx0" brushRef="#br0" timeOffset="83220.35">30742 5905 1302 0,'0'0'0'0,"0"0"0"0,0-2 0 0,0 2 0 0,7-5 0 0,11 4 0 0,6-1 592 0,15 2-277 0,12 0-139 15,12 0-69-15,16 0 395 0,2-2-237 0,0 0-114 16,0 2 12-16,-9 0-63 0,-10 0-31 0,-2 0 8 16,-23 0-298-16,-8 0 129 15,-13 2 65-15,-5 5-678 0,-6-1 371 0,-4 2 195 16,-1-2 83-16</inkml:trace>
  <inkml:trace contextRef="#ctx0" brushRef="#br0" timeOffset="83375.92">30956 5997 1537 0,'0'1'0'15,"-2"-1"0"-15,0 4 0 0,1 3 0 0,1 0 0 0,0 1 0 0,0 6 0 0,0 1 339 16,0 2-141-16,1 0-86 0,1 1-92 0,3 2 17 0,-1-2 1 0,-1 0-236 0,3 0 127 15,-3-4 49-15,2-4 30 0,-2-4-731 16</inkml:trace>
  <inkml:trace contextRef="#ctx0" brushRef="#br0" timeOffset="83543">31007 6013 1060 0,'5'-6'0'0,"1"-1"0"0,5-1 0 0,3 6 0 0,5-1 0 0,10-1 0 0,0 2 251 0,5 2-106 16,5 0-55-1,2 6 267-15,-2 4-160 0,3 5-70 0,-8 0-50 0,-4 3-138 0,-7 0 50 16,-3 1 24-16,-5 3-380 0,-4 2 211 0,-11-6 93 16,-2 4 49-16,-18 1-256 0,-5-6 143 0,-5 1 71 15,-5 0-14-15,2-10-415 0</inkml:trace>
  <inkml:trace contextRef="#ctx0" brushRef="#br0" timeOffset="83674.67">31040 6150 1276 0,'0'-8'0'0,"0"-1"0"0,0 4 0 0,0 0 0 0,0 1 0 0,2 1 0 0,5 3 0 0,3-3 82 0,5 3-9 0,-1 0-36 31,5 0 68-31,1 3-35 0,4 3 1 0,-1 0-377 0,-2 1 167 0,-2 1 88 0,-4 1 44 0,-1-1-577 16</inkml:trace>
  <inkml:trace contextRef="#ctx0" brushRef="#br0" timeOffset="83789.36">31056 6241 867 0,'-7'-2'0'0,"4"0"0"0,0 0 0 0,3 1 0 0,0-1 0 0,0 2 0 0,3 0 0 0,7 0 0 0,5 0 248 16,1 0-105-16,4 0-54 0,-1 0-160 0,2 2 55 15,0 1 18-15</inkml:trace>
  <inkml:trace contextRef="#ctx0" brushRef="#br0" timeOffset="83939.58">30990 6370 1132 0,'-4'-4'0'0,"2"0"0"0,2-2 0 0,0 0 0 0,2 4 0 0,10-4 0 0,2 3-54 16,2 0 24-16,2 1 0 0,3-1 235 0,2 0-84 0,-1 1-51 15,-2 0 0-15,-1 2-393 0,1 0 157 16,-4 0 78-16,-1 0-329 0,-7 0 195 16,0 0 93-16</inkml:trace>
  <inkml:trace contextRef="#ctx0" brushRef="#br0" timeOffset="84098.78">31210 6120 1139 0,'-7'-4'0'0,"-1"-1"0"0,1 3 0 0,1 2 0 0,-3 0 0 0,2 7 37 0,-8 12 0 15,1 6 9-15,-3 6 306 16,4 4-158-16,-4 2-78 0,2 7-40 0,2-1 336 0,3 2-178 0,7-6-103 16,3-3-47-16,3-6-17 0,20-5 0 0,12-5-30 0,11-1-482 15,12-10 237-15,11-7 122 0,3-2 62 16</inkml:trace>
  <inkml:trace contextRef="#ctx0" brushRef="#br0" timeOffset="84208.48">31933 6387 3198 0,'-9'-17'0'0,"2"3"0"0,7 6 0 0,1-1 0 0,14-1 0 0,-1-1 0 0,0-3-540 0,0-2 257 0,-2 2 123 15</inkml:trace>
  <inkml:trace contextRef="#ctx0" brushRef="#br0" timeOffset="89564.42">27465 7172 1751 0,'0'-9'0'0,"0"0"0"0,0 0 0 0,0-4 0 0,0 1 0 0,0-2 0 0,0 1 77 0,0-2-1 0,-1-1-40 16,-1 1-54-16,-5-3 32 0,4 4-8 16,-5 2 24-16,-2 1 23 0,-5 5-1 0,2 4-22 15,-8 2 8-15,-2 2 37 0,-1 18-1 0,-3 9-41 16,0 7 51-16,1 4-25 0,0 8 10 0,7-3 28 16,8 0-31-16,3 2 0 0,4-5-30 0,4-3 16 15,0 1-7-15,7-10-9 0,12-6 0 0,0-6-82 16,6-8 41-16,-1-2 9 15,1-8 32-15,2 0-67 0,-4-17 34 0,3-8-1 0,-5-4-161 0,4-7 92 16,-8 0 19-16,0-8-172 16,-2-1 92-16,-4-3 56 0,2-4 3 0,0-6-30 15,-4 6 27-15,-5-4 1 0,2-3 35 0,-3-3 49 16,-2-3-25-16,1-6-8 0,-2 21-16 0,0 6 97 16,0 15-48-16,0 11-25 0,-3 13 161 0,0 2-93 15,-2 3-17-15,2 14 224 0,-2 14-111 0,2 6-70 16,-2 10-4-16,1 7 139 0,4 0-95 15,0 5-43-15,0 1 0 0,0 4 3 0,0-1-23 0,0 5 9 16,0-8-32-16,0-3-139 16,0 0 69-16,4-1 35 0,2-4-224 0,2 3 139 15,2-14 55-15,0-12-668 0,0-3 335 0,0-11 168 16,3-11 52 0,-3-1-538-16</inkml:trace>
  <inkml:trace contextRef="#ctx0" brushRef="#br0" timeOffset="89767.88">27674 7136 1517 0,'2'-19'0'16,"-1"5"0"-16,2 2 0 0,1 3 0 0,5-2 0 0,1 6 0 0,2 4 0 0,-1 1 0 0,6 0 392 0,3 1-169 0,-4 11-98 15,3 3-45-15,-2 5 90 0,-4-1-67 0,-2 6-33 16,-1 1-54-16,-6 1 20 0,-4 1 0 0,0-1-19 16,-6 2 19-16,-8 0-1 0,-3 0 10 0,-2-4 14 15,-2-7 0-15,-4 2-23 0,-3-6 0 0,3-2-155 16,-2-1 86-16,3-9 14 0,4-2 26 0,4 0-494 15,3-1 239-15,6-11 95 0,3-6-454 0,4-7 290 16,9-5 141-16,10-3-312 16</inkml:trace>
  <inkml:trace contextRef="#ctx0" brushRef="#br0" timeOffset="89906.51">27843 7093 1618 0,'9'-15'0'0,"-5"8"0"0,-1 1 0 0,-2 3 0 0,-1 3 0 0,0 0 0 0,0 9 0 0,-7 9 331 15,-2 6-148-15,1 2 434 0,4 4-290 0,-1 0-146 16,3 5-64-16,2-4 84 15,0 0-83-15,0 4-41 0,7-2 0 0,5-2-255 0,7 3 117 0,1-9 43 16,2-1 27-16,5-7-634 31,2-2 331-31,-1-9 164 0,5-3-779 0,-6-3 441 0</inkml:trace>
  <inkml:trace contextRef="#ctx0" brushRef="#br0" timeOffset="90331.37">28301 6959 1077 0,'0'-9'0'0,"0"0"0"0,0 2 0 0,-1 2 0 0,-2 5 510 0,0 0-237 0,0 0-119 0,-1 9-59 16,-2 6 166-16,-1 5-117 0,1 1-54 15,-1 3 62-15,1 3-59 0,0-1-28 0,-4 1 9 16,3-4-120-16,0-2 41 0,0 0 0 0,-1-6 40 16,1-1 1-16,2 1 9 0,0-9-10 0,3-1 125 15,-2-2-62-15,4 0-31 0,0-3-1 0,0 0 20 16,0 0-10-16,11-3-40 15,3-2-36-15,5-1-1 0,1 0 37 0,2 1 9 0,-1-1-203 16,2 2 97 0,3 1 49-16,0-1-164 0,-2 3 89 0,7-2 56 0,-6 0-7 0,3 2-14 47,-3-1 6-47,-2 0-1 0,-4 2-20 0,3 0 207 0,-7 0-85 0,-4 0-38 15,-3 0 123-15,-4 2-75 0,-1 4-25 0,2 2-24 0,-5 1 312 0,0 3-175 0,0 1-153 0,0 3 0 16,-5 5 0-16,0-2 0 0,3 4 0 0,-1 1 0 15,0 0 0-15,1 0 0 0,-1 5 0 0,3-5 0 0,-1-1 0 0,1-2 0 16,-2 1 0-16,1-5 0 16,-2 4 0-1,-1-10-7-15,0-1-326 0,-4-2 154 0,1-2 43 0,-4-5-147 0,1 0 115 0,-3-1 70 16,-3 0 32-16,0-7-383 31,0-5 208-31,0-6 102 0,-6-6 42 0,5-5-542 0</inkml:trace>
  <inkml:trace contextRef="#ctx0" brushRef="#br0" timeOffset="90452.05">28232 6911 1981 0,'-5'-11'0'0,"0"6"0"0,3-2 0 0,2 3 0 0,0 2 0 0,14 1 0 0,7-2 0 0,6 3 266 0,8 0-105 0,1 0-68 16,4 0-1-16,6 3-28 0,0 4 0 0,-2 0-459 16,5 2 225-16,-12 3 98 0,-5 1 54 0</inkml:trace>
  <inkml:trace contextRef="#ctx0" brushRef="#br0" timeOffset="90618.24">28223 7424 2133 0,'-23'3'0'16,"4"-1"0"-16,0 4 0 0,8-5 0 0,3 2 0 0,2-1 452 0,6-2-212 0,2 0-102 15,12 0 207-15,11-2-154 0,6-5-78 0,4-2-145 0,3-1 29 0,1-3 1 16,2 4 37-16,-1 1-871 15,-3-4 436-15,6 5 226 0</inkml:trace>
  <inkml:trace contextRef="#ctx0" brushRef="#br0" timeOffset="90832.76">28809 7129 2072 0,'5'-9'0'0,"5"0"0"0,-1 2 0 0,1 3 0 0,3 3 0 0,3 0 0 0,1 1 0 0,1 0 0 0,0 12 598 0,2 5-281 0,-2 1-140 0,2 5 79 15,-7-1-114-15,-2 5-54 0,-5 2-25 0,-5 1-87 16,-1 1 30-16,0 4 9 16,-15-6 21-16,-6 0-238 0,-6-4 119 0,-2-1 60 15,-5-2-334-15,-2-10 192 16,3-5 58-16,4-2 64 0,4-5-617 0,1 0 313 0,3-6 146 0,15-17-392 31,6-7 278-31</inkml:trace>
  <inkml:trace contextRef="#ctx0" brushRef="#br0" timeOffset="90971.39">28983 7028 961 0,'2'0'0'0,"0"0"0"0,-1-3 0 0,1 3 0 0,0 0 698 16,-2 0-331-16,0 7-165 0,0 6-83 0,0 4 613 15,0 3-338-15,0 2-184 16,0 3-88-16,4 3 4 0,6 4-126 0,5-1 0 0,3 6 0 0,5-7 0 16,3 0 0-16,7-2 0 0,1-3-399 0,1-6 91 15,1 3 181-15,-7-9-854 0,-2-2 420 0,-5-5 271 16</inkml:trace>
  <inkml:trace contextRef="#ctx0" brushRef="#br0" timeOffset="91136.46">29365 7323 1315 0,'0'-10'0'0,"0"5"0"0,0 3 0 0,-1-2 0 0,1 1 0 0,-2 0 837 16,0 3-391-16,1 0-210 0,-2 4-100 0,0 7 281 15,-1 6-190-15,-1 2-87 0,-3 2-63 0,1 2-41 0,-1 1 0 16,-1-3-8-16,0 3-510 0,-1-1 264 0,2-4 123 0,0-2-882 15,1-4 485-15</inkml:trace>
  <inkml:trace contextRef="#ctx0" brushRef="#br0" timeOffset="91267.11">29416 7147 1398 0,'2'0'0'0,"0"-2"0"0,-1-1 0 0,4 2 0 0,1-1 0 0,5 2 625 16,1 0-295-16,4 0-138 15,3 8 11-15,4 2-84 0,0 3-41 0,2 0 0 16,-1 3-240-16,2-2 108 0,-2 1 40 0,-3-2-849 16,0-1 426-16</inkml:trace>
  <inkml:trace contextRef="#ctx0" brushRef="#br0" timeOffset="91430.67">29725 6964 1164 0,'3'-17'0'0,"0"-1"0"0,-1 9 0 0,3 5 0 0,-1 4 0 0,-1 0 0 0,-1 13 629 16,-1 14-288-16,-1 14-158 0,-1 14 483 0,-13 8-315 0,-3 8-158 16,-1 4-78-1,-4 11 12-15,-4 3-50 0,-5 5 1 0,-3 4-215 16,1 3 87-16,-3 1 42 0,-3 10 10 0,8-20-1042 0</inkml:trace>
  <inkml:trace contextRef="#ctx0" brushRef="#br0" timeOffset="91720.9">29906 7122 2267 0,'5'0'0'0,"2"0"0"0,1 0 0 0,9-1 0 0,4-3 0 0,9 0 0 0,5-2 0 0,7-2 252 0,1 2-107 0,9-4-46 0,-8 1-96 0,-2 4 0 0,-3-2 33 0,-4 4-583 0,-8 3 292 0,-1 0 155 16</inkml:trace>
  <inkml:trace contextRef="#ctx0" brushRef="#br0" timeOffset="91892.44">29963 7368 1564 0,'-1'-3'0'0,"-1"-2"0"0,2-1 0 0,0 2 0 0,2 1 0 0,10-1 0 0,7-1 230 0,4 0-97 0,4 0-39 0,5 1 117 0,1-2-88 0,0 4-44 0,0-1-513 0,-2 3 235 0,-1 0 127 0,-10 0 49 16</inkml:trace>
  <inkml:trace contextRef="#ctx0" brushRef="#br0" timeOffset="92039.05">30172 7165 1849 0,'-5'3'0'0,"-2"-2"0"15,-1 4 0-15,2 3 0 0,-3 7 0 0,-2 5 0 0,-2 9 0 0,-4 10 252 0,-2 7-99 0,-1 0-64 0,1 2 297 0,-1-2-175 47,3-1-88-47,7-5-315 0,1-1 123 0,7-14 48 0,2-5 28 0,0-8-676 0,9-8 350 0,8-4 175 0</inkml:trace>
  <inkml:trace contextRef="#ctx0" brushRef="#br0" timeOffset="92195.63">30203 7353 1171 0,'-4'0'0'0,"-1"0"0"0,-1 1 0 0,-1 6 0 0,0 7 0 0,5 2 697 0,0 6-331 0,2 1-165 0,0 7 390 0,2-1-277 31,7 7-130-31,4-7-79 0,5-2-25 0,2-3-44 0,3-7 0 0,3-5-455 0,1-3 237 0,-2-9 104 16,3 0 57-16,-4-6-766 0,-1-12 407 0,-3-3 203 16,0-8 108-16</inkml:trace>
  <inkml:trace contextRef="#ctx0" brushRef="#br0" timeOffset="92563.27">30624 7009 2011 0,'0'0'0'0,"-3"0"0"0,3 0 0 0,0 0 0 0,0 0 0 0,0 0 0 0,0 0 394 0,0 0-183 0,0 5-88 16,0 5 198-16,4 1-143 0,1-1-71 0,-1 4-201 16,2-2 61-16,4 3 34 0,-3-4 0 0,4-1-766 15,0-2 399-15,3 4 208 0,2-8 91 0,-1-1-750 31,0-3 391-31,-2 0 196 0,4-2 16 0,1-6 103 0,-2-3 45 0,0-4 66 0,1 3 0 16,-4-3 0-16,0 3 0 0,0 0 322 16,-7 2-196-16,-2 2-82 0,0 3-39 0,-2-1 137 15,-2 5-62-15,0 1-59 0,-11 0 113 0,-7 7 290 16,-4 6-194-16,-2 3-98 0,-5 5-64 0,-3 0 9 16,2-1-42-16,-2-1 1 15,-1 1-76-15,0-2 38 0,0-1 0 0,-4 1 47 0,9-7-9 0,2-1 0 16,6-3 0-16,5-4 73 0,6 0-36 0,1-1 18 15,8-2-99-15,0 0 301 0,10 0-129 0,15-3-64 16,6-6 157-16,4 2-116 16,7 0-52-16,1 0-27 15,5 1-113-15,-3-1 43 0,6 0 10 0,-7 3-351 0,-3 0 193 0,-2 3 95 16,-3 1 49-16,-4 0-869 16,-3 0 383-16</inkml:trace>
  <inkml:trace contextRef="#ctx0" brushRef="#br0" timeOffset="92747.77">30477 7435 1474 0,'7'-3'0'16,"6"0"0"-16,5-2 0 0,5-1 0 0,10 3 0 0,6-1 0 0,7-1 263 0,7-1-114 15,7 1-48-15,-9-1 84 0,0 0-74 0,-4 6-39 16,-8-1 1-16,-8 1-441 15,-3 0 211-15,-16 0 91 0,-9 1 51 0,-3 8-697 0</inkml:trace>
  <inkml:trace contextRef="#ctx0" brushRef="#br0" timeOffset="92889.4">30806 7259 1998 0,'1'2'0'0,"0"2"0"0,1 1 0 0,-1 2 0 0,-1 7 0 0,0 3 0 0,0 10 0 0,-4 4 0 0,-10 6 0 0,-5 2 290 0,-4 3-128 0,-3-1-63 0,-3 4-107 15,4-10 18-15,1-5-1 16,2-4 26-16,4-6-520 0,4-5 260 0,0-4 138 0,11-11-779 0,3 0 433 0</inkml:trace>
  <inkml:trace contextRef="#ctx0" brushRef="#br0" timeOffset="93022.04">30800 7499 1473 0,'3'8'0'0,"1"-3"0"0,0 5 0 0,7 4 0 0,4 6 0 0,3 2 359 0,7 8-154 0,3 0-89 0,5 3 676 15,5 2-379-15,-2 1-189 0,1-3-95 16,2 3-341-16,-6-8 120 0,-1-5 63 16,1-2 32-16,2-2-925 0</inkml:trace>
  <inkml:trace contextRef="#ctx0" brushRef="#br0" timeOffset="93180.61">31511 8039 3756 0,'0'0'0'15,"0"0"0"-15,0-2 0 0,1 2 0 0,1-2 0 0,-1-1 0 0,0 3 0 0,-1-3-139 0,0 3 86 0,0 0 44 0,-1 0-989 0,-5-1 481 16</inkml:trace>
  <inkml:trace contextRef="#ctx0" brushRef="#br0" timeOffset="140102">16578 9624 751 0,'-8'-6'0'0,"1"-1"0"0,-2 1 0 0,4 1 0 0,-2-1 0 0,2 2 0 0,2 0 0 0,-1-1 73 15,-3 2 11-15,6 0 127 16,-1 2-85-16,0-2-44 0,2 3 1 0,-1-2 169 0,1 2-111 0,0 0-51 15,0 0-25-15,0 0 260 0,0 0-143 0,0 0-61 16,0 0-46-16,1 0 214 0,4 5-125 16,4-1-62-16,1-1 256 0,4 2-150 15,3-1-88-15,6 0-91 0,7-1-29 0,8-2 0 0,7 1 0 0,15-2 0 16,8 0 0-16,14 0 0 0,14-2 0 0,7-6 0 16,4-1 0-16,13-1 0 15,-20 3 0-15,-10 4 0 0,-12 1 0 0,-13 0 0 0,-11 2 0 16,-3 0 0-16,-23 4 0 0,-6-1 0 0,-2 4 0 0,-5-2 0 15,-2 0 0-15,-2 0 0 16,-5-1 0-16,-3-2 0 78,-1-1 0-78,-2-1 0 0,0 1 0 0,0-1 0 0,0 0 0 0,0 0 0 0,0 0 0 0,-2 0 0 0,2 0 0 0,-1 0 0 16,1 0 0-16,-2 0 0 0,2 0 0 0,0 0 0 0,0 0 0 0,0 0 0 0,0 0 0 0,0 0 0 0,0 0 0 0,0 0-34 0,-2 0-436 0,-2 0 205 0</inkml:trace>
  <inkml:trace contextRef="#ctx0" brushRef="#br0" timeOffset="145848.03">16378 12005 1568 0,'-12'-6'0'0,"1"3"0"0,-2-2 0 0,4 2 0 16,1-1 0-16,-3 3 0 0,2-1 0 0,1 0 444 0,-4 2-196 0,4 0-111 15,2 0-51-15,-2 0 143 16,-1 0-97 0,2 4-49-16,-2 4-15 0,2 2 30 0,0 5-32 0,2 1 1 0,1 3 126 0,-1 5-78 0,2 3-32 0,1 3 109 15,2 0-78-15,0 5-106 16,0-2-8-16,6 7 0 0,4-5 0 0,7-1 0 15,0-4 0-15,5-2 0 0,1-1 0 0,5 1 0 0,1-10 0 0,-2-5 0 16,4-4 0-16,0-4 0 0,1-2 0 16,4-3 0-1,-7 0 0-15,-1-10 0 0,-1-7 0 0,-3-3 0 16,-3 0 0-16,1-4 0 0,-11 0 0 0,-1 0 0 0,-3-2 0 0,-6-4 0 16,1 4 0-16,-2-8 0 0,0 4 0 15,-2-1 0 1,-10-3 0-16,-1-1 0 0,-2-1 0 0,-4-8 0 0,-1 12 0 0,1 1 0 0,-3 3 0 0,-1 7 0 15,-2 3 0-15,-4 2 0 0,3 9 0 0,-3 5 0 16,-2 2 0-16,-2 7 0 0,-1 10 0 0,-5 5 0 31,9 3 0-15,2 3 0-16,2 1 0 0,5 0 0 0,3-1 0 0,-2-1 0 0,10-5 0 0,4-4 0 16,3 0 0-16,1-6 0 0,2-1 0 0,0 3 0 0,0-9 0 0,10 1 0 31,1 0 0-31,4-1-966 0,2-3 423 0</inkml:trace>
  <inkml:trace contextRef="#ctx0" brushRef="#br0" timeOffset="146939.71">27918 12380 1977 0,'-13'-7'0'0,"0"2"0"0,4 1 0 0,-2 3 0 0,2-1 0 0,-1 0 0 0,0 1 291 0,-1 1-119 0,2 0-73 15,-1 1 121-15,0 9-93 32,1 1-46-32,-3 6 170 0,2 3-99 0,1 2-63 0,1 2-27 0,4 3 154 0,-2 4-90 0,4-2-58 15,1 7-68-15,1-2 0 0,0 0 0 0,7 0 0 0,3 0 0 16,7-2 0 0,-1 5 0-1,2-10 0-15,2-1 0 0,2-4 0 0,0-4 0 0,0-1 0 0,6 0 0 0,-5-9 0 0,0-1 0 0,0-6 0 16,3-1 0-16,-2 0 0 0,3-1 0 15,-5-10 0 17,0-8 0-32,-2-4 0 0,-1-3 0 0,1-1 0 0,-6-3 0 0,-2-2 0 0,-2 1 0 0,-4-3 0 31,-1-2 0-31,0-6 0 0,-3 6 0 0,-2-3 0 0,0 1 0 0,0 4 0 16,-12 0 0-16,-3-2 0 0,-2 11 0 0,-4 4 0 0,-2 5 0 0,-6 2 0 0,-2 5 0 0,-5 0 0 15,2 8 0-15,-1 1 0 0,0 0 0 0,3 5 0 16,-1 6 0-16,-2 2 0 0,9 3 0 0,3 0 0 31,5 0 0-31,1-1 0 0,5 0 0 0,2 0 0 0,3-4 0 0,7-2 0 0,0-1 0 0,0 0 0 31,0-1 0-31,3-2 0 0,4 1 0 0,2-2-201 0,1-3-158 0,4 0 163 32,-2 1 82-32,5-2-1120 0</inkml:trace>
  <inkml:trace contextRef="#ctx0" brushRef="#br0" timeOffset="158007.26">8467 12109 1018 0,'0'-3'0'0,"-1"1"0"0,1 0 0 0,0 1 0 0,0 0 0 0,0-2 306 0,0 3-136 0,1-1-62 0,13-3-32 0,10 4 109 0,8-1-69 15,12 0-25-15,8 1 72 0,13-2-60 0,13-1-28 0,11 3 18 16,9 0 0-16,14 0-36 0,-7-3-13 0,5 1 51 0,8 1-1 0,9-5-49 16,8 1 0-16,21-5 85 31,-16-1-48-31,11-5 0 0,4 1-37 0,6-4-31 0,0 1 0 0,18-1 42 0,-37 2-90 0,-2 2 39 0,0 1 1 16,-10 1 6-16,-12 4 0 0,3-3 30 0,-31 7-21 15,-7-1 47-15,-11 4-51 0,-8 1 14 16,-8-2 0-1,-4 3 93-15,-21 0-52 0,-5 0 0 0,-5 0-26 0,-6 0-40 0,-6 0-6 0,-5 0 0 16,-2 0 0-16,-2 0 0 0,0 0 0 0,0 0 0 16,0 0 0-16,-4 0 0 15,2 0 0 1,-2 0 0-16,-1 0 0 0,2-1 0 16,0 0-23-16,-2 0-633 0,-1 1 283 0,0 2 168 62</inkml:trace>
  <inkml:trace contextRef="#ctx0" brushRef="#br0" timeOffset="158650.78">19341 12143 1274 0,'-36'-11'0'0,"5"2"0"0,-2 0 0 0,12 7 0 0,5 2 0 0,4 0 0 0,7 0 0 0,5 0 0 0,0 0 152 16,0 2-60-16,11 4 26 0,15-3-38 0,13 3 0 15,11 1-37-15,14 0 270 32,8 0-140-32,11-2-65 0,13 2-33 0,10-1 140 0,23-2-76 0,11 1-53 0,32-2-1 0,27 1 30 0,29 1-36 0,12-2-1 15,26 3-71-15,-40 2-12 0,-6 1 48 0,-7 1-63 16,-9 0 32-16,-15 1-1 31,12 0 43-31,-49-1-50 0,-3-1 0 0,-4-4 39 0,-8 5 0 0,-17-3-116 0,-5 0 58 0,-32 1-7 16,-7-1-1-16,-11 1-11 15,-12-1 46-15,-12-3-16 0,-8 2-20 0,-21-5 30 0,-10-1 1 0,-2 0-3 16,0 0-231-16,-2 0 107 0,-15 0 56 0,-4 0-231 16,-8 0 135-16,-10 0 52 0</inkml:trace>
  <inkml:trace contextRef="#ctx0" brushRef="#br0" timeOffset="168645.9">8852 12022 517 0,'-8'0'0'0,"5"0"0"0,-5 0 0 0,2 0 0 0,1 0 0 0,-1-3 0 0,2 3 90 0,1 0-26 15,0 0 0-15,0 0-17 0,2 0 106 0,-2 0-57 0,3 0-30 32,0 0 1-32,0 0 75 0,0 0-43 0,0 0-36 0,0 0 84 0,0 0-54 0,0 0-28 0,0 0 0 15,0 0 27-15,0 0-10 16,0 0-44-16,0 0 34 0,3 0 0 0,1 0-25 0,-1 0-9 15,1 0 71-15,5-2-36 0,-6 1 0 16,4-1-35-16,-1 1 53 0,0-2-53 0,2 1 0 16,-2 2 18-16,2-3-18 15,-2 3-1-15,4-2 5 0,-3 0-4 0,2-2 0 0,-2 3 0 16,2-2-8-16,1 3 8 0,-1-3 9 0,2 1-9 0,-2-1 12 16,2 2-12-16,4-2 0 15,-3 1 0-15,5 2-42 0,-3-3 12 0,1 2-1 16,2-1-43-16,2 1 32 0,-3-2-8 0,4 3-9 0,-5-1 14 0,1 1 0 15,1 0 19-15,-1 0 11 32,0 0-13-32,2 0 7 0,-4 0-13 0,-1 0 29 0,2 0-28 0,-1 0 5 0,0 0-1 0,1 0 35 15,-2 0 1-15,-2 0-32 0,2 0 17 16,0 0-14-16,-3 0 6 0,6 0-30 0,-4 0 27 0,-2 0-2 16,2 0 3-16,2 0-45 15,-3 0 39-15,3 0 6 0,-3 0-7 0,1 0 8 0,0 0-9 0,0 0 2 16,-1 0-5-16,4 0 23 15,-4 0-21-15,0 0 1 0,1 1 18 0,-1-1-17 16,0 0 1-16,3 3 6 31,-4-3-4-31,1 1-2 0,1-1 4 0,0 0 5 32,1 2-3-32,-2-2-4 0,1 0-10 0,-1 0-6 0,0 0 0 0,0 0 0 0,5 0 0 0,-5 0 0 0,3 0 0 15,-3 0 0-15,2 0 0 0,-3 0 0 0,4 0 0 0,-1 0 0 0,-3 0 0 0,3 0 0 0,-2 0 0 16,-2 0 0-16,8 0 0 0,-9 0 0 0,3 0 0 0,0 0 0 15,0 0 0-15,1 0 0 16,1 0 0-16,-2 0 0 0,2 0 0 0,-1 0 0 16,1 0 0-16,0 0 0 0,4 0 0 0,-3 0 0 15,1 0 0-15,1 0 0 0,-2 0 0 16,0 0 0-16,5 0 0 0,-3 0 0 16,0 0 0-16,-3 0 0 0,4 0 0 0,-3 0 0 0,5 0 0 0,-5 0 0 15,1 0 0-15,-2 0 0 16,3 0 0-16,-4 0 0 0,6 0 0 0,-6 0 0 0,-1 0 0 15,4 0 0-15,-5 0 0 0,2 0 0 16,3 0 0-16,-8 0 0 16,4 0 0-16,-3 0 0 0,-2-2 0 0,0 2 0 0,2 0 0 0,-5 0 0 15,-2 0 0-15,1 0 0 16,0 0 0-16,-1 0 0 0,-1 0 0 0,0 0 0 0,0 0 0 0,0 0 0 16,0 0 0-16,0 0 0 0,-1 0 0 15,-1 0 0-15,0 0 0 0,1 0 0 0,-1 0 0 16,1 0 0-16,-1 0 0 0,-1 0 0 15,3 0 0-15,-2 0 0 0,1 0-215 0,-2 0-43 0,2-1 116 16,-3-2-394-16,0 3 249 16</inkml:trace>
  <inkml:trace contextRef="#ctx0" brushRef="#br0" timeOffset="170102.85">9467 16034 770 0,'-6'0'0'0,"2"-2"0"0,-2 1 0 0,2-1 0 0,1 2 0 0,-2-2 0 0,4-1 153 0,1 2-57 0,-1 0-28 0,1 1 0 0,0 0 115 15,0 0-62-15,0 0-46 16,0-2 99-16,4 2-68 0,6 0-33 0,0 0 48 0,4 0-31 0,0-3-10 15,4 3-41-15,0-1 108 16,3 0-54-16,3-2-27 16,3 3 11-16,-1-4 27 0,4 1-31 0,4-2-1 0,2 0 21 0,5-2-27 15,7-2 10-15,2-1-37 16,4-1 53-16,5-2-26 0,2 1-1 0,5-1-13 0,9-4-3 0,-12 4-9 16,2 0-1-16,1-2-5 0,1 1 5 0,10-1 11 15,-11 2-11-15,-1 2 25 0,0-1-25 16,-3 2 1-16,2-1 9 0,5-2 0 15,-13 6-47-15,0-3-2 0,0 5 0 0,1 2 0 16,1 0 0-16,4 0 0 16,-11 0 0-16,1 1 0 0,-2-1 0 0,2-1 0 0,4 1 0 0,8-2 0 15,-8 2 0-15,3-2 0 0,0 1 0 0,0-2 0 16,-1-1 0-16,6 0 0 0,-16 3 0 0,-1-2 0 16,1 5 0-16,-1-5 0 0,0 6 0 0,4-4 0 15,-12 3 0-15,0 1 0 16,-1-2 0-16,-1 2 0 0,0-2 0 0,4 0 0 15,-6 2 0-15,-3 0 0 0,2 0 0 0,3 0 0 16,-1-2 0-16,7 2 0 0,-11 0 0 16,4 0 0-16,-5 0 0 0,0 0 0 0,-4 0 0 0,3 0 0 15,-9 0 0-15,-1 0 0 0,-2 0 0 16,-1 0 0-16,-1 0 0 0,3 0 0 0,-6 0 0 0,0 0 0 31,-1 0 0-31,0 0 0 0,-1 0 0 0,5 0 0 0,-7 0 0 0,1 0 0 16,0-1 0-16,0 1 0 0,-2-3 0 0,1 3 0 15,-1 0 0-15,-2 0 0 0,0-1 0 0,-4 1 0 16,3 0 0-16,-2 0 0 0,0 0 0 0,-2 0 0 16,1 0 0-16,-2 0 0 0,0 0 0 0,0 0 0 15,0 0 0 1,0 0 0-16,0 0 0 0,0 0 0 0,0 0 0 0,0 0 0 16,0 0 0-16,0 0 0 0,0 0 0 0,-2-2 0 15,-2 0-256-15,1 1 99 0,0-2 60 0,-1 3-826 16,-2-3 442-16,1 2 221 0</inkml:trace>
  <inkml:trace contextRef="#ctx0" brushRef="#br0" timeOffset="172198.63">3363 12521 1253 0,'0'-10'0'0,"0"3"0"0,0 3 0 0,0-2 0 0,0 1 0 0,0 2 0 0,3 0 307 0,9 0-135 0,0 3-66 16,6 0-35-16,4 0 167 15,0 12-104-15,0 2-48 0,2 6 0 0,1 4-17 0,-3 5 1 0,2 2-22 16,-9 5-101-16,-4 0 46 0,-2-1-1 0,-6 6 10 16,-3-4-1-16,0 8 47 15,-17-10-10-15,-4-5 96 0,-6-1-48 0,-2-4 0 16,-2-7-48-16,-1 2 166 0,3-13-88 0,3-4-38 15,1-3-1-15,5 0 156 16,4-6-97-16,4-8-54 0,9-2-82 0,3-4 0 0,1-5 0 0,12 0 0 16,4-1 0-16,9-2 0 0,-1 2 0 0,-1 4-21 15,5 0-35-15,-4 3 47 0,3 1 0 0,3-5-767 16,-4 10 381-16,6-3 123 16,0 3 117-16,2 1-628 0</inkml:trace>
  <inkml:trace contextRef="#ctx0" brushRef="#br0" timeOffset="172440.99">3784 12500 2166 0,'-10'-10'0'0,"4"3"0"0,2 3 0 0,1-5 0 0,3 4 0 0,0 0 0 0,3 0 0 0,7 0 0 0,7-2 239 0,-1 5-106 0,4 2-47 0,0-2-71 0,1 2 23 0,0 0 0 0,4 4 10 0,-7 8-115 15,-5 3 52-15,0 4 27 0,-1 5 0 0,-9 6-121 16,0 6 83-16,-3 0 27 0,-2 3 127 0,-10 0-45 15,-3-1-69-15,2 2 348 0,-6 1-157 0,3-9-90 16,2-5-41-16,5-2 136 0,-1-5-86 0,7-6-79 16,3 3-45-16,0-13 0 15,3-1 0-15,14-3 0 0,0 0-233 0,5-5 66 0,3-7 113 0,-1-3 41 16,1-2-848-16,-2 0 424 16,0-1 137-16,-1 1-513 0</inkml:trace>
  <inkml:trace contextRef="#ctx0" brushRef="#br0" timeOffset="172741.06">3797 12642 1846 0,'-14'-2'0'0,"-1"1"0"0,8-4 0 0,-2 2 0 0,5 2 0 0,4 1 0 0,0 0 0 0,6 0 685 0,9 0-324 0,5 1-152 16,4 2-91-16,1 2 17 31,2-2-49-31,3 2-24 0,-1-1-497 0,5 3 246 0,-6-1 108 0,0-2 59 0,-3 3-367 0,2-2 213 15,-3 2 107-15</inkml:trace>
  <inkml:trace contextRef="#ctx0" brushRef="#br0" timeOffset="172989.1">3306 13118 2328 0,'-29'4'0'0,"9"6"0"0,10-1 0 0,5 1 0 0,5-2 0 0,2-2 0 0,19-2 249 0,14-2-106 0,9-2-53 15,10 0 276-15,9-9-156 0,-1-2-91 0,6-3-41 0,-2 0-16 16,7-3-25-16,2 0-1 0,9-5-279 16,-16 4 135-16,-5 3 73 0,-5 0-517 15,-7 5 293-15,-14 5 146 0,2-1 83 0,-25 6-423 16,-9 0 214-16,-5 2 71 0,-5 9 66 0,-18 6-452 15,-3 1 250-15</inkml:trace>
  <inkml:trace contextRef="#ctx0" brushRef="#br0" timeOffset="173279.84">3392 13348 1609 0,'-22'4'0'0,"1"2"0"0,15-1 0 0,5 1 0 0,1-3 0 0,5 3 0 0,15-3 0 0,5 3 0 0,4-4 249 0,4 5-106 0,-3-1-53 0,3 3 62 0,1 1-57 16,-3 3-21-16,-3 0-135 0,-6 2 48 0,-3 2 25 0,-1 0 0 0,-11 5-25 0,0 6 34 0,-7-3-9 0,-7 4 25 0,-15 0-28 0,-2 1 0 0,-11 3 37 15,1-7-52-15,-4-4 154 16,2-3-86-16,-1-6 0 0,1-6 65 0,-3 2-39 0,8-9-24 0,3 0-4 16,5-9-23-16,4-5 0 15,6-3 0-15,1-1 47 16,12 1-47-16,0-4 0 0,1 1-1 0,14 1-42 0,3-1 43 0,5-1 9 15,-1 3-161-15,5 1 76 16,0 4 22-16,1 0 23 0,1 2-445 0,3 0 216 0,-5 2 88 16,4 2-607-16,-1-1 353 0,4 5 176 0</inkml:trace>
  <inkml:trace contextRef="#ctx0" brushRef="#br0" timeOffset="173491.27">3829 13402 1772 0,'0'-1'0'0,"0"-4"0"0,0 1 0 0,0-4 0 0,0 5 0 0,1 0 0 0,8 2 0 0,4-1 444 16,4-1-204-16,8 3-93 0,-2 0 161 0,-1 0-136 16,4 3-68-16,2 6-145 0,-5 2 39 0,3 4 9 15,-7 0 30-15,-5 3-282 0,-3 1 142 0,-6 4 69 16,-4 2 45-16,-1-1-168 16,-11-4 97-16,-4 2 48 0,-7-3-53 0,-5-2-71 15,-1 0 7-15,-1-5 54 0,1-5-65 0,1-2 52 16,5-3 25-16,2-2 0 0,2 0-284 0,11-2 159 15,5-15 76-15,2-1-373 0</inkml:trace>
  <inkml:trace contextRef="#ctx0" brushRef="#br0" timeOffset="173727.64">4269 13240 1905 0,'0'0'0'0,"0"-3"0"0,0 0 0 0,0-1 0 0,0 3 0 0,0 1 0 0,0 0 0 0,-5 0 249 0,-5 5-110 0,0 12-52 0,-6 1 304 16,1 8-178-16,-2 1-88 0,2 6-35 0,2-1 311 15,1 0-182-15,5 1-107 0,4 3-112 0,3-4 0 16,0 2 0-16,3-5 0 0,14-3 0 0,4-3 0 16,4-2 0-16,5-4 0 0,2 0 0 0,-1-10 0 15,3 0 0-15,-1-4-722 0,0-3 239 16,5 0 150-16</inkml:trace>
  <inkml:trace contextRef="#ctx0" brushRef="#br0" timeOffset="174313.61">2154 12781 996 0,'2'-13'0'0,"0"3"0"0,9 2 0 0,3-1 0 0,6 8 135 16,7 1-51-16,4 0-26 16,8 6 338-16,3 11-179 0,3 6-80 0,-7 7-5 0,-1 4-47 0,-3 7 0 15,-6 2-47-15,-4 3-136 16,-2 7 77 0,-15-5 26-16,-5-1-1 0,-2 1-89 0,-11-1 62 0,-11-2 30 0,-5 1 11 0,-4-14-12 15,-2-7 5-15,-3-4 23 0,-2-7 152 0,0-4-81 16,-3-1-40-16,9-9 202 0,1-3-112 0,4-6-59 15,4-9-24-15,7-2 23 16,-1-4-19-16,12-1-10 0,5-1-27 0,0 1-35 31,3 1 0-31,12-2 35 0,3 1 9 0,2 9-91 0,1 1 41 0,2 4 0 0,1 0-310 0,7 2 180 16,-8 4 34-16,4 4-584 0,2-1 303 0,-3 2 170 16,4 0 85-16</inkml:trace>
  <inkml:trace contextRef="#ctx0" brushRef="#br0" timeOffset="174951">2033 13518 1854 0,'-15'-7'0'0,"2"1"0"0,5 4 0 0,8 1 0 0,0 1 0 0,5 0 0 0,19 0 300 0,10-2-131 0,11-5-55 0,6 2 276 16,6-7-176-16,3 0-88 15,3-2-43-15,12-2 40 0,-6 1-48 0,-1 0 1 32,-1 4-38-32,-3-1-192 47,-7 6 95-47,2-2 59 0,-21 6-473 0,-7 0 256 0,-11 2 128 0,-2 0-552 0,-12 0 263 0,-2 2 166 0,-4 5 74 0,-8 5-368 0,-12-1 234 0</inkml:trace>
  <inkml:trace contextRef="#ctx0" brushRef="#br0" timeOffset="175215.3">2253 13657 1522 0,'-5'1'0'0,"-1"-1"0"0,3 2 0 0,1 3 0 0,2 0 0 0,0 0 0 0,8 1 0 0,5 2 259 0,7 3-111 16,4 2 42-16,0-1-76 0,-2 6-28 16,0 1-10-16,-2 0-220 0,-4 3 92 0,-1 0 44 15,-7 2 1-15,0 6-48 16,-8-4 41-16,0 0 27 0,-11-2 59 0,-9 3-34 0,-1-9 0 0,-7 3 10 15,0-9 108-15,1-3-63 0,-2-8-63 0,2-1 127 16,2 0-62-16,-2-1-7 0,8-11-9 0,4-5-77 16,6 1-1-16,2-4 38 15,0 1 8-15,7 2-66 0,0-3 29 0,7 2-1 0,6 0 29 16,3-1-142-16,0 2 75 0,4 2 5 16,-3 2-172-16,5 0 79 0,1 1 62 0,1 3-562 15,5-2 280-15,-5 1 154 0,3 3 72 0</inkml:trace>
  <inkml:trace contextRef="#ctx0" brushRef="#br0" timeOffset="175423.74">2584 13706 1054 0,'1'0'0'0,"1"0"0"0,0-2 0 0,3-1 0 0,1 3 0 0,5-3 0 0,-1 1 528 16,7 0-245-16,-1 0-123 0,4 2-61 0,0 0 134 0,1 0-88 15,-4 6-58-15,0 3-80 0,-6 2 1 16,-3 4 29-16,-7 0-39 0,1 4 10 0,-2 1 29 15,-9-2 1-15,-11 2-41 0,-3-3 40 16,-6 2 1-16,-3-4 9 0,2-1-126 0,-1-4 59 0,6-1-9 16,1-6 26-16,5-1-460 15,4-2 223-15,11 0 90 0,4-5-464 0,6-10 288 0,17-7 145 0</inkml:trace>
  <inkml:trace contextRef="#ctx0" brushRef="#br0" timeOffset="175580.83">2923 13617 1304 0,'8'-5'0'0,"1"-2"0"0,-8 7 0 0,0 0 0 0,-1 0 0 0,0 12 387 0,-7 4-174 0,-6 6 602 16,2-1-393-16,-2 4-192 0,1-2-96 0,3 1 120 16,2 1-109-16,1 2-118 0,6-5-27 0,0 0 0 15,2 0 0-15,14-3 0 16,5-2 0-16,11-2-447 0,3-8 175 0,8-5 155 31,6-2-797-31,5-2 400 0,1-13 258 0</inkml:trace>
  <inkml:trace contextRef="#ctx0" brushRef="#br0" timeOffset="175969.43">3239 12726 1298 0,'-11'-4'0'16,"-1"-2"0"-16,0 4 0 0,-2 2 0 0,-5 0 0 0,3 15 0 0,-4 9 259 0,1 7-111 0,-1 8-55 0,0 9 352 0,0 11-195 0,3 4-111 15,5 7-51-15,8 7 392 0,4 0-222 0,1-1-110 0,17 3 66 0,12-17-103 16,8-5-111-16,7-7 0 16,8-4-55-16,3-4-38 0,5 4 74 0,-7-15-755 15,2-4 406-15,0-4 202 0,-1 0 102 0,1-9-932 16</inkml:trace>
  <inkml:trace contextRef="#ctx0" brushRef="#br0" timeOffset="176243.16">4436 12688 2033 0,'2'-10'0'0,"4"3"0"0,6 4 0 0,0 1 0 0,4 2 0 0,3 9 263 0,7 13-113 15,3 7-57-15,4 3 251 0,4 9-144 0,-1 0-86 0,-1 5 265 16,-3 4-171-16,-3 4-85 16,-9 7-99-16,-1 10-24 0,-17-5 0 0,-2 2 0 15,-10 2 0-15,-11-1-57 16,-6-3-104-16,-2 2 108 0,0-15-637 0,-3-6 344 0,-1 0 186 0,1-5-20 15,-3-5-797-15</inkml:trace>
  <inkml:trace contextRef="#ctx0" brushRef="#br0" timeOffset="176960.11">5336 13134 1279 0,'-15'-13'0'0,"1"0"0"0,1 4 0 0,-2 0 0 0,0 8 0 0,1-1 0 0,-1 2 0 0,1 0 176 0,-2 7-70 0,0 10 225 16,6 4-152-16,-3 5-70 15,3 4-36-15,4 0 144 0,-1 6-89 0,3-1-36 0,4-5-10 0,0-2-13 16,0-3-1-16,7-1-30 15,7-4 0-15,-1-1 3 0,3-7-3 0,0-7-1 0,2-3-72 0,1-2 36 16,-1 0 0-16,2-10-87 16,-4-12 57-16,1-4 34 0,-4-5 3 0,2-6-283 15,-1-3 123-15,1-8 77 0,-6 4 6 0,3-5-111 16,-6 0 60-16,1-9 43 16,-3-4 8-16,1-11-11 0,-5 4 9 0,2 3 33 0,0 0-45 0,-2 7 0 15,0 11 45-15,0 2 125 0,0 28-58 0,0 15-33 16,-2 3 0-16,0 0 323 0,0 20-155 0,-1 9-68 15,-1 10-51-15,4 11 280 16,0 5-148-16,0 6-74 0,0 8 0 0,0-6 156 0,1 1-111 0,5 2-55 16,0-4 54-1,1 3-55-15,2 7-17 0,-1-17-135 0,4-4 49 0,2-7 24 32,-1-6 1-32,1-7-492 0,1-2 268 0,-1-17 118 0,-5-6 66 0,2-6-812 0,-4 0 401 0,1-11 199 15,1-8 91-15,-7-8-451 0</inkml:trace>
  <inkml:trace contextRef="#ctx0" brushRef="#br0" timeOffset="177161.57">5586 13090 926 0,'0'-15'0'15,"0"3"0"-15,5 0 0 0,1 2 0 0,3 2 0 0,-1 0 0 0,3 5 422 32,6 3-193-32,-2 0-95 0,1 0 214 0,2 11-155 0,2 2-68 0,-5 8 31 0,-2 2-58 0,-2 3-31 0,-3 5 0 0,-5-2 51 15,-2 5-32-15,-1-5-8 0,0 0-41 0,-12-2 5 16,0-2-4-16,-6-2-1 0,-1 1 10 15,-3-7-78-15,-2-5 33 0,2-2 1 0,-3-3-309 0,3-4 158 16,-2 0 97-16,8-3-528 16,0 0 278-16,5-5 110 0,6-10 77 0,2-3-209 0,3-5 147 0,8-5 70 15</inkml:trace>
  <inkml:trace contextRef="#ctx0" brushRef="#br0" timeOffset="177324.14">5869 12908 2496 0,'0'-5'0'0,"-1"2"0"0,-5 1 0 0,0 2 0 0,0 0 0 0,-4 7 0 0,2 7 0 0,-3 6 0 0,4 4 0 0,-1 5 808 0,3 4-385 16,5 0-219-16,0 7-204 0,2 2 0 15,15-6 0-15,3 1 0 0,11-3 0 0,3-5 0 16,6-5 0-16,5 2-367 0,-2-13-88 0,4-5 246 16,0-3 124-16,1-5-596 0</inkml:trace>
  <inkml:trace contextRef="#ctx0" brushRef="#br0" timeOffset="178300.72">6435 12992 1416 0,'-8'-9'0'0,"-4"1"0"0,5 1 0 0,4 5 0 0,-1-1 0 0,4 0 182 31,0 3-72-31,10 0-36 0,9 0 1 0,5 0 398 0,6 0-207 0,1 0-119 0,1 0 34 0,4 0-70 16,2 0-37-16,-1 0-333 0,7 0 159 0,-7 0 64 16,1 0 37-16,-3 0-581 0,-5 0 309 0,-2 0 155 15,-5 0 29-15,-9 0-336 0,-9-1 135 0</inkml:trace>
  <inkml:trace contextRef="#ctx0" brushRef="#br0" timeOffset="178483.23">6683 12729 685 0,'-1'0'0'0,"-1"2"0"0,1 1 0 0,1 4 0 0,0 3 0 0,0 4 421 0,0 10-191 0,0 5-96 0,1 12 325 0,1 1-215 0,-1 8-103 32,1 3-51-32,-1 1 10 0,-1-2-30 0,0 5 9 0,0-12-41 0,0-6-246 0,0-2 124 0,0-8 60 15,2-3-170-15,2-2 126 0,2-14 48 0,-1-6 29 16,4-4-571-16,4 0 282 0,1-9 45 0</inkml:trace>
  <inkml:trace contextRef="#ctx0" brushRef="#br0" timeOffset="178823.83">7470 12400 1399 0,'0'-6'0'0,"0"-1"0"0,0 3 0 0,0-3 0 0,0 4 0 0,0 1 0 0,5 0 0 0,5 2 0 0,4 0 310 0,2 0-126 15,3 2-79-15,4 7-33 0,0-1 9 16,4 6-44-16,-1 1 1 0,4 6-76 0,-5-4 33 16,-2 8 0-16,-7 1 43 0,-4 3-119 0,-4 3 59 15,-5 5 40-15,-3-4-23 0,-7 2-1 0,-13-1-8 16,-6 0 41-16,-3-4 95 0,-3-1-48 0,-3-10-32 15,4-4-31-15,1-6 285 16,1-6-133-16,5-1-50 0,-2-2 118 0,10-2-101 0,2-10-47 0,7-3 1 31,4-4 11-31,3-1-29 0,0-2 10 0,7-1-109 0,10 3 36 0,3-2-1 16,2 1 36-16,0 1-370 0,6 2 195 0,-5 5 82 16,-3 1 47-16,1 2-806 0,1 5 392 0</inkml:trace>
  <inkml:trace contextRef="#ctx0" brushRef="#br0" timeOffset="179696.53">7102 13115 1675 0,'-17'-7'0'0,"5"3"0"0,1 0 0 0,6 3 0 0,2 1 0 0,3 0 0 0,3 0 285 0,11 0-124 16,9 0 366-16,8 0-250 0,10 0-119 0,7-5-61 0,2-2 82 15,6-5-72-15,8 0-25 0,-9-2-9 0,5 0-52 16,-2 1 16-16,-2 0 0 0,-6 2 0 16,5-2-274-16,-15 5 133 0,-7 2 70 15,-8 1-435-15,-5-1 253 0,-6 5 127 16,0-1-568-16,-13 2 315 0,-1 0 153 0,-3 0 75 0,-11 0-160 16,-5 11 118-16,-1-1 50 0</inkml:trace>
  <inkml:trace contextRef="#ctx0" brushRef="#br0" timeOffset="180015.67">7266 13263 1512 0,'-2'0'0'0,"1"0"0"0,-1 0 0 0,2 0 0 15,0 0 0-15,0 0 0 0,8 2 0 0,3 1 230 0,3 1-96 0,5 4-49 0,-2 0 24 0,5 1-26 16,-2 3-10-16,-3 3-36 0,3 4-59 0,-3-2 30 0,-4 4-1 31,1 4 40-31,-10-2-165 0,-1 2 78 0,-3-2 38 0,0-1-36 0,-10-1 38 16,-1-1 14-16,-4-6 38 0,-2-4-36 0,-2-1-2 15,1-5-45-15,1-1 123 0,0-3-39 0,1 0-3 16,5 0-22-16,-2-6-32 0,4-2 48 0,0-4-22 16,2 0 57-16,2 2-175 0,3-4 66 0,1 1 29 15,1 1-197-15,0 0 104 0,0-2 39 16,1 2-161-1,6 1 87-15,2 0 54 0,3 0 2 0,1 0-184 0,2-1 101 0,2 0 63 0,2 2 29 16,3 0-223 0,2-2 125-16,0 3 62 0</inkml:trace>
  <inkml:trace contextRef="#ctx0" brushRef="#br0" timeOffset="180277.97">7646 13189 1731 0,'-6'0'0'0,"2"-1"0"0,-3-1 0 0,2 0 0 0,4 0 0 0,1 2 0 0,0 0 360 0,0 0-162 15,0 0-80-15,4 7 254 16,7 0-172-16,-1-2-82 0,1 6-40 0,2-1-197 15,-3 0 79-15,4 2 47 0,-3-2-9 0,-2 2-454 16,2 0 247-16,-3-1 123 0,0 0-286 0,1 1 200 0,-1-4 93 0,-1 0-577 16,-2-2 309-16</inkml:trace>
  <inkml:trace contextRef="#ctx0" brushRef="#br0" timeOffset="180480.43">7895 13018 1555 0,'0'-4'0'0,"-1"-1"0"0,-1 3 0 16,-1-1 0-16,1 3 0 0,0 4 0 0,-3 13 0 0,-4 9 720 0,0 10-332 0,-3 7-181 16,-3 9-85-16,-1 6 355 0,-4 9-220 0,-2 7-110 15,-1 9-89-15,2-11-58 0,1 1 0 16,3-5 0-16,0-2 0 0,4-4 0 0,-1-1 0 0,3-21-232 16,3-5 17-16,-1-6 126 0,5-10 63 0,0-4-677 15,-2-6 339-15,6-9 114 0,0 0 107 0,0-1-464 16,0-11 286-16</inkml:trace>
  <inkml:trace contextRef="#ctx0" brushRef="#br0" timeOffset="180835.63">8237 12446 1024 0,'-16'-2'0'15,"-1"2"0"-15,0 0 0 0,-1 11 0 0,-5 13 0 0,1 5 0 0,2 6 0 0,0 10 566 16,6 9-265-16,2 6-132 0,8 2-66 0,4 7 107 0,0-14-91 0,8-4-41 16,9-3 0-16,5-2-25 0,3-9-17 0,2 4 10 15,-6-15-400-15,4-4 195 16,-2-5 99-16,2-4-495 0,-6-3 292 0,2-2 158 0,-9-8-38 0,2 0-447 16,-1-6 294-16,-3-9 149 15,0-7 73-15,-1-4 37 0,-3-2 37 0</inkml:trace>
  <inkml:trace contextRef="#ctx0" brushRef="#br0" timeOffset="181084.48">8389 12479 0 0,'5'-24'0'0,"-1"4"0"0,3 9 0 0,1 3 0 0,4 3 0 0,2 3 0 0,-1 2 232 16,5 0-88-16,1 7-59 16,-2 7 278-16,3 5-163 0,-2 2-81 0,-1 3 33 15,0 6-48-15,-6-4-38 0,-5 4-1 0,-1-1-147 16,-4 1 59-16,-1-1 31 0,0 5 8 0,-7-7-62 0,-8-3 42 0,-3-2-1 15,-6-6 42-15,3-2-32 16,-8-1 41-16,4-10-9 0,2-3 16 0,-2 0 0 16,5-3-76-16,1-4 192 15,1-3-69-15,7-2-41 0,7-2-8 0,0 0 72 0,4-1-43 0,1-2 0 16,9-3-34-16,8 3-230 16,3 0 111-16,2 0 54 0,5 4 29 0,-3-1-608 0,3-1 286 0,0 4 122 15,-2 2-300-15</inkml:trace>
  <inkml:trace contextRef="#ctx0" brushRef="#br0" timeOffset="181355.27">8823 12334 0 0,'0'-12'0'0,"0"5"0"0,0-3 0 0,0 1 0 0,7 2 0 0,5 2 347 0,1 1-154 0,4 3-79 0,2 1-38 0,1 0 44 16,-3 0-46-16,2 10 0 15,-5 6-58-15,-2 4 21 0,-5 6 0 0,-3 3 33 0,-4 3-9 0,0 0-24 16,-6 3-1-16,-9-1 226 16,4-2-112-16,0 3-48 0,-2-8-37 0,3-1 301 15,0-3-165-15,4-4-82 0,4-4 62 0,0 4-63 32,2-12-45-32,0 0 0 0,3-4-227 0,9-3 95 0,2 0 49 0,4 0-267 0,1-6 153 0,1-8 80 15,1 0 41-15,-2 0-906 16,-1-3 444-16,0 2 165 0,-7 2 136 0</inkml:trace>
  <inkml:trace contextRef="#ctx0" brushRef="#br0" timeOffset="181505.87">8829 12500 377 0,'-10'0'0'0,"3"-3"0"0,2-2 0 0,4 3 0 0,1 1 0 0,0-2 0 0,1 2 193 0,11-1-83 0,6 2-36 16,3 0 299-16,4 0-168 0,0 0-75 0,3 0-182 15,-3 0 44-15,2 0 0 0,0 3 45 0,-5 1-280 0,6 0 149 0,-9 2 61 16,0-2 35-16</inkml:trace>
  <inkml:trace contextRef="#ctx0" brushRef="#br0" timeOffset="181721.29">8377 12879 841 0,'-22'9'0'0,"5"-3"0"0,9 0 0 0,8-1 0 0,2-2 0 0,16 0 0 0,10-3 450 16,8 0-198-16,9 0-111 0,4-2-53 0,7-6 109 15,3-4-80-15,3-1-40 0,10-4-5 0,-6 0-9 16,-3-2-26-16,-2 2 1 0,-5 2-368 0,-8 3 184 16,-1 1 101-16,-19 6-577 0,-12 3 324 15,-8 2 161-15,-5 0 0 0,-3 9-211 0,-9 7 170 16,-15-1 93-16</inkml:trace>
  <inkml:trace contextRef="#ctx0" brushRef="#br0" timeOffset="181980.6">8523 12975 0 0,'0'2'0'0,"0"-1"0"0,0 1 0 0,0 3 0 0,2 0 0 0,3 2 0 0,4 3 217 0,6 1-80 0,0 4-55 0,2 3 124 16,2 1-84-1,-1 4-43-15,-1 2 0 0,-1 4-105 0,-3 0 26 0,-9 0 1 0,-3 0 36 0,-1-2-54 16,-5 1 28-16,-14 3 8 16,-5-8 51-16,-2-5 1 0,-4-2-34 0,1-6 0 15,2-2 96-15,-6-4-38 16,12-4-34-16,1 0 20 0,2-4 0 0,6-7-44 0,6-4 0 0,3 0-92 31,3-2 42-31,4-1 25 0,13-1 0 0,6 2-324 0,4-1 163 0,3 0 75 0,-2 3-491 0,3 1 275 16,1 1 145-16,-2 1 73 0</inkml:trace>
  <inkml:trace contextRef="#ctx0" brushRef="#br0" timeOffset="182202.19">8812 13094 0 0,'0'-5'0'0,"0"-2"0"0,0 0 0 0,0 2 0 0,3-2 0 0,7 2 139 0,3 2-52 16,4 0-26-16,0 3 0 0,7 0 210 0,0 0-109 0,-2 6-66 31,-3 5 14-31,0 2-36 0,-4 4 0 0,-4 2-37 0,-2 3-33 0,-9 0-10 0,0 0 43 0,-7-1-38 16,-9 1 38-16,-3-1 0 15,-2 0 10 1,-4-7-84-16,-1-1 37 0,1-3 0 0,2-4 37 0,3-2-364 0,-1-3 171 0,11-1 52 16,2-1-281-16,7-11 189 0,1-9 98 0</inkml:trace>
  <inkml:trace contextRef="#ctx0" brushRef="#br0" timeOffset="182367.82">9090 13019 365 0,'0'0'0'0,"0"0"0"0,0 0 0 0,0 0 0 0,-4 6 0 0,-2 0 0 0,-1 4 705 0,-2 0-338 0,0 2-165 0,1 4 308 32,3-1-236-32,2 2-118 0,1 4-51 0,2-6-34 0,2 3-1 0,10-1-33 15,5-3 0-15,5 0-330 0,4-3 160 0,3-5 85 0,4-4-645 0,0-2 364 16,1 0 184-16,1 0-502 15,-5-2 323-15,-1-8 162 0</inkml:trace>
  <inkml:trace contextRef="#ctx0" brushRef="#br0" timeOffset="182650.07">9512 12293 875 0,'2'-4'0'0,"-1"-1"0"0,3 0 0 0,4 4 0 0,1 1 0 0,6 0 0 0,0 2 492 0,5 14-228 0,4 5-113 0,-1 7 296 16,5 4-205-16,-2 9-94 15,-2 3-60-15,-7 2-26 0,-2 6 1 16,-7 6-27-16,-6-1 1 0,-2 9 40 0,-5-10-9 0,-17-1-32 16,-6-2-190-16,0-4 95 0,-8-3 48 0,-1 0 33 15,3-15-266-15,-1-4 141 16,2-6 18-16,-2-5-365 0,3-6 176 0,4-2 109 0,8-8 69 15,8 0-461 1,5-9 259 0,6-7 131-16,1-3 56 0</inkml:trace>
  <inkml:trace contextRef="#ctx0" brushRef="#br0" timeOffset="183085.43">10173 12597 0 0,'0'-14'0'15,"0"3"0"-15,-3-1 0 0,0 2 0 0,-2-2 0 0,1 1 231 0,-4 5-97 0,4-4-50 0,-3 3 121 0,-1 0-85 16,-2 1-33-16,0 5-9 0,-3 1 83 16,-2 0-63-16,0 11-31 0,-3 6 63 0,-1 3-39 0,2 4-31 15,2 5-1-15,2 2 115 16,4 3-69-16,3-2-34 0,-3 6 8 0,7-11 45 0,2 1-43 0,0-5-1 15,0-2-124-15,3-2 40 16,9-4 9-16,4-6 31 0,-1-7-88 0,3-2 45 0,4-2-1 16,2-14-219-16,-4-6 123 0,0-7 38 15,0-1 42-15,-3-7-374 0,3 0 186 0,-2-6 56 16,-5 2 64-16,-2-1-40 0,3-6 48 0,-8-2 24 16,5-2 50-16,-3-11-9 46,-2 10-16-46,2 4 36 0,-6 2 1 0,-1 10-38 0,1 8 1 0,-2 7 352 0,0 15-171 0,0 5-58 0,0 2-57 0,-2 11 593 0,-1 13-294 0,-5 8-138 16,5 5-83-16,0 8 283 0,-1 4-178 0,4 4-90 16,0 1 281-16,0 5-176 0,0-9-101 0,2-1-84 15,3-2-44-15,6-1 0 0,-1-2 0 16,5 1-182-16,-1-15 86 0,4-6 66 0,-4-8 33 0,2-7-758 16,0-7 394-16,1-2 123 15,-5 0 121-15,-1-17-925 0,-2-3 503 0</inkml:trace>
  <inkml:trace contextRef="#ctx0" brushRef="#br0" timeOffset="183224.06">10477 12408 698 0,'0'-3'0'0,"0"2"0"0,0-1 0 0,0 2 0 0,0 0 0 0,2 0 0 0,4 9 265 16,3 2-120-16,1 5 28 16,-1 1-69-16,3 1-34 0,1 3 9 0,-1 0-257 0,1-3 107 0,0 0 53 15,2 2 28-15,0-8-653 0</inkml:trace>
  <inkml:trace contextRef="#ctx0" brushRef="#br0" timeOffset="183376.65">10809 12247 1312 0,'2'-17'0'0,"2"0"0"0,-2 8 0 0,0 3 0 0,-1 5 0 0,-1 1 0 0,0 12 0 0,0 12 0 0,-5 13 417 0,-9 11-191 0,-6 10-94 16,-5 7 600-16,-1 9-347 0,-3 10-166 0,-6 4-40 15,-3 11-71-15,-4 9-37 16,-6 5 1-16,-3 3-461 0,-6 15 221 0,4-16 97 0</inkml:trace>
  <inkml:trace contextRef="#ctx0" brushRef="#br0" timeOffset="186681.76">4935 12761 2249 0,'-19'18'0'0,"1"7"0"0,3 4 0 0,5 4 0 0,-1 9 0 0,5 6 0 0,5 4 200 0,1 15-73 16,1-10-50-16,14 0 56 0,8-1-49 0,5-1-24 16,7 3 9-16,1-14-7 0,2-2-1 0,0-2-25 15,3-6 0-15,0-1-324 16,7 3 170-16,-8-11 73 0,-2-4-765 0,-2 1 403 0</inkml:trace>
  <inkml:trace contextRef="#ctx0" brushRef="#br0" timeOffset="187084.68">5898 12746 2136 0,'-3'-8'0'0,"1"3"0"0,0 1 0 0,2 4 0 0,0-3 0 0,5 3-4 0,11 0 0 0,3 8 465 16,6 9-219-16,2 3-105 0,0 6 176 0,1 6-139 0,0 7-70 15,4 8-110-15,-9 1 16 0,-2 11 0 16,-6 6 25-16,-6-1-322 0,-6 3 162 0,-3 8 89 16,0-16 31-16,-10-3-178 0,-9-6 109 0,-1-8 55 15,-6-6-60-15,-3-1-112 16,2-18 83-16,1-5 30 0,0-11-59 0,-1-1 51 0,4-1 24 16,-1-14-276-1,7-7 155-15,2-7 73 0,4-6 37 0,1-10-466 0</inkml:trace>
  <inkml:trace contextRef="#ctx0" brushRef="#br0" timeOffset="187358.52">6022 12400 2178 0,'0'-15'0'0,"0"3"0"0,2-2 0 0,6 5 0 0,4-2 0 0,2 1 0 0,2 3 353 0,6 0-149 0,0 3-32 0,-1 3-68 0,1 1-34 16,0 0 1-16,-3 12-95 15,-1 5 40-15,-6 0-9 0,-7 4 29 16,-3 4-225-16,-2 2 113 0,-2-1 56 0,-10 4 38 0,-4-6 52 16,-2-1 0-16,-1-5-33 15,3-1 360-15,-1-3-180 0,1 2-81 0,1-8-52 0,7-3-84 0,-1 0 0 16,2-5 0-16,6 1 0 0,1-1 0 16,0 0 0-16,9 0 0 0,9-6 0 0,7-3 0 15,1-1 0-15,5-1 0 0,-1-1 0 16,-2 1 0-16,1-1 0 0,-4 5-935 0,-3 1 355 15</inkml:trace>
  <inkml:trace contextRef="#ctx0" brushRef="#br0" timeOffset="189593.51">11576 12666 879 0,'-5'-10'0'0,"0"1"0"0,2 1 0 0,-3-4 0 0,0-2 0 0,1 0 0 0,-3 3 147 16,2-2-57-16,1 2 169 0,-5 1-112 0,1-1-47 0,-1 6-37 0,-1 0 112 16,-2 5-70-16,-1 0-34 15,-3 12-1-15,-3 8 19 0,3 6-31 0,0 8 0 16,3 4-23-16,0 1 97 0,7 0-48 0,0 4-16 15,5-9 58-15,2 0-45 0,0-7-23 0,5-1-66 16,6-4 0-16,6 0 51 0,0-12-7 0,3-6-138 31,2-4 69-31,-1 0 34 0,2-18 0 0,3-5-280 0,-5-10 129 0,-3-3 80 0,-1-4 10 0,-4-2-153 16,1-3 62-16,-1-7 55 0,-3 5-71 0,-4-5 67 16,-1-2 32-16,-2-2 58 0,-1-4-25 15,-1-4-9-15,-1 12 9 0,0 2 73 31,0 8-37-31,0 7 0 0,-3 9-36 0,-2 4 234 0,-1 20-103 0,-1 2-64 16,0 2 7-16,-1 20 182 0,0 5-69 0,6 8-72 0,-3 10 308 0,5 3-177 16,0 6-88-16,0 3 232 15,4 9-152-15,-1-7-88 0,5 0-40 0,0 1 133 16,-1-1-126-16,3-1-82 0,3 4 0 0,-1-16-143 16,-1-6-13-16,2-6 96 0,1-8 47 0,-2-10-776 15,2 1 374-15,-3-17 147 0,-1 0-308 0,0-19 271 16</inkml:trace>
  <inkml:trace contextRef="#ctx0" brushRef="#br0" timeOffset="189813.92">11806 12524 1395 0,'8'-18'0'0,"-3"6"0"0,2 3 0 0,3 3 0 0,1 0 0 0,1 5 0 0,2 1 300 0,3 0-136 0,-2 7-65 0,3 5 242 16,-2 5-154-16,-1 1-75 15,1 3-30-15,-5 3 73 0,-3 1-60 0,-5 1-30 16,-2 3 0-16,-1-2-41 0,0 4 20 0,-8-2-9 31,-11-2 67-31,-5 2-34 0,-4-2 1 0,-5-4-18 0,-3 3-7 0,2-10-9 0,-2-1 1 0,0-5-132 16,2-2 65-16,3-2 34 0,0-3 8 0,11-3-458 15,6 0 226-15,7-6 90 0,7-11 65 0,0-4-613 16,16-4 327-16,10-5 158 16</inkml:trace>
  <inkml:trace contextRef="#ctx0" brushRef="#br0" timeOffset="189981.47">12154 12347 2853 0,'0'-8'0'0,"0"3"0"0,0-1 0 0,-2 4 0 0,-4 2 0 0,-3 0 0 0,-7 11 0 15,0 10 350-15,-4 6-158 0,0 9-78 0,4 5 308 0,1 1-422 0,5 8 0 16,6-5 0-16,4 7 0 16,8-6 0-16,15-2 0 0,10-4 0 0,7 0 0 15,5-16 0-15,5-7 0 0,2-5-181 0,1-8-104 16,-1-4 159-16,6 0-1326 0</inkml:trace>
  <inkml:trace contextRef="#ctx0" brushRef="#br0" timeOffset="194351.21">9321 15993 1612 0,'-3'-1'0'0,"1"-1"0"0,1 0 0 0,-1 1 0 0,1-3 0 0,-1 2 404 16,0 2-187-16,2-2-89 0,0-2 35 0,0 2-61 15,0 1-32-15,2-1 98 16,4 1-69-16,4 1-29 0,5 0-1 0,-2 0 155 16,5 0-92-16,3 0-36 0,3 0-10 0,0 0 121 15,4 0-123-15,5 1-84 0,1 2 0 0,9-1 0 16,0-2 0-16,5 0 0 0,5 0 0 0,0 0 0 16,9-2 0-1,9-8 0-15,-2-1 0 0,5-4 0 0,7-2 0 0,3 0 0 0,14-3 0 0,-11-1 0 16,4 7 0-16,5-3 0 15,-3 4 0-15,0 2 0 0,11 1 0 0,-20 5 0 0,2 4 0 16,4 0 0-16,2-2 0 0,2 2 0 16,13-3 0-16,-18-2 0 0,6 0 0 0,6-1 0 15,1 0 0-15,4-3 0 16,10 0 0-16,-18 3 0 0,-1 2 0 0,2-1 0 0,-4 0 0 0,-5 5 0 16,10-3 0-16,-24 2 0 0,2 1 0 0,-6-1 0 15,-1 0 0 1,-4 2 0-16,0 0 0 0,-15 0 0 0,-2-2 0 0,-2 2 0 0,-3-3 0 15,-5 2 0-15,1 0 0 0,-18-1 0 16,-4-1 0-16,-2 2 0 0,-7 1 0 0,0-1 0 16,-6 1 0-16,-3 0 0 15,-1 0 0-15,0 0 0 0,0 0 0 0,0 0 0 16,0 0 0-16,-1 0 0 16,-1 0 0-16,0-2 0 0,-1 1 0 0,1-2 0 15,-3 0 0-15,2 2 0 0,-2-2 0 0,3 0 0 0,-4 2 0 0,1 1 0 16,-1 0 0-16,3 0-746 0,-5 0 142 0</inkml:trace>
  <inkml:trace contextRef="#ctx0" brushRef="#br0" timeOffset="195517.14">14555 16010 1795 0,'0'0'0'0,"0"0"0"0,0 0 0 0,0 0 0 0,0 0 0 0,0 0 207 0,0 0-89 15,0 0-39-15,3 0 0 0,0 0 162 16,5 2-100-16,1 1-41 0,7-1 142 0,3 4-101 16,6-2-51-16,7 0 125 0,12 1-87 15,8 0-35-15,6-2-9 0,9-1 88 0,10-1-166 0,8-1-6 16,7 0 0-16,16 0 0 15,-5 0 0 1,6-1 0-16,11-9 0 0,7-2 0 0,23-4 0 0,-16-2 0 0,9 1 0 0,7 1 0 16,9 3 0-16,3 3 0 0,24-1 0 15,-23 5 0-15,7 2 0 0,1 2 0 0,2 0 0 0,-3 2 0 16,11 0 0-16,-33 6 0 0,4 4 0 0,3-2 0 16,-4-1 0-16,1 0 0 0,15 2 0 0,-36-4 0 15,9 0 0-15,1-1 0 16,-1-2 0-16,-9-1 0 0,9 1 0 0,-28-2 0 0,0 0 0 15,-6 0 0 1,-10 0 0-16,-5 0 0 0,-1 0 0 0,-27 0 0 0,-6 0 0 0,-10 0 0 16,-12 0 0-16,-6 0 0 0,-7 0 0 0,-16 0 0 15,-5 0 0-15,-1 0 0 0,0 0 0 0,0 0 0 16,0 0 0-16,-2 0 0 0,-6-3 0 16,-2 0 0-16,0-3 0 0,0 1 0 0,2 1 0 0,2 1 0 15,0-1 0-15,1 1 0 0,1-1 0 16,-1 4 0-16,-2-3 0 0,2 3 0 0,2-3-225 15,-3 2-29-15,2-1 107 0,-1-1-413 0,2 2 250 0,0-1 140 16,-1 0 65-16,3-1-504 0,-5-1 284 0</inkml:trace>
  <inkml:trace contextRef="#ctx0" brushRef="#br0" timeOffset="207389.5">7023 14030 563 0,'-18'0'0'0,"0"-5"0"0,2 3 0 0,1 0 0 0,-1 2 0 0,4 0 321 16,2 0-139-16,2 0-68 0,-1 0-35 0,6 0 183 16,-2 2-98-16,4 0-65 0,1 0 145 0,0-2-100 15,0 0-49-15,1 0 16 0,6 0-21 0,3 0-12 0,4-2-33 0,2-5 151 32,0-1-75-32,2-1-39 0,3 0 12 0,-1 1 25 0,-2 0-37 0,2 0-1 15,0 1-36-15,-2 0 75 0,3 0-27 0,-3 1-11 16,-2 1 22-16,1 0-29 0,1 0-29 0,-2 0-46 15,6 1 0-15,-5-1 0 0,4-1 0 0,-1 2 0 32,3-3 0-32,7 0 0 0,-2 2 0 0,5-5 0 15,4 3 0-15,3-4 0 0,4 0 0 0,11-2 0 16,-2 2 0-16,3-2 0 0,3-1 0 0,6 0 0 0,4 1 0 0,13-1 0 16,-13 2 0-16,2 0 0 0,0-2 0 0,1 0 0 15,1-3 0-15,8-3 0 0,-9 3 0 0,-2 0 0 16,-2 0 0-16,3-1 0 15,-5 1 0-15,8-1 0 0,-14 5 0 0,7-1 0 0,-3 0 0 0,4 1 0 32,-2 1 0-32,5-2 0 0,-16 4 0 0,1-1 0 0,5 0 0 0,-1-2 0 0,3 1 0 15,9-2 0-15,-13 1 0 0,2-1 0 16,0 2 0-16,-2-2 0 0,-1 2 0 16,5-2 0-16,-13 4 0 0,3 3 0 0,-2-1 0 0,-4 1 0 15,-1 3 0-15,3-1 0 16,-11 3 0-16,0-1 0 0,0 3 0 0,1-3 0 0,-1 3 0 0,7 0 0 15,-9 0 0 1,3-2 0-16,1 2 0 0,-3 0 0 0,1 0 0 0,3 0 0 0,-10-2 0 16,-2 2 0-16,-2-1 0 0,-2 1 0 15,-2-3 0-15,3 3 0 0,-13-1 0 0,1 1 0 0,-3-2 0 0,-3 2 0 16,1-1 0-16,-6 1 0 31,-2 0 0-31,1-2 0 0,-2 2 0 0,0-1 0 0,0 1 0 0,0-2 0 0,0 0 0 0,0 0 0 16,0-1 0-16,0-2 0 0,-2 1 0 0,0-3 0 15,-3 1 0-15,-1 2 0 0,-1 1 0 0,-2 1-489 16,-5 2-127-16,-2 5 290 16</inkml:trace>
  <inkml:trace contextRef="#ctx0" brushRef="#br0" timeOffset="-214465.85">2864 15412 1242 0,'-14'-21'0'0,"-3"0"0"0,7 6 0 0,-1-3 0 0,0 4 0 0,-1-1 0 0,0 1 0 0,-1 2 253 15,-1 3-113-15,0 4 120 0,3 2-111 0,-6 3-55 0,-1 0-20 16,2 17 18-16,0 5-28 0,-1 8 1 16,0 9-29-16,4 3 50 0,-1 6-15 0,4-4-10 31,3-1-25-31,7-5 29 0,0 0-1 0,0-5-27 0,2 2-53 0,10-13 21 0,3-6 1 0,4-4-62 31,-3-8 46-31,7-4 2 0,-1 0 39 0,-3-4-136 0,1-16 55 0,-3-9 34 16,0-3-1-16,-2-6-81 0,2-8 35 0,-5 0 31 15,-1-3-9-15,-2-1-164 0,-4-2 91 0,4-7 22 16,-6-12-21-16,-3 9 41 16,0-7 1-16,0-1 95 0,-8 7-30 0,-1 7-1 0,0 2-41 0,-1 22 286 15,0 15-131-15,2 10-69 0,3 7-19 0,-5 0 214 16,3 11-93-16,2 14-68 0,-1 9 14 0,3 6 184 16,2 7-116-16,1 5-58 0,0 8 82 0,0-7-75 15,1 4-32-15,4 0-82 0,4-1 25 0,-1-4-1 16,5 8 35-16,0-11-417 15,6-5 203-15,-3-7 103 0,4-2 43 0,3-8-564 16,0 4 245-16,-5-17 158 0,0 0 55 0,-5-7-147 16,1-4 117-16,-2-3 59 0,0 0-378 15</inkml:trace>
  <inkml:trace contextRef="#ctx0" brushRef="#br0" timeOffset="-214125.77">3036 15250 1966 0,'-1'-5'0'0,"-1"3"0"0,2-1 0 0,0 0 0 0,0-1 0 0,0 3 0 0,7-2 0 0,6 3 0 0,3 0 453 16,0 3-207-16,3 2-96 0,1 6 22 0,0 3-68 0,2 0-33 0,-2 4-57 16,-2 2 23-16,0 3 9 0,-5-2-9 0,-4 3-128 15,-5 0 64-15,-4 2 32 0,0-3 0 0,-3 5-9 16,-13-4 16 0,-4-3 0-16,-5-4 25 0,-4 0-64 0,1-5-2 0,-5 0-4 15,2-7-42-15,4-1 23 0,0-4 25 0,4 0-340 0,1 0 167 0,8-4 84 16,7-13 45-1,7-3-482-15,0-4 257 0,13-2 130 0,8-8 55 0</inkml:trace>
  <inkml:trace contextRef="#ctx0" brushRef="#br0" timeOffset="-213952.23">3288 15182 1300 0,'2'-2'0'0,"-1"1"0"0,-1-1 0 0,0 2 0 0,0 0 0 0,0 0 0 0,0 5 927 15,0 8-444-15,0 5-223 0,-1 3-112 0,-3 4 522 0,2 3-527 0,2 1-143 16,0 2 0-16,0 1 0 0,2-2 0 15,9 2 0-15,3 0 0 0,6-6 0 16,1-3 0-16,3 0-174 0,-1-10-154 16,0-1 182-16,1 0 101 0,-4-10-996 0,-4-2 502 0,-2 0 251 15</inkml:trace>
  <inkml:trace contextRef="#ctx0" brushRef="#br0" timeOffset="-213732.82">2429 15262 2059 0,'-25'22'0'0,"3"11"0"0,5 15 0 0,6-1 0 0,4 2 0 15,7-2 0-15,0 2 343 0,1-2-153 16,16 3 24-16,3-10-93 0,6-5-42 0,8-1 0 0,3-5-432 0,4-3 196 15,9 1 105-15,-7-10 41 0,4-2-325 16,1-4 178-16,-3-4 89 0,2-5 44 0</inkml:trace>
  <inkml:trace contextRef="#ctx0" brushRef="#br0" timeOffset="-213507.42">3498 15144 1713 0,'17'-10'0'0,"2"3"0"0,1 7 0 0,2 0 0 0,3 14 0 0,1 3 698 0,1 9-330 0,5 6-155 0,-5 0-92 0,-2 2 159 0,-1 7-120 0,-2 2-61 0,-3 6-21 0,-11-2 93 0,-2-1-141 0,-6-2-30 0,0 1-9 0,-10-5-46 0,-4 0 54 16,-8-13-382-16,-3-4 209 0,-4-6 105 0,-3-5 52 0,-3-5-495 15,-5 0 197-15,4-7 150 16,2 0 14-16,1-7-355 0,4-10 234 0,3-4 117 15,-3-9 49-15</inkml:trace>
  <inkml:trace contextRef="#ctx0" brushRef="#br0" timeOffset="-213217.01">3849 14870 2338 0,'29'-22'0'0,"-7"11"0"0,0 7 0 0,-2 3 0 0,-4 1 0 0,-1 0 0 0,-4 0 0 0,-2 5 0 0,-5 4 305 0,-1 3-133 0,-2 2-67 0,-1 1 34 15,0 3-41-15,-7 2-35 0,-6-2 0 16,-1 2-51-16,-2 1 26 0,0-3 0 0,-2 0 9 0,1-2 53 16,5-5-31-16,2 1 0 15,-2-5 50-15,5 0-41 0,0 3 0 0,4-7-78 0,3 1 0 0,0 0 0 16,0-3 0-16,4 1 0 0,11 1 0 0,3-3 0 16,4 0 0-16,2 0 0 0,1 0 0 0,4 0 0 15,1-3 0-15,0 1 0 16,-1-3 0-16,0 1 0 15,-2-3 0-15,2-1 0 0,-4 3 0 0,-5 0-622 0,-4-1 136 0,-3 1 223 47,-1 0 113-47,2 1-760 0</inkml:trace>
  <inkml:trace contextRef="#ctx0" brushRef="#br0" timeOffset="-212823.74">4305 15240 2354 0,'0'0'0'0,"0"0"0"0,0 0 0 0,0 0 0 0,0 0 0 0,0 0 0 0,5 1 0 0,6 3 0 0,5-1 246 0,2-1-104 16,4 0-43 0,0 1-88-16,1-1 26 0,1-2 0 0,2 1 0 0,-3-1-395 0,4 0 206 0,-4 0 90 15,-4 0 50-15,-4 0-775 16</inkml:trace>
  <inkml:trace contextRef="#ctx0" brushRef="#br0" timeOffset="-212663.17">4379 15480 2541 0,'-13'4'0'0,"4"3"0"0,0-1 0 0,1 1 0 0,5-3 0 0,3-1 0 0,0 2 0 0,2-2 0 0,8 0 399 0,5-1-171 0,4 0-100 0,5-2 190 15,2 0-141-15,-3 0-69 0,4 0-76 0,3 0-74 16,-4 0 15-16,0-4 32 0,-2 1-776 0,-1-3 404 16,0 0 203-16,0-2 109 0,-6 1-928 0</inkml:trace>
  <inkml:trace contextRef="#ctx0" brushRef="#br0" timeOffset="-211765.55">4886 15445 1597 0,'-11'-13'0'0,"-4"-2"0"0,2 2 0 0,1 1-2 0,-2 3 0 0,-5-3 1 0,4 6-2 0,-4 2 0 0,1 4 373 0,-1 0-166 0,-3 12-83 0,-3 10 139 16,4 9-116-16,1 5-52 15,1 9-26-15,4 2 62 0,3 1-45 0,3 2 11 16,8-7-55-16,1-2 174 0,1-2-87 0,16-5-44 15,4-7-38-15,3-1 5 16,5-13-10-16,-1-6-1 0,3-7-195 0,-2 0 98 0,1-8 49 0,0-13-297 16,-4-5 146-16,-2-7 92 0,-3-5 7 0,-1-2-201 15,-2-6 77-15,1-8 73 0,-4 5-1 0,-5-3-196 16,1-1 135-16,-5-7 68 16,-1-1-30-16,0-12 39 0,-3 9 35 0,-2-4 0 15,0 1 13-15,0 1 11 0,0 8 0 0,-2 0 148 16,-2 29-69-16,1 11-40 0,0 12 1 0,-1 6 393 15,2 0-185-15,-2 14-117 0,0 10-5 0,1 9 110 16,1 9-44-16,2 6-60 0,0 7 282 0,0 2-173 16,0 4-82-16,2 0 187 15,0 6-134-15,3 0-67 0,0 8-29 0,0-9-77 0,1-7 0 0,2 1 0 16,2-4 0-16,2-6-336 0,2 3 79 0,-2-20 143 16,-1-10 76-16,-1-4-339 15,0-10 142 1,-3-7 122-16,3-2-688 0,-6-6 386 0,3-19 188 0,1-5-293 0</inkml:trace>
  <inkml:trace contextRef="#ctx0" brushRef="#br0" timeOffset="-211564.54">5209 15361 2191 0,'1'-12'0'0,"7"0"0"0,-3 4 0 0,1 2 0 0,6 3 0 0,-2 1 0 0,3 2 0 0,4 0 0 0,-2 9 0 0,3 5 244 0,-2 4-102 0,0 5-52 0,1 1 106 15,-1 4-69-15,-4 0-49 0,-6 2 0 16,-2 2-16-16,-3 1-24 0,-1 1 1 15,0 3 10-15,-7-6-11 16,-11 1 1-16,-3-5-1 0,-5 1 2 0,-2-4-1 16,-4 0 9-16,3-9-197 0,-2-4 95 0,4-4 42 0,3-3 24 0,-2-2-553 15,11-2 267-15,7-4 101 16,6-14 77-16,2-7-564 0,6-3 311 0,11-3 145 0</inkml:trace>
  <inkml:trace contextRef="#ctx0" brushRef="#br0" timeOffset="-211387.01">5457 15382 2360 0,'4'-6'0'0,"1"1"0"0,-2 4-3 0,-2 1-1 0,0 0 0 0,-1 5 1 0,0 12-1 0,-2 6 488 16,-7 6-226-16,1 2 257 0,2 5-240 0,-2 3-218 15,5-2-57-15,1 1 0 0,2 0 0 0,0 3 0 32,8-4 0-32,8 1 0 0,1-8 0 0,6-6 0 0,3-4 0 0,1-7 0 0,1-5-77 0,5-5-29 15,-4-3-828-15,-2-9 378 0,-1-9 263 16,-1-3-468-1,-4-1 361-15,2-3 172 0</inkml:trace>
  <inkml:trace contextRef="#ctx0" brushRef="#br0" timeOffset="-211024.93">5740 14976 1613 0,'-1'-18'0'0,"1"3"0"0,0 4 0 0,1-2 0 0,9 7 0 0,5 1 0 0,4 4 0 0,0 1 0 0,2 0 366 0,7 6-154 0,-7 6-92 15,1 6-79-15,-2 1-3 0,-3 3 0 0,-2 2-203 16,-3 5 110-16,-9 0 42 0,-1-4 25 0,-2 4-26 16,-2-1 25-16,-9-4 1 0,-4 5 35 0,-1-7 203 15,-4-2-126-15,-1-4-47 0,-1 0-99 0,2-6 544 16,1 1-233-16,4-4-130 0,6-6 110 0,0 0-269 16,4-1 0-16,3 0 0 15,2 0 0-15,2 0 0 0,14 0 0 0,5-2 0 16,4-5 0-16,6 2 0 0,5-2 0 0,-2-1 0 0,2 5 0 15,0-5 0 1,-2 5 0-16,0-1 0 16,1-2 0-16,-13 5 0 0,-2 0-97 0,-5 1-88 0,-6 0 71 0,-2 0 102 15,-2 0-36-15,-5 0 11 0,0 0-1 0,-7 0 246 0,-3 0-123 0,-5 0-62 16,3 0-39-16,-1 0 36 0,-1 0-2 0,4-2 0 16,0-1 14-16,3-5-335 15,0 3 165-15,1-2 64 0,5 0-775 0,1 0 405 16</inkml:trace>
  <inkml:trace contextRef="#ctx0" brushRef="#br0" timeOffset="-209475.88">6332 15519 2590 0,'0'0'0'0,"0"0"0"0,-2 0 0 0,2 0 0 0,0 0 0 0,0 0 0 0,0 0 0 0,7 0 0 0,7 3 371 16,0-1-167-16,5 0-213 0,7 2 9 15,-4-4 37-15,3 3 1 0,2 0-286 0,-2 0 142 0,0 1 73 16,4-2 44-16,-6 3-1021 0</inkml:trace>
  <inkml:trace contextRef="#ctx0" brushRef="#br0" timeOffset="-209339.25">6340 15831 1691 0,'-23'0'0'0,"1"0"0"0,6 0 0 0,3 0 0 0,3 0 0 0,4 0 0 0,6 0 179 0,0 0-71 0,2 0-35 0,13-4-468 0,5 1 225 0,5-2 100 31</inkml:trace>
  <inkml:trace contextRef="#ctx0" brushRef="#br0" timeOffset="-206220.6">6315 15824 1234 0,'-8'0'0'0,"-1"0"0"0,6 0 0 0,0 0 0 0,1 0 0 0,2 0 347 15,0 0-154-15,3 0-69 0,11 0-48 16,4-1 339-16,5-3-188 0,1 1-96 0,3-4-151 0,4 2 38 15,-4 1-9-15,2-2 28 0,-5 2-422 0,5 0 211 16,-3 0 106-16,2-1-269 16,-4 4 177-16,-5 0 92 0,-3 1 44 0</inkml:trace>
  <inkml:trace contextRef="#ctx0" brushRef="#br0" timeOffset="-205983.78">6817 15351 1825 0,'-12'-1'0'0,"0"-5"0"0,0 5 0 0,2 1 0 0,0 1 0 0,-1 13 0 0,-1 7 400 0,-1 4-172 0,3 5-101 16,0 4-44-16,3 6 385 0,4 6-216 0,3 4-107 15,0 5-15-15,0-5-52 0,3-1 1 0,11-1-368 16,2-3 164-16,2-1 80 0,6 1 51 0,-4-13-677 15,2-6 354 1,2-2 177-16,1-5 88 0,1-4-473 0,-1-1 219 0,-4-9 140 0</inkml:trace>
  <inkml:trace contextRef="#ctx0" brushRef="#br0" timeOffset="-205623.74">7148 15623 1359 0,'-8'-24'0'0,"-2"7"0"0,0 1 0 0,-3 0 0 0,3 11 0 0,-5 3 0 0,2 2 0 16,-2 2 532-16,0 15-247 0,-3 7-115 0,2 3 191 0,1 6-162 0,5 5-80 0,1 2-42 0,1 4 131 0,4-5-91 15,4-1-39-15,0-1-1 0,0-4-69 16,7-4-1-16,7 2 40 0,1-13-239 0,5-5 115 16,0-4 58-1,2-9 27-15,-1 0-332 0,2-3 189 0,-4-17 16 0,-1-9-311 0,-3-3 173 0,-3-6 110 16,-1-5 55-1,1-3-164-15,-5 0 114 0,-5-1 53 0,2-5 26 0,-3-2 0 0,1-6 0 0,-2-12 16 16,0 11 62-16,0-1-26 0,0 5-1 0,-2 9-25 16,-3 10 204-16,0 6-112 0,-1 19-41 0,1 12 470 15,0 1-219-15,-2 14-133 16,3 15-10-16,-1 7 298 0,3 6-197 0,2 3-92 16,0 7-47-16,0 1 112 0,0 6-79 0,0 4-31 31,0-6 79-31,2-5-65 0,1 1-31 0,3-3-402 0,2 0 185 0,4 2 102 0,0-16 36 0,2-6-738 15,-2-7 345-15,2-10 208 16,-1-8 22-16</inkml:trace>
  <inkml:trace contextRef="#ctx0" brushRef="#br0" timeOffset="-205418.29">7285 15586 1256 0,'0'-14'0'0,"5"0"0"0,1 6 0 0,3 3 0 0,-1 5 0 0,4 0 0 0,0 0 469 0,4 11-206 0,0 5-117 0,-1 3 170 0,-2 6-140 0,-2 4-69 0,-3 2 32 16,0 5-42-16,-6-4-34 16,-2 3 0-16,0 1-62 0,-12-3 36 0,-4 1 1 0,-6 1 8 0,-2-8-71 15,-6-6 31-15,0-5 0 0,-1-4 31 16,3-5-253-16,-4-2 136 0,11-5 43 0,2-2-516 0,6-13 242 16,8-8 145-16,5-5-264 0,0-6 187 0,15-3 108 15</inkml:trace>
  <inkml:trace contextRef="#ctx0" brushRef="#br0" timeOffset="-205208.85">7506 15558 1000 0,'2'-2'0'0,"-1"0"0"0,1 0 0 0,-2 2 0 0,0 0 811 0,0 0-392 15,-5 14-191-15,-5 2 366 0,-1 6-278 0,-1 2-140 16,2 4-60-16,0 2 155 16,4 1-271-16,4 2 0 0,2 1 0 0,0 0 0 0,8-2 0 0,7-5 0 15,7-5 0-15,0-5 0 16,6-6-33-16,2-1-937 0,-2-10 499 0,0-3 208 0,1-8 138 47,-4-8-458-32,-3 1 273-15</inkml:trace>
  <inkml:trace contextRef="#ctx0" brushRef="#br0" timeOffset="-205069.23">7715 15334 1195 0,'0'-7'0'0,"0"0"0"0,0 3 0 0,0 2 0 0,0 2 195 0,0 0-79 16,8 9-39-16,2 8 0 0,1 4 513 0,3 8-281 0,-2 5-136 0,-3 4 180 0,1 7-158 15,-7 2-79-15,1 10-18 0,-4 2-35 0,0 3 0 16,-14 1-26-16,-5-1-221 0,-5-3 110 16,-3 1 66-16,-3-16 17 0,1-9-224 15,-3-10 126-15,5-6 63 0,1-12 32 16,4-1-775-16,8-6 329 0</inkml:trace>
  <inkml:trace contextRef="#ctx0" brushRef="#br0" timeOffset="-204814.4">8155 15311 1833 0,'-17'-7'0'0,"0"6"0"0,-1 1 0 0,1 2 0 0,1 16 0 0,0 8 0 0,1 4 0 0,1 11 789 15,1 6-367-15,8 5-197 16,5 3-95-16,0 3 295 0,2-2-318 0,9 0-107 0,7 1 0 0,1-13 0 16,2-10 0-1,2-4 0-15,0-5-262 0,-1-5-59 0,5-2 188 0,-6-11-792 16,1-5 415-16,-1-2 257 0,0-2 14 0</inkml:trace>
  <inkml:trace contextRef="#ctx0" brushRef="#br0" timeOffset="-204429.92">8397 15716 1298 0,'-2'-21'0'0,"1"0"0"0,-4 1 0 0,2 0 0 0,0-3 0 0,-3 7 0 0,-1 1 0 0,2 2 528 0,-5 4-246 0,1 1-114 0,1 6-70 0,-4 2 270 16,0 0-165-16,-1 10-84 0,0 9 31 0,0 3-47 16,4 5-39-16,0 5 140 0,2 1-84 15,5 1-42-15,1 3 0 0,1 1-8 0,0-5-70 0,0-7 0 16,3 3 0-16,2-6 0 15,6-1 0-15,0 1 0 0,2-13 0 0,4-4-271 0,-1-6 129 0,4 0 47 16,-1-14-333-16,3-7 169 0,-3-10 117 16,-2-3-93-16,-3-5 99 0,1-7 50 15,-2 0 25-15,1-7-139 0,-7 5 87 0,2-8 38 16,-1-6 0-16,-2-3 3 16,2-6-1-16,0-7 28 0,-2 13 8 0,-3 8 40 0,0 12-39 0,-3 12-1 15,0 13 374-15,0 7-197 0,-6 13-83 16,-2 4 257-16,-1 14-163 0,1 10-30 0,1 5-57 0,0 10 409 15,4 1-222-15,-2 4-108 16,3 3-53-16,1 3 253 0,-1-1-212 0,0 9-131 0,2-13 0 0,0-3 0 16,0 0 0-16,0-2 0 15,2-4-365-15,2 4 105 0,5-15 143 0,0-7-873 16,-1-5 485-16,2-8 207 16,-3-6 130-16</inkml:trace>
  <inkml:trace contextRef="#ctx0" brushRef="#br0" timeOffset="-204222.96">8615 15562 1942 0,'2'0'0'0,"2"-5"0"0,1 4 0 0,2-1 0 0,2 0 0 0,1 2 0 0,0 0 0 0,2 4 0 0,2 7 473 0,-3 4-219 0,0 1-108 0,-1 6-174 0,-7 1 28 16,0 3 0-16,-3 3-261 0,-3 0 150 0,-10 2 73 15,-7 3 46-15,-6-3-262 0,-4-6 132 0,-1-3 67 16,1-4 33-1,-2-5-107-15,0-1-19 0,9-9 62 0,1-3 4 0,7-1-124 0,6-15 85 0,8-4 43 16,1-9-224-16,1-1 137 16,18-4 65-16</inkml:trace>
  <inkml:trace contextRef="#ctx0" brushRef="#br0" timeOffset="-204086.32">8706 15552 2430 0,'14'-13'0'0,"-1"2"0"0,-2 5 0 0,-6 3 0 0,-1 3 0 0,-1 0 0 0,-2 2 0 0,-1 13 0 0,0 3 458 16,0 5-211-16,0 2 364 0,0 5-426 0,-1-1-185 0,1 5 0 0,0-5 0 15,1 0 0-15,8 1 0 16,-1-2 0-16,7-1 0 0,2-6-194 0,2-5 99 0,2-5-336 0,4-7 233 16,2-4 118-16,0 0 67 15,-2-7-1062-15</inkml:trace>
  <inkml:trace contextRef="#ctx0" brushRef="#br0" timeOffset="-203895.83">9019 15355 3254 0,'0'-15'0'0,"0"7"0"0,1 5 0 0,6 1 0 0,5 2 0 0,2 0 0 0,4 10 0 0,0 11 0 0,3 5 667 0,1 10-657 0,-4 1-10 16,1 5 0-16,0 9 0 0,-11-7 0 15,-1 3 0-15,-5 6 0 0,-2 1 0 16,-10 4 0-16,-12 6 0 0,-9-9 0 0,-7 1 0 31,-6-3 0-31,-1-4-726 0,-2-2 271 0,0 0 129 16,11-15 149-16</inkml:trace>
  <inkml:trace contextRef="#ctx0" brushRef="#br0" timeOffset="-203765.18">9489 16094 0 0,'-23'-7'0'0,"3"0"0"0,7 2 0 0,12 2 0 0</inkml:trace>
  <inkml:trace contextRef="#ctx0" brushRef="#br0" timeOffset="-195292.76">13321 15694 819 0,'-7'-8'0'0,"1"1"0"0,-1 1 0 0,4 2 0 0,1 4 0 0,0-3 0 0,1 0 0 0,1 3 173 32,0 0-58-32,0 0-42 0,0 0 208 0,0 0-122 0,1 0-59 0,7 0 190 0,0 0-116 0,4 3-72 0,-2 0-32 0,5-2 174 15,-4 3-102-15,2-1-52 0,2 0-16 0,0 3 113 16,0-1-74-16,2 2-37 0,-1-1 13 0,1 1-24 16,3 2 8-1,-1 0 15-15,2 0-26 0,2 1 1 0,1 0-24 0,3 0 42 16,7 1 8-16,-6-3-89 0,5 0 0 0,2 1 0 15,0-4 0-15,4 1 0 0,5-3 0 0,-7-1 0 16,5 1 0-16,-3-3 0 0,2 0 0 0,0 1 0 16,6 0 0-16,-8 1 0 0,2 0 0 0,-1 0 0 15,4 0 0-15,6 2 0 16,-7-3 0-16,1 1 0 0,3 3 0 0,-2-5 0 16,5 3 0-16,7-3 0 0,-10 3 0 0,3-1 0 0,1 1 0 15,1-2 0 1,3 1 0-16,9-2 0 0,-12 3 0 0,3-3 0 0,1 0 0 0,1 3 0 15,0-3 0-15,11 1 0 16,-13 1 0-16,4-2 0 16,0 2 0-16,3 0 0 0,0 1 0 0,7-1 0 0,-13 0 0 0,1 1 0 15,2 1 0-15,3-4 0 0,2 4 0 0,6-1 0 0,-11-1 0 16,0 1 0-16,1 0 0 0,-1-1 0 16,-2 1 0-16,13 0 0 0,-12 1 0 0,0-1 0 15,-1 1 0-15,0 1 0 0,1-3 0 0,10 4 0 16,-16-2 0-16,4-1 0 0,1 4 0 0,4-2 0 15,1 0 0-15,8 0 0 0,-11-1 0 0,0 2 0 16,2-3 0-16,2 1 0 0,1 0 0 0,10 0 0 16,-12-1 0-16,2 0 0 0,2 1 0 0,-1-3 0 15,2 3 0-15,6 0 0 16,-10 0 0-16,2-2 0 0,1 2 0 0,7 0 0 16,-3-2 0-16,9 0 0 0,-13 1 0 0,1-1 0 15,3 0 0-15,4-1 0 0,12 1 0 0,-18 0 0 0,7-2 0 16,-1 0 0-16,3 2 0 0,0-2 0 15,15 0 0-15,-15 0 0 0,4 0 0 0,-1 0 0 16,4 0 0-16,0 0 0 0,14 0 0 0,-16 0 0 16,2 0 0-16,1-2 0 0,1 2 0 0,-1 0 0 15,16 0 0-15,-18 0 0 0,3 0 0 0,4 0 0 16,-1 0 0-16,3-2 0 16,13 0 0-16,-14 1 0 0,2-1 0 0,4 0 0 15,0-2 0-15,3-2 0 16,15 4 0-16,-20-3 0 0,4 1 0 0,-1 0 0 0,3 0 0 0,2 1 0 15,12 1 0-15,-23-1 0 16,4 1 0-16,0 1 0 0,6 0 0 0,0 1 0 16,13-3 0-16,-22 1 0 0,5 2 0 0,5 0 0 0,3-2 0 15,3-1 0-15,8 2 0 0,-21-1 0 0,7 1 0 0,5-1 0 16,-3 1 0-16,2 1 0 0,6-3 0 16,-18 3 0-16,5 0 0 0,1 0 0 15,2 0 0-15,-3 0 0 0,14 0 0 0,-19 0 0 16,3 0 0-16,2 0 0 0,-2 0 0 15,11 3 0-15,-17-2 0 0,6 1 0 16,0-1 0-16,-3 1 0 0,-1-1 0 0,11-1 0 0,-17 3 0 0,0-3 0 16,2 2 0-16,-6-2 0 0,-2 0 0 0,6 0 0 15,-18 0 0-15,0 0 0 16,-5 0 0-16,-3 0 0 0,-5 0 0 0,7 0 0 16,-18 0 0-16,-1 0 0 15,1 0 0-15,-4 0 0 0,-2 0 0 0,1 2 0 0,-12 1 0 0,-4-3 0 16,-3 1 0-16,-1-1 0 0,-3 1 0 0,1-1 0 15,-8 2 0-15,-2-2 0 0,-3 0 0 0,1 0 0 16,-3 0 0-16,0 0 0 16,-3 0 0-16,1 0 0 0,0 0 0 0,-2 0 0 0,0 0 0 0,0 0 0 15,0 0 0-15,0-2 0 16,0-3 0-16,0-2 0 0,0 0 0 0,0-1 0 0,-2-1 0 0,-5 2 0 16,-9 2 0-16,-5 5-672 0,-10 0 58 0</inkml:trace>
  <inkml:trace contextRef="#ctx0" brushRef="#br0" timeOffset="-192241.88">16044 18140 1586 0,'-12'-9'0'0,"1"1"0"0,2 1 0 0,3 3 0 0,-1 2 0 0,4 0-3 0,3 2 0 0,0 0 1 0,0 0 144 0,0 0-51 0,0 0 7 0,0 2 156 16,0-2-108-16,0 6-55 16,2-3-26-16,3 2 174 0,-1-2-91 0,4 3-60 15,-2-3 1-15,2 1 148 0,2-2-99 0,-2 3-50 16,4-3 83-16,-1 0-71 0,1 0-30 0,1-2 28 0,0 0-98 16,2 0 0-16,1 0 0 15,0 0 0-15,1 0 0 0,-1 0 0 0,4 0 0 0,0-4 0 16,4 2 0-16,-1-4 0 15,2 1 0-15,2 2 0 0,-1-3 0 0,2 2 0 0,6 0 0 0,-6 1 0 16,0 2 0-16,2-2 0 0,-1 1 0 0,1 2 0 16,6-2 0-16,-5 2 0 0,2 0 0 0,1-1 0 15,4-1 0-15,4 0 0 0,8-2 0 16,-4 0 0-16,3-3 0 16,4 2 0-16,1 1 0 0,2-1 0 0,8 0 0 0,-9 2 0 31,-1 1 0-31,0 0 0 0,2 2 0 0,10 0 0 0,-9 0 0 0,-2 0 0 0,4 0 0 0,0 4 0 15,4-1 0-15,9 2 0 0,-10-3 0 0,3 3 0 16,7-5 0-16,1 0 0 0,5 0 0 0,11 0 0 16,-14 0 0-16,2 0 0 15,3 0 0-15,6 0 0 0,1 0 0 0,13 0 0 16,-16-2 0-16,3-1 0 0,5 1 0 0,6-1 0 16,3 1 0-16,15-1 0 0,-18-1 0 0,5 1 0 15,10 0 0-15,3-2 0 0,0 2 0 0,17-3 0 16,-20 4 0-16,7-3 0 0,1 3 0 0,2 1 0 15,3-3 0-15,18 3 0 0,-23 1 0 0,4 0 0 32,7 0 0-32,7 0 0 0,1 0 0 0,14 0 0 0,-18 0 0 0,6 0 0 0,6 5 0 0,1-3 0 15,6 4 0 1,16-1 0-16,-31 2 0 0,10 0 0 0,6 1 0 0,1 0 0 0,-3 0 0 31,19 1 0-31,-28-2 0 0,2 4 0 0,7-2 0 0,5 1 0 16,-5 2 0-16,13 0 0 0,-21-2 0 0,0 0 0 0,0 1 0 15,2 0 0-15,-2 0 0 0,7 2 0 0,-32-2 0 16,7 0 0-16,0 0 0 0,-5-3 0 0,3 3 0 0,-26-3 0 16,5 1 0-16,-5 0 0 0,-8-3 0 0,-10-1 0 15,7 5 0-15,-23-6 0 16,0 3 0-16,-6-3 0 0,-4 1 0 0,-10 1 0 16,-2-1 0-16,-15 0 0 15,-5 0 0-15,-6-2 0 0,-4 0 0 0,-6-2 0 0,-2 2 0 0,-4-3 0 16,-2 0 0-16,0 0 0 0,0 0 0 0,-10 4 0 15,-9 4 0-15,-5 2 0 0,-9 7 0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9T01:03:39.5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2555 4367 1899 0,'-15'-29'0'15,"1"5"0"-15,2 10 0 0,-3 1 0 0,6 12 0 0,3-1 0 0,4 2 0 0,2 0 0 0,0 3 0 0,0 8 0 0,0 2 301 0,14 1-130 0,7 7-64 0,6 0-33 0,8 5 217 31,7-1-114-31,6-1-73 0,2 0 132 0,5-2-97 0,6 1-48 0,10 4 74 16,19 2-51-16,-3-3-52 0,12 0-62 0,5 4 0 16,5-1 0-16,11 5 0 0,-25-5 0 0,-3 0 0 15,-11-4 0-15,-11 1 0 16,-9 0 0-16,1-1 0 0,-25-6 0 0,-2-2 0 16,-5 0 0-16,-3-6 0 0,-3-2 0 0,-1 0 0 15,-10-6 0-15,-5-3 0 0,0 0 0 0,-6 0 0 16,0 0 0-16,-2 0 0 0,0 0 0 0,0-3 0 15,0-2 0-15,-4-8 0 0,0-1 0 0,-3 0 0 16,3 1 0-16,-2-1 0 0,3 3 0 0,-2 1 0 16,2 0 0-16,1 1 0 0,1 4 0 15,1 2-413-15,0 2 143 0,0-1-874 0,0 2 551 0</inkml:trace>
  <inkml:trace contextRef="#ctx0" brushRef="#br0" timeOffset="2268.1">2647 6270 940 0,'-13'-33'0'0,"0"7"0"0,3 1 0 0,3 15 0 0,3 4 0 0,4 3 0 0,0 0 378 15,0 3-166-15,11 0-72 0,11 4 147 0,6 7-120 16,11 6-62-16,11 7 221 0,7 2-140 0,15 6-60 16,-1 5-45-16,14 5 55 15,8 5-45-15,6 6 0 0,2 2-46 0,13 6 105 0,-14-8-59 16,0 0 1 0,-4-4-47-16,-4-3 50 0,-7-3 0 0,3-1-43 0,-25-13-101 0,-5-6 45 0,-9-2 0 15,0-6 49-15,-11 0-47 0,2-2 11 16,-19-6-4-16,-2-5-5 0,-6 2 0 0,-5-4 0 15,-1 0 0-15,-2 0 0 0,-5 0 0 0,0-2 0 16,0-5 0-16,0-2 0 0,0-3 0 0,-7 2 0 16,0 2 0-16,-6 4 0 0</inkml:trace>
  <inkml:trace contextRef="#ctx0" brushRef="#br0" timeOffset="12654.33">11953 9856 1617 0,'0'3'0'0,"0"0"0"0,0 0 0 0,0 5 0 0,1-5 0 0,-1 7 0 0,0-1 0 0,0 6 107 0,0 2-34 31,-3 7 9-31,-9 2-44 0,-2 4 0 0,-6 6 0 0,-4 3 0 0,-1 2 115 0,-9 3-48 0,1-5-38 0,1-3-1 0,-1-2 168 31,0-6-98-31,4-7-48 0,-3 1 100 0,15-14-80 16,2-6-35-16,7-2 254 0,4 0-144 0,4 0-73 0,0 0-48 0,0 0-62 0,2-8 0 0,14 2 0 31,7-2 0-31,5-2 0 0,8-1 0 0,-2 1 0 0,5 0 0 0,-1 4 0 31,1 0 0-15,-2-2 0-16,6 4 0 0,-10 2 0 0,0-1 0 0,-5 3 0 0,-2 0 0 0,-5 0-63 0,0 0 22 0,-14 0-93 0,-4 5 52 0,-1-2 3 16,-2 0 0-16,0-3 187 46,-5 0-81-46,-8 0-33 0,-5 0 0 0,-1-6 151 0,-1-8-82 0,-3-3-25 0,-1-7-99 0,4-1 19 0,0-1 38 0,-2-3-46 0,3 0 1 0,0-2 66 0,-1 0-15 0,6 6-16 16,3 5 10-16,2 2-11 16,4 5 8-16,-3-1 276 0,8 11-202 0,0 3-67 15,3-3 0-15,16 3 0 0,6 0 0 0,8 0 0 16,2 3 0-16,6 0 0 16,6 3 0-16,1-3 0 0,5-1 0 0,6-2 0 31,-7 3 0-31,-2-3 0 0,-2 0 0 0,-4 0 0 0,-3 0 0 0,1 0-78 15,-16 0-77-15,-6-3 24 0,-8 3 50 0,-8 0 15 0,-4 0 28 0,0 0-10 16,0 0 357-16,-7 0-173 31,-9 0-88-31,-4 6 56 0,-6 9-104 0,-4 5 0 0,2 0 0 0,0 1 0 0,0 4 0 0,2-1 0 0,1 3 0 0,1 1 0 16,8-4 0-16,3-2 0 0,2-1 0 0,6 1 0 47,5-1 0-47,0 1 0 0,2-5 0 0,15 0 0 0,3-4 0 0,7-1 0 0,-1-2 0 0,4 1 0 0,-2-5 0 0,-2-3 0 0,2-3 0 15,-5 2-6-15,0-2-80 0,0 0-207 32,-8 0 133-32,-2 0 60 0,-2 0 32 0,-2 0-550 0,-4-2 291 0,1-4 134 0,-4-3-519 0,-2 1 337 15</inkml:trace>
  <inkml:trace contextRef="#ctx0" brushRef="#br0" timeOffset="12813.43">12152 10123 1574 0,'-22'0'0'0,"4"0"0"0,-1 0 0 0,13 0 0 0,3 0 0 0,3 0 772 0,0 5-367 0,9 0-183 16,11-1-83-16,8 2 239 0,4-2-170 0,3 1-85 15,5 1-42-15,1-3-136 0,6 2 57 16,-3-1-10-16,-2 1-667 0,2-2 357 16,-4 0 178-16,2 4-859 0</inkml:trace>
  <inkml:trace contextRef="#ctx0" brushRef="#br0" timeOffset="13005.92">12738 10115 2254 0,'0'0'0'0,"0"0"0"0,0 0 0 0,0 0 0 0,0 0 0 0,0 0 0 0,2 3 0 0,5-2 414 0,5 3-189 0,3 1-33 0,3-2-82 0,1 1-37 16,5 1 1-16,0-2-426 15,4 1 195-15,-1-2 105 16,0 1 41-16,-1-1-925 0</inkml:trace>
  <inkml:trace contextRef="#ctx0" brushRef="#br0" timeOffset="13774.86">13769 9793 523 0,'-4'-21'0'0,"3"4"0"0,1-7 0 0,0 7 0 0,0-5 0 0,0-2 271 0,0-2-120 0,0-4-52 15,0 4-37-15,0 1 87 0,0-4-55 0,-2 3-29 32,-1-2-68-32,-3-3 50 0,-1 12-10 0,-2 2 13 0,-2 5-13 0,0 5 0 31,-1 7 0-31,-2 0 86 0,2 4-47 15,0 19-1-15,2 10-38 0,1 9 129 0,2 11-65 0,3 10-22 0,4-1-10 0,0 9 25 16,0 3-29-16,1 6 1 0,2 3 29 0,2 11-20 31,-1-9-9-31,-1 4-170 0,1 3 71 0,-3-2 35 0,-1-1 0 0,0 6-167 16,0-25 95-16,0-11 54 0,-2-12-1 0,-3-10-321 0,0-11 143 0,-2-1 49 0,1-18-65 0,0-7 87 31,-3 0 44-31,-2-7-1 0,-2-15-189 0,-1-7 107 16,1-5 68-16,-2-8-259 47,-1-6 158-32</inkml:trace>
  <inkml:trace contextRef="#ctx0" brushRef="#br0" timeOffset="13852.66">13327 10106 1310 0,'-5'-17'0'0,"-1"4"0"0,4 5 0 0,2-3 0 0,0 8 0 0,4 1 0 0,10 2 278 0,6 0-121 0,3 0-60 0,5 0 328 0,-1 2-199 0,7 4-94 0,-1 2-47 0,4-1-248 0,7 4 109 0,-4-2 41 0,3-1 25 0,-3 4-700 0,2-4 357 0</inkml:trace>
  <inkml:trace contextRef="#ctx0" brushRef="#br0" timeOffset="14063.09">13863 10241 1759 0,'0'0'0'0,"0"0"0"0,0 0 0 0,0 0 0 0,0 0 0 0,0 0 0 0,3 0 230 0,0 3-97 0,5 1-38 0,4 1 315 31,2 1-186-31,-2 0-94 0,1 3-46 0,1 0-72 0,-1 2 34 0,-4 4-9 0,-2 1-151 15,-2 1 76 1,-4 1 37-16,-1 3 0 0,0-1-101 0,-11 1 64 0,-5-3 38 0,-4-1-95 16,-5-2 67-16,0-4-46 15,-1-1 47-15,5-5-393 0,1-5 194 0,3 0 92 0,9-3 45 0,4-14-381 16,4-4 207-16,1-1 117 16</inkml:trace>
  <inkml:trace contextRef="#ctx0" brushRef="#br0" timeOffset="14204.88">14088 10214 1757 0,'4'0'0'0,"0"0"0"0,-1 0 0 0,1 1 0 0,-3 3 0 0,-1 3 0 0,0 3 0 0,0 4 0 0,-1 1 913 0,-7 3-439 0,1 6-208 0,0-3 209 0,3 0-429 15,0 2-46-15,4 1 0 0,0-2 0 0,3 2 0 32,10-6 0-32,7 0-186 0,7-3 42 0,4-3 91 0,5-3 45 0,6-1-876 0,1-8 331 15</inkml:trace>
  <inkml:trace contextRef="#ctx0" brushRef="#br0" timeOffset="14811.73">14754 10062 1341 0,'-7'-2'0'0,"-1"-2"0"16,0 2 0-16,0 0 0 0,0 2 0 0,-1 0 0 0,1 0 356 0,0 5-159 0,-3 7-81 0,-1 3-84 0,1 2 4 0,-6 5 9 15,3 2-9-15,-5-2-43 0,0 2-1 0,-2 1 44 16,-6 4 9-16,5-8 117 0,-4-1-64 0,4-4-30 16,2-3 112-16,2-4-72 0,0 1-27 0,10-7-9 0,2-2 220 0,5-1-128 15,1 0-64-15,0 0 10 16,12 0-28-16,9 0-9 15,7-1-37-15,4-3 31 0,5 2-54 0,1 1-13 0,4-1 0 0,-4 0 0 16,2 2-7-16,-3 0 13 0,1 0-97 0,-4 0 64 16,8 0 41-16,-13 0-25 0,-4 0-254 0,-2 0 96 31,-8 0 80-31,-4 0-99 0,-2 0 50 0,-9 0 56 0,0 0 22 0,-4-2 176 0,-12-3-76 0,-4-6-38 16,-3-2-9-16,0-2 40 15,-6-2-35-15,1-1-3 0,0-4-37 0,1 0 32 16,-2-5-15-16,5 5 38 0,7 1-52 0,0 1 51 15,5 2-20-15,2 1 73 0,6 1-36 0,4 6 1 16,1 2-34-16,15 4 106 0,7 1-51 16,4 2-12-16,8 1-41 0,1 0 138 0,3 4-61 0,2 4-17 15,1 4-41-15,-1 3 18 16,5 2-1-16,-9 1 22 0,-1 1-63 0,-2 1 13 16,-5 0 27-16,0 4-109 0,-10-3 47 0,-7-1 16 0,-4-1 1 0,-6 2-66 15,-2-1 43-15,-6 4 8 47,-13-3-1-47,-8-3 119 0,-1-3-46 0,-8-1-10 0,1 0 63 0,-4-3-41 0,4-7-24 0,1-1 12 0,2-3-358 0,2 0 158 16,6 0 78-16,2-4-263 0,12-12 164 0,6-6 70 15,4-6 43-15,10-5-662 32,13-5 344-32</inkml:trace>
  <inkml:trace contextRef="#ctx0" brushRef="#br0" timeOffset="14951.35">15239 9978 1652 0,'0'0'0'0,"-2"2"0"0,-2 3 0 0,-1 3 0 0,-6 3 0 0,-1 6 0 0,-4 5 0 0,0 3 985 0,0 3-475 0,0 5-237 16,2 2 238-16,4 0-511 0,7-5 0 0,3 0 0 0,3-1 0 0,16-3 0 15,6-5 0-15,11 4 0 16,1-11-242-16,4-4 135 0,6-1 72 0,-4-6-355 0,2-3 214 0,4 0 114 31,-12 0-106-31,0-3-760 0</inkml:trace>
  <inkml:trace contextRef="#ctx0" brushRef="#br0" timeOffset="15106.94">15526 10159 2651 0,'-16'0'0'0,"7"-1"0"0,3-1 0 16,3 0 0-16,3 2 0 0,0 0 0 0,2 0 0 0,14 4 477 0,7 2-220 0,2 0-111 0,4 0-55 0,0-1-504 0,7 0 233 0,-4-3 104 0,1 0 56 0,0 1-381 0,-1-3 219 0,0 0 109 15</inkml:trace>
  <inkml:trace contextRef="#ctx0" brushRef="#br0" timeOffset="15406.15">16387 9868 1214 0,'0'-28'0'16,"0"-1"0"-16,0-1 0 0,0-6 0 0,0 7 0 0,-1 3 0 0,-2 1 325 0,-4 6-144 0,-3-1-64 0,2 10 101 0,-2 5-91 0,0 4-45 0,0 1-23 0,1 5 205 0,-4 13-104 15,7 8-67-15,-2 8 170 32,3 7-113-32,0 8-57 0,1 6-29 0,0 10 170 0,2-6-104 0,2 3-47 0,0 0-23 0,0 1-61 15,0-1-1-15,0 10 19 0,0-8-88 0,0 0 40 16,0-2 33-1,0-1 0-15,0-5-398 0,0 8 178 0,0-18 116 16,-3-5-581-16,-8-4 323 0,-3-5 162 0,0-8 81 0,-1-5-396 0,0-19 242 0,1 0 118 31,0-11 58-31,-1-12-252 0,-3-7 156 0</inkml:trace>
  <inkml:trace contextRef="#ctx0" brushRef="#br0" timeOffset="15542.78">16015 10101 1909 0,'0'-17'0'0,"-3"1"0"0,3 0 0 0,0 4 0 0,0 5 0 0,0-2 0 0,0 8 0 0,14 1 272 16,6 0-118-16,3 0-58 0,4 10 143 0,6 0-92 0,0 3-60 16,4 0-204-16,0 4 76 0,2-4 39 0,0 5 0 0,6-4-708 15,-9-1 369-15</inkml:trace>
  <inkml:trace contextRef="#ctx0" brushRef="#br0" timeOffset="15677.42">16530 10193 2460 0,'0'0'0'0,"-7"0"0"0,2 0 0 0,2 0 0 0,0 0 0 0,0 4 0 16,0-1 0-16,3 3 0 0,0 3 0 0,0 2 272 0,0 3-117 0,6-1-419 0,4 7 158 0,0 1 67 31,3-4 38-31,-1 4-347 0,4-1 192 0,-2-3 96 0</inkml:trace>
  <inkml:trace contextRef="#ctx0" brushRef="#br0" timeOffset="15815.57">16796 10143 1321 0,'-3'-6'0'0,"-4"2"0"0,4 2 0 0,-1 2 0 0,-4 0 0 16,0 12 0-16,-3 12 995 0,-4 11-470 0,-2 10-249 0,-4 8 440 0,-5 10-618 0,-4 11-98 16,-3 7 0-16,-6 7 0 0,6-12 0 0,-3-5 0 0,1-5-686 0,0 0 181 0,5-2 271 0</inkml:trace>
  <inkml:trace contextRef="#ctx0" brushRef="#br0" timeOffset="16595.48">17339 9960 1064 0,'-3'-6'0'0,"0"3"0"0,-2-3 0 0,2 5 0 0,0-2 0 0,-2 3 0 0,2 0 0 0,-2 3 160 0,-2 7-52 0,-1 7-47 16,-3 5 1-16,-3 1-26 16,-3 6 1-16,-2 0-52 0,-6 3 34 0,2-7-8 15,-4 2 25-15,1-4 77 0,-3-2-39 0,4-6 1 0,-3 0-30 0,7-8 185 16,4-6-97-16,6-1-48 16,4 0 222-16,4 0-135 15,3-5-59-15,2-5 14 0,20-1-45 0,3-1-23 16,9 0 1-16,5 0 16 0,5 3 10 0,-3 4-50 0,0-1 1 0,-2 2-101 15,3 2 50-15,-4 1 25 0,4-1 9 0,-9 2-226 32,-4 0 121-17,-1 0 61-15,-6 0-235 0,-6 5 104 0,0 0 74 0,-12 0 10 0,-3-5-1 0,-1 2 16 0,-8-2 20 0,-5 0 150 16,-9-2-71-16,0-10-39 0,-3 0-1 0,-1-9 103 16,-1 1-65-1,-1-7-17-15,3 2 20 0,5 1-16 0,0-3 0 0,4 2 23 0,2 5 0 0,1-7-3 16,9 13 14-16,4 3 79 15,0 1-54-15,1 6-30 0,12 1-5 0,7 2 38 0,6 1-17 0,4 5-44 32,4 8 26-32,2 1 114 0,3 5-66 0,6 0-72 0,-6 1-31 15,2 2 0-15,-1-1 0 0,-2-1 0 0,-2 0-160 0,4 0 16 0,-12-7 82 0,-1-1-530 16,-6 0 268-16,-4-4 150 47,-7-4 38-47,1 2-410 0,-9-4 259 0,-2-2 126 0,0 0 62 0,-2 0-195 0,-6-8 129 0</inkml:trace>
  <inkml:trace contextRef="#ctx0" brushRef="#br0" timeOffset="16755.06">17908 9781 1493 0,'0'-12'0'0,"0"7"0"0,0-2 0 0,0 2 0 0,0 0 0 0,0 3 0 0,0-3 409 0,0 5-191 0,0 0 598 0,0 5-389 0,0 16-196 0,0 12-88 0,-7 15 51 16,-8 17-194-16,-8 19 0 0,-7 16 0 0,-10 21 0 31,-9 38 0-31,-9 9 0 0,-10 21 0 0,-7 16 0 0,-7 11 0 0</inkml:trace>
  <inkml:trace contextRef="#ctx0" brushRef="#br0" timeOffset="22287.51">12659 10487 1536 0,'-1'0'0'15,"-1"0"0"-15,-2 0 0 0,3 0 0 0,-1 0 0 0,2 0 0 0,0 0 260 0,0 0-112 0,0 0-56 0,0 0 308 0,2 0-186 0,6 0-89 0,4 1-45 16,5 1 194-16,3 1-120 0,5 0-49 16,-3 1-39-16,5-1 23 0,-1 1-27 0,2 0 1 15,3 2-53-15,-3-1 35 0,-3 1-9 0,0 0-65 16,-4-3 32-16,-3 2 0 0,-4-1 34 0,2-1-41 15,-8 1 16-15,-2-3 0 0,-4 0 24 0,-1 2-36 16,-1-3-2-16,0 1 0 0,0-1-4 0,0 0-139 16,0 0 76-16,-3 0 38 0,-2 0-402 0,3-1 191 15,-2-3 114-15</inkml:trace>
  <inkml:trace contextRef="#ctx0" brushRef="#br0" timeOffset="26724.87">18227 10140 1759 0,'0'0'0'0,"0"0"0"0,0 0 0 0,-1 0 0 0,-1-3 0 0,2 1 236 0,0 2-99 0,2 0-50 16,11-2 424-16,5 2-227 0,4 0-128 15,6 0-60-15,1 0 21 0,3 0-39 0,3 0-1 16,5 0-186-16,-4 0 68 0,0 4 40 0,0 2-459 16,-5 0 249-16,-1 1 124 0,-2 1 72 0,-8-3-697 15,-6 2 309-15,-3-2 190 0,-5-3 55 0,-4 3-381 16</inkml:trace>
  <inkml:trace contextRef="#ctx0" brushRef="#br0" timeOffset="26876.98">18548 9975 1196 0,'-2'-7'0'0,"-3"2"0"0,1 0 0 0,1 3 0 0,0 0 0 0,0 2 0 0,0 0 265 16,0 15-113-16,-2 5-48 15,0 7 516-15,2 2-291 0,-3 7-146 0,1 2 16 16,1 2-80-16,-1 7-32 0,2-5-8 0,3 0-404 0,0 0 181 15,0-5 91-15,0 0 46 0,8-1-663 16,4-11 350-16,0-7 178 0</inkml:trace>
  <inkml:trace contextRef="#ctx0" brushRef="#br0" timeOffset="27139.28">18819 10178 1736 0,'0'3'0'0,"0"-3"0"0,-5 5 0 0,1-1 0 0,-2 5 0 0,3 0 350 0,0 5-157 0,1 3 138 15,2-3-147-15,0 7-64 0,0-1-46 16,8-3-7-16,7 2-1 0,4-4-28 0,0 0-1 16,6-3-206-16,1-7 99 0,2-1 53 15,-1-4 28-15,2 0-275 0,2-4 160 0,-7-7 66 16,-2-6-117-16,-6 1 42 0,-4 0 56 0,-4-2-25 16,-5-1 42-16,-3 2-21 0,0 1 23 0,-11 3 208 15,-5-2-104-15,-4 6-45 0,-2-2-36 0,-1 6 195 16,1 4-93-16,-2-2-10 0,1 3-36 0,4 0-128 15,-4 0 54-15,11 3 33 0,2 3-498 16,4-2 239 0,4 3 125-16,2 0-500 0,0-2 288 0</inkml:trace>
  <inkml:trace contextRef="#ctx0" brushRef="#br0" timeOffset="27320.31">19423 9956 1075 0,'0'-2'0'0,"0"1"0"0,-1 1 0 0,-5 0 0 0,-3 0 0 0,-4 12 0 0,-2 8 849 0,-3 7-406 0,-2 8-203 16,-1 5-101-16,2 8 513 16,2 5-298-16,9-5-175 0,6-1-179 0,2-2 0 15,8-4 0-15,12-6 0 0,5 3-119 0,3-15 47 16,2-5 55-16,1-5-787 0,0-4 421 0,5-3 219 16,-7-6 38-16,1-1-443 0,-2-13 253 0</inkml:trace>
  <inkml:trace contextRef="#ctx0" brushRef="#br0" timeOffset="27480.88">19730 10069 2746 0,'0'-1'-4'0,"-2"-2"1"0,-3 2 1 0,0 1-1 0,-2 0 1 0,5 0 0 0,0 12 0 0,2 4 0 0,0 3 479 0,0 5-220 0,0 2 51 16,0 1-145-16,2 2-163 15,0 1 0-15,5 0-199 0,-1 2 30 0,-1 1 112 0,0-9 43 16,-2-1-769-16,2-5 411 0,-2-1 204 0,0-6 102 0,-1-2-480 15</inkml:trace>
  <inkml:trace contextRef="#ctx0" brushRef="#br0" timeOffset="27656.94">20039 9958 2526 0,'22'-5'-1'0,"-5"5"0"0,4 0 0 0,-3 5 0 0,-3 12 0 0,3 4 1 0,-4 6-1 0,-3 2 459 0,-5 5-211 0,-3 2-105 0,-1 3 362 0,-2 6-444 0,-3-4-60 0,-13-3 0 0,-3-1 0 0,-1-4 0 0,-2-4 0 0,-1 2 0 0,1-11-463 16,0-4 99-1,0-6 199-15,2 1-474 0</inkml:trace>
  <inkml:trace contextRef="#ctx0" brushRef="#br0" timeOffset="28175.55">22431 11081 1209 0,'-14'-10'0'0,"2"1"0"0,0 0 0 0,2-2 0 0,3-1 0 0,1-6 164 0,1-4-63 0,2-3-33 0,-1-8 84 15,2-2-62-15,2-4-28 0,0-7 1 0,0-2 53 0,0-7-40 16,0-10 8-16,0 3-48 0,5-2 73 16,1-8-37-16,3-5 0 0,5-2-23 0,-1-11-5 15,0 18-8-15,2 4-3 0,-1 4 2 0,2 15 1 16,-2 12-1-16,2 1 55 16,-3 24-31-16,1 8-1 0,-2 4-23 0,4 0 34 0,-2 7 0 0,5 9-24 15,-6 2-9-15,-1 2-21 16,-1 2 21-16,-5 2 0 0,-2 0-55 0,0 3 36 0,-4 0-8 15,0-2-100-15,-6-1 57 0,-7-1 31 0,-2-1 4 16,-3 5-156-16,0-10 71 0,-1-1 44 16,-1-3 7-16,-2-1-82 0,0-2 37 0,-1 0 28 15,3-5-6 1,0-2-308-16,3-3 164 0,1 0 82 0,0 0-439 0,5-8 265 0</inkml:trace>
  <inkml:trace contextRef="#ctx0" brushRef="#br0" timeOffset="28336.12">22776 10200 1588 0,'0'2'0'0,"0"-2"0"0,0 0 0 0,0 0 0 0,0 0 808 0,0 1-387 0,0-1-192 0,0 3-97 16,2-3 215-16,6 0-147 0,2 0-87 0,2 0-190 0,7 0 57 16,1 0 27-16,2 0 1 0,5 0-647 0,-1 0 332 15,1 2 172-15,0 0-883 0,0-2 492 16</inkml:trace>
  <inkml:trace contextRef="#ctx0" brushRef="#br0" timeOffset="28543.57">22990 10099 1109 0,'-14'-3'0'0,"-1"-4"0"0,5 4 0 0,3 1 0 0,0-1 0 0,7 0 671 0,0 3-318 0,7 0-159 16,12 0-79-16,5 0 298 0,6 0-180 0,0 0-104 15,2 6-46 1,0-1-21-16,-1 5-26 0,6 1 8 0,-10 1-81 0,-2-1 36 15,-1 3 0-15,-3 0-161 0,-4 1 99 0,-2 6 58 16,-12 0 16-16,-3 2-100 0,-6 1 61 0,-17 0-31 16,-7 1 36-16,-5 1-234 0,-3-6 121 0,1-4 18 15,0-3 41-15,3-1-378 0,5-6 209 0,1 1 97 16,12-7-219-16</inkml:trace>
  <inkml:trace contextRef="#ctx0" brushRef="#br0" timeOffset="28806.65">23472 10183 1327 0,'0'7'0'0,"0"2"0"0,0 0 0 0,-4 5 0 0,2 3 0 0,-2-3 775 15,3 7-369-15,1-1-186 0,0-4-92 0,0 4 176 16,5-3-139-16,10-4-65 0,1-1-224 0,5-4 80 16,4-5 40-16,6-2 9 15,-2-1-366-15,2-4 199 0,0-11 98 0,-4-5-119 16,-3-1 106-16,2-4 60 0,-14 2 20 0,-4-3-212 0,-7-2 89 0,-1 5 32 15,0-1 26-15,-9-4 194 0,-9 8-79 16,-3 3-44-16,-4 3-1 0,-4 4 273 16,-1 2-161-16,2 6-22 15,4 2 134-15,-1 0-72 0,7 2-65 0,2 6-264 0,0 5 111 0,10-2 43 16,5 2 25-16,1 4-368 16,0 2 193-16</inkml:trace>
  <inkml:trace contextRef="#ctx0" brushRef="#br0" timeOffset="28933">24185 10317 0 0,'-4'-8'0'0,"-2"0"0"0,4 4 0 0,1 1 0 0</inkml:trace>
  <inkml:trace contextRef="#ctx0" brushRef="#br0" timeOffset="30970.37">18643 10643 1277 0,'0'0'0'0,"0"0"0"0,-1-1 0 0,1 1 0 0,0 0 0 0,6 0 411 0,16 0-186 0,6 0-85 0,9 8-57 0,11 0 484 31,13 2-266-31,17-2-132 0,20 0 70 0,17-3-92 0,1 0-60 0,7-5 184 16,2 0-257-16,-1 0-14 0,-10 0 0 0,1 0 0 16,-41 0 0-16,-14 0 0 0,-9 7 0 0,-7 4 0 15,-12 1 0-15,2 0 0 16,-19-1 0-16,-2-1 0 0,-9-3 0 0,0-2 0 0,-4-1 0 0,0-4 0 16,0 0 0-16,0 0 0 15,0 0 0-15,-4 0 0 0,1-2 0 0,-1-8 0 16,1 0 0-16,3-4 0 0</inkml:trace>
  <inkml:trace contextRef="#ctx0" brushRef="#br0" timeOffset="36800.8">15136 14514 763 0,'0'0'0'0,"-2"0"0"0,2 0 0 0,-1 0 0 0,-2-2 0 0,0 1 0 0,3-2 147 0,-2 3-55 0,2 0-27 0,0 0 101 0,0 0-54 0,0 0-42 16,0 0 0-16,0 0 25 15,0 3-28-15,0 2-1 16,0-1-18-16,0 1 40 0,0 4-25 0,0-2 0 0,0 6 22 0,0 1-46 16,-1 2 8-16,-7 4-35 0,-3 3 26 0,-5 4 0 15,-4 1 1-15,0 1 29 0,-5 4 11 0,0-3-41 16,-1-4 0-16,1-1 85 15,3-5-43-15,2-4 1 0,-2 1-33 0,11-11 60 0,3-3-35 0,3 0 1 32,3-3 0-32,2 0-36 0,0 0 10 15,2 0-86-15,11 0 39 0,5-3-1 0,5-1 38 0,3 1-28 0,5-2 10 0,-3 0 18 16,2-1 0-16,1 3-121 0,1-1 55 0,-3 0 11 16,7 0 6-16,-8 1-137 0,0 0 77 15,0 0 20-15,-4 0-105 0,-4 3 62 0,1-4 35 0,-9 3 9 16,-5-1 0-16,-3 1 16 0,-2-2 6 0,-2-1 87 31,0-6-52-31,-2-1-5 0,-7-3-34 0,-3-5 212 0,1-3-97 0,-3-4-41 0,1-3-24 0,0 0 70 16,1-3-41-16,0-1 3 15,1 4-57-15,0-5 45 0,5 8-19 0,1 4 50 16,2 2 0-16,1 2-40 16,2 1-3-16,0 1 37 0,3 8-54 0,12-1 13 0,5 2-21 0,3 3-16 15,6 3 1 1,6-5 38-16,2 5 3 0,2 1-137 0,6 0 62 0,1 0 31 31,0 0-166-31,6-3 85 31,-7 2 36-31,-3 0-150 0,-2-2 82 16,-2-1 51-16,-5 1 0 0,0 1 21 0,-13 2 19 0,-8 0 1 0,-4 0 0 0,-5 0 51 0,-3 0-25 0,0 0-10 0,0 9-16 0,-12-1 294 16,-7 4-130-16,0 4-77 15,-4 2 513-15,-3 4-265 0,1-1-96 0,1 0 115 16,1 4-316-16,-1-2 0 0,3 1 0 0,0 4 0 0,6-4 0 0,4-3 0 0,2 0 0 0,6 3 0 0,3-5 0 0,0 5 0 15,7-5 0-15,11-3 0 0,6 0 0 16,6-3 0-16,1-4 0 16,3 3 0-16,-1-7 0 0,0-2-264 0,-2-2-80 0,-1-1 153 0,-4 0 75 0,-1 0-466 31,-8 0 277-31,-5 0 133 0,-4-1 66 0,-1-5-472 0,-1 2 260 0</inkml:trace>
  <inkml:trace contextRef="#ctx0" brushRef="#br0" timeOffset="36968.35">15591 14548 2648 0,'-23'-4'0'0,"3"3"0"16,9-1 0-16,3 2 0 0,2 0 0 0,6 0 0 0,0 0 0 0,10 0 0 0,11 2 328 0,5 3-145 0,6 1-63 0,0-2-120 16,5 1 0-16,-1 2 38 0,3-2 0 0,-1 2-746 15,8 0 382-15,-13 0 177 16,3-1 93-16</inkml:trace>
  <inkml:trace contextRef="#ctx0" brushRef="#br0" timeOffset="37134.9">16135 14613 2690 0,'-12'-2'0'0,"-1"-2"0"0,4-1 0 0,4 3 0 0,2-1 0 0,3 2 0 0,0 1 0 0,0 0 0 0,12 0 755 0,6 0-359 0,5 0-306 16,2 0-90-16,4 5 0 0,-1 1 0 15,3-2 0-15,1 3 0 0,0-2-230 0,0 1-70 0,2 1 178 16,-5 0-963-16,-1 0 559 0</inkml:trace>
  <inkml:trace contextRef="#ctx0" brushRef="#br0" timeOffset="37924.87">17070 14437 603 0,'0'-22'0'0,"0"1"0"0,0 0 0 0,1-2 0 0,1-3 0 0,2 3 0 0,1-1 0 0,-1 0 67 0,-4-3 0 15,4 1-29-15,-3-4 45 0,-1 7-10 0,0 1-35 16,0-1 1-16,0 5 70 0,-5 3-35 0,-3-1 9 16,0 8-45-16,0 4 141 31,0 1-71-31,0 3-35 0,-3 0 99 0,-2 7-58 0,3 14-42 0,0 9 0 0,1 6 49 0,1 10-41 16,1 5 0-1,1 10 179-15,3-1-115 0,3 2-52 16,-2 3-28-16,2 1 88 0,0 4-58 0,0 8-17 0,0-7-11 0,0 0-158 15,0-3 65-15,2-3 32 0,2-4-183 0,-1 2 117 16,-1-20 45-16,-1-6 28 0,1-6-105 0,-2-5 24 16,0-8 45-16,0 2-330 0,-5-17 168 0,1-3 37 0,-4 0 56 0,0-9-314 15,-3-7 185-15,0-6 82 16,3-4 55-16,-2-6-370 0</inkml:trace>
  <inkml:trace contextRef="#ctx0" brushRef="#br0" timeOffset="38056.19">16738 14607 1656 0,'-6'-10'0'16,"1"4"0"-16,2 2 0 0,1-1 0 0,2 2 0 0,0 0 0 0,3 2 240 15,12-2-101-15,3 3-50 0,5 0 37 0,4 0-44 0,4 0 10 0,-1 0-261 16,1 3 104-16,3 0 51 0,1 2 26 0,-2 1-640 16</inkml:trace>
  <inkml:trace contextRef="#ctx0" brushRef="#br0" timeOffset="38268.62">17122 14693 1250 0,'2'0'0'0,"0"0"0"0,-1 0 0 0,1 0 0 0,4 0 0 0,3 0 0 0,1 0 0 0,3 0 201 31,3 2-81-31,2 1 27 0,-2 6-55 0,3 0-28 0,-2 2 10 0,0 3-102 0,-6 2 33 0,0 1 0 0,-6 1 31 0,-4 5-14 0,-1-1-10 0,0-1 24 16,-15-1 1-16,-1-1-4 31,-5-3 4-31,-3 3 10 0,3-8-174 0,-2-6 79 0,2 1 9 0,3-6-346 0,3 0 178 0,2 0 95 16,8-9 34-16,5-8-401 0,0-7 220 0</inkml:trace>
  <inkml:trace contextRef="#ctx0" brushRef="#br0" timeOffset="38404.43">17351 14652 1289 0,'0'0'0'0,"0"0"0"0,0 0 0 0,0 3 0 0,0 4 0 0,0 3 378 0,-6 3-171 0,2 4-84 0,-1 6 513 15,0 0-304-15,2 3-147 16,1 0-74-16,2 0 18 0,0 1-46 0,2 1 10 0,11-5-401 0,4-2 174 31,3-3 85-31,3-3-767 0,4-3 427 0,2 0 223 0</inkml:trace>
  <inkml:trace contextRef="#ctx0" brushRef="#br0" timeOffset="39093.32">17850 14449 946 0,'-5'-7'0'0,"2"2"0"0,0 4 0 0,0-4 0 0,0 2 0 0,0 2 409 0,0-1-176 0,0 2-103 16,-4 0 17-16,1 5-55 0,-5 7-27 0,-1 4-19 15,-7 4 1-15,2-1-10 0,-7 4 1 0,0 1 37 16,-3 0 1-16,-2 1-39 0,-4 0 10 0,5-5 176 15,0-1-93 1,6-2-46-16,0-6-1 0,9-1 177 0,-1-2-102 0,10-7-65 0,4-1 2 16,0 0-29-16,14 0 0 0,11 0-64 15,6-2 9-15,3-4 26 0,7 3 1 0,-4 1-62 16,4-3 30-16,2 4 10 16,-5 1 22-16,-2 0-148 0,-2 0 74 0,0 0 24 0,-3 0 1 0,6 1-191 15,-13 4 101-15,-4-3 15 16,-3 3 7-16,-6-3 17 0,-6 1-1 0,0-2 144 0,-5 2-49 0,0-3-33 15,-3 0 1-15,-8 0 177 32,-3-5-95-32,-2-6-42 0,-1-1-24 0,1-2 124 0,-2-1-65 0,2-1-6 0,-1-2-25 0,1-2-24 15,2 0 11-15,3-1 35 0,1 3-145 16,3 0 61-16,4 1 25 0,0-2-16 0,3 5-15 0,0 3 47 16,8 0-31-1,10 1 45 1,4 4-22-16,8 2-18 0,1 2 6 0,5 2-9 0,3 0 8 0,2 3 5 0,2 8 0 0,1 1-61 15,-6 3 32-15,-3 2-1 0,-6 0 1 0,-5 3 0 0,-4 1 22 0,0 3 33 16,-13-5-4 0,-6 4-29-16,-1-4-10 0,0 2 161 0,-14-1-151 0,-5 2 0 15,-2-7 0-15,-6 1 0 0,-1-6 0 0,0 1 0 16,-2-4 0-16,-2 2 0 0,7-9 0 0,1 0 0 16,4 0-27-16,4 0-261 0,6 0 137 0,2-6 79 31,8-8-786-31,3-7 410 0,17-4 205 0,8-1-537 0</inkml:trace>
  <inkml:trace contextRef="#ctx0" brushRef="#br0" timeOffset="39266.85">18483 14374 1247 0,'7'-9'0'0,"0"1"0"0,-4 4 0 0,0 1 0 0,-3 3 0 0,0 0 0 0,-11 0 774 16,-2 7-360-16,-5 7-192 0,-1 2-93 16,-3 2 505-16,4 4-300 0,0-1-157 0,0 6-177 0,5-5 0 15,3 3 0-15,5 1 0 16,3 1 0-16,2 0 0 0,2 7 0 0,18-5 0 0,6-1 0 0,7-1 0 15,5-3 0-15,4-2 0 16,6-2 0-16,-4-9 0 0,-1-4 0 0,-1-4-1049 0,-3-3 280 16,0 0 366-16,-1 0 174 0</inkml:trace>
  <inkml:trace contextRef="#ctx0" brushRef="#br0" timeOffset="39426.43">18822 14544 2734 0,'-12'-1'0'0,"-2"-5"0"0,6 3 0 0,0 1 0 0,1-1 0 0,7 1 0 0,0 2 0 0,1 0 440 0,18 0-202 16,4 0-100-16,5 3 138 31,3 3-171-31,2-3-105 0,2 1 0 0,2 1-418 0,-1-1 124 0,4-1 175 0,-7 3 73 0</inkml:trace>
  <inkml:trace contextRef="#ctx0" brushRef="#br0" timeOffset="39917.12">19728 14383 563 0,'4'-21'0'0,"1"-2"0"0,-2 2 0 15,0-6 0-15,-1 8 0 0,1-3 0 0,-3 1 223 0,0 0-93 0,0-3-47 0,-3 0 153 0,-5 4-104 0,-1 0-48 0,-4 2 103 16,1 2-75-16,-3 1-38 16,-3 1 9-16,0 7 132 0,3 2-89 0,0 3-45 15,1 2 1-15,0 2 48 0,0 12-36 0,6 10-34 16,3 6 0-16,3 11 75 0,2 9-49 0,0 8-25 16,0 10 75-1,7-3-54-15,2 3 0 16,1 3-22-16,-1-1-23 0,-1 5 0 0,-2 16 9 0,-1-15-166 0,-2 0 79 0,-2-3 39 0,-1-7-1 0,0-9-74 15,-1 2 56 1,-10-20 22-16,-2-10-18 0,-4-9-165 0,1-3 64 0,-4-14 56 0,0-1-328 0,4-2 181 16,-1-11 86-16,2-10-434 15,0-5 259-15,3-2 131 0,-2-10 56 0</inkml:trace>
  <inkml:trace contextRef="#ctx0" brushRef="#br0" timeOffset="40040.78">19368 14554 1024 0,'0'-13'0'0,"0"1"0"0,0-1 0 0,0 8 0 0,4 1 532 0,9-1-248 0,6 3-124 16,5 2-61-16,8 0 317 16,2 0-195-16,5 0-92 0,4 11-192 0,1-2 49 15,0 3 26-15,3-1 9 16,-6 1-720-16,-6 1 367 0</inkml:trace>
  <inkml:trace contextRef="#ctx0" brushRef="#br0" timeOffset="40191.37">19851 14668 1948 0,'-2'0'0'0,"-3"0"0"0,1 0 0 0,-1 0 0 0,2 0 0 0,2 0 0 0,-1 0 0 0,2 4 0 0,0 0 554 0,2 5-258 0,8 1-130 15,3 3-64-15,0 1-257 0,2 1 91 0,3 5 51 16,1-4-697-16,0 1 373 0,1 2 188 0,1 1 102 16,-1-6-348-16</inkml:trace>
  <inkml:trace contextRef="#ctx0" brushRef="#br0" timeOffset="40343.97">20305 14650 1347 0,'-4'0'0'0,"-7"0"0"0,0 7 0 0,-2 8 0 0,-3 8 0 0,-8 9 984 16,-2 11-473-16,-5 12-237 0,-2 7-109 0,2-2 335 16,0 1-350-16,6 0-150 0,1-5-2 0,2-2-116 15,1 4 87-15,8-13 29 16,-1-7-954-16,2 1 494 0,0-3 247 0</inkml:trace>
  <inkml:trace contextRef="#ctx0" brushRef="#br0" timeOffset="41166.58">20795 14463 562 0,'3'-5'0'0,"0"1"0"0,0-2 0 0,3 3 0 0,-4 0 0 0,-1 3 0 0,1 0 344 0,0 0-153 0,-2 9-68 0,0 6 184 0,0-1-135 0,-4 6-68 0,-5 2-33 0,-3 4 42 15,-2 1-29-15,-2-1-9 16,-2-1-38-16,-1 1 94 0,-5-2-47 0,1 2-23 0,-6-2 83 15,4-6-58-15,-1-1-25 0,1-5 0 0,1-3 166 0,4-4-96 0,-1 0-37 0,9-5 140 16,6 0-98-16,2 0-50 16,4 0-24-16,0-2 19 0,7 1-12 0,13-5-69 0,6 3 0 15,7 1 0-15,3 2 0 0,1 0 0 16,7 0 0-16,-4 0 0 0,1 0 0 0,1 5 0 16,0 2-32-16,-1 0-12 15,4 0 43-15,-11-2-324 16,-4-2 159-16,-5 0 42 0,-5-2 52 0,-5 2-67 0,-2-3 41 0,-10 0 35 0,-3 0 1 0,0-3 135 15,-1-8-55-15,-10-4-27 16,0-2 80-16,-5-2-49 0,0-5-29 0,-1 2 4 16,-1-7 12-16,1 2 3 0,-2-7-5 0,2 3-103 15,1 2 41-15,4 0 29 0,-1 4 18 0,4 1 19 16,-1 2-25-16,6 6-3 31,-1 8 4-31,5 1 260 0,0 5-125 0,0-1-68 0,8 3 209 0,6 0-118 0,5 8-63 0,0 4 148 0,4 4-222 16,2 1-8-16,1 1 0 0,1-3 0 15,1 2 0-15,1-1 0 0,-1-2 0 0,5 3 0 0,-8-6 0 0,3-3 0 16,-4 1 0-16,2-2-507 16,-3-3 203-16,4-1 101 0,-8-1-586 0,-2-2 376 0,-2 0 188 15,1 0 94 1,-5 0-444-16,6 0 261 0</inkml:trace>
  <inkml:trace contextRef="#ctx0" brushRef="#br0" timeOffset="41321.16">21467 14375 2694 0,'1'-18'0'0,"1"0"0"0,-2 0 0 0,0 4 0 0,0-2 0 0,0 0 0 0,0 8 0 0,0 3 0 0,0 1 501 0,0 4-232 16,0 0-117-16,-5 10 163 0,-6 16-315 0,-4 13 0 15,-7 11 0-15,-3 14 0 0,-5 6 0 0,-4 15 0 16,0-1 0-16,-2 5 0 0,0 8 0 0,-3 4 0 16,-4 9-186-16,-3 11-203 0,6-17 209 0,0 3-1202 15</inkml:trace>
  <inkml:trace contextRef="#ctx0" brushRef="#br0" timeOffset="42136.13">15021 15519 701 0,'-22'-20'0'15,"0"1"0"-15,11 4 0 0,0 0 0 0,4 3 0 0,2-2 120 0,2 2-41 0,-2 0 72 0,5 4-63 0,0 4-25 16,0 2 0-16,0 0 226 0,0 2-127 0,0 0-53 15,0 0-41-15,0 0 157 0,4 0-94 0,3 0-47 16,7 6-25 0,5 1 141-16,4-4-87 0,5 1-38 0,8 0 101 0,6-3-69 31,5-1-36-31,12 0 10 0,0 0-5 0,9 0 0 0,9 0-39 0,12 0 29 16,9 0-30-16,22-1 10 0,-8-1-10 0,11 2 68 0,7 0-33 0,4 0-1 15,28 6-24-15,-23-3 6 0,12 5-52 31,12-5 0-15,14 0 0-16,9-3 0 0,27 0 0 0,-23 0 0 0,10-6 0 0,10-2 0 47,7-1 0-47,-6 3 0 0,21 3 0 16,-47 1 0-16,8 2 0 0,2 0-24 0,-7 0-36 0,7 0 12 0,9 7-4 0,-34 0 90 0,8 1 0 0,-1-1-67 0,-8 1 70 0,-6 1-4 0,2-1-44 15,-42 0 34-15,-4 2 6 0,-6-2-32 0,-10 1 4 0,-15-1-21 0,-7 2 31 0,-31-4-14 16,-9 1-1-16,-9-3-44 0,-13-1 8 0,-10-1 1 0,-8 0 23 0,-1-2-231 31,-10 0 100-31,-8-2 62 0,-7-9-318 0,-3 2 181 0,-6-4 82 0,1 2-639 16,-4 3 369-16</inkml:trace>
  <inkml:trace contextRef="#ctx0" brushRef="#br0" timeOffset="42699.21">18950 16818 910 0,'-8'5'0'0,"0"1"0"0,-2 5 0 0,5-4 0 0,-3 2 0 0,0 1 277 15,-1-5-126-15,3 1-57 0,0-2-29 0,-2-2 238 16,-1-2-134-16,-1 0-57 0,1-2-43 15,1-11 148 1,-4-6-90-16,0-4-45 0,2-5 41 0,-4-7-34 0,6-2-9 0,-4-4 14 0,4-7-29 16,-2-3 0-1,1-13-20-15,4 0-30 0,4-10 21 0,1-6 1 0,1-2-1 0,16 3-58 16,6-6 38-16,1 27-9 0,6 7 29 0,1 13 110 16,0 10-55-16,-1 11-27 0,7 7-91 0,-9 10 26 15,-1 1 1-15,1 16-58 16,-2 4 44-1,-3 4 20-15,0 2 6 0,-10 2-113 0,-5 3 59 0,-4 0 23 0,-4 0 0 0,0 1-11 0,-12 1 36 16,-4-7-31 0,-4-2 24-16,-4-4 204 0,-1-1-99 0,-2-6-55 0,0 6 151 0,-1-15-111 15,0-2-89-15,-1-3 0 16,6 0 0-16,-2-3 0 0,0-8 0 0,9-6-154 0,4-1-30 0,4 1 103 16,5 0 53-16,3 3-840 15,0 5 407-15</inkml:trace>
  <inkml:trace contextRef="#ctx0" brushRef="#br0" timeOffset="43258.24">22557 15213 2216 0,'-4'0'0'0,"-2"-2"0"15,2 1 0-15,1-2 0 0,-3 0 0 0,2 3 0 0,2-3 0 0,1 3 0 0,1-2 701 16,0 0-332-16,7 0-167 0,7-1-73 0,4 1 82 0,6-1-108 0,1 2-103 0,3-1 0 0,3 0 0 31,2 0 0-31,-4 2 0 0,1 0-571 0,-2 0 290 0,-2 4 158 0,-1 4-988 0</inkml:trace>
  <inkml:trace contextRef="#ctx0" brushRef="#br0" timeOffset="43434.75">22668 15492 1873 0,'-20'0'0'0,"5"0"0"0,2 0 0 0,3 0 0 0,4 0 0 0,0 3 0 16,3-3 0-16,3 0 672 0,1 0-318 0,16 0-158 0,3 0-20 0,6 0-60 16,2 0-44-16,1 0-680 0,4 0 323 0,2 0 161 15,-3 0 80 17,5 0-428-32,-6 0 245 0</inkml:trace>
  <inkml:trace contextRef="#ctx0" brushRef="#br0" timeOffset="43832.11">23543 15201 1733 0,'-10'0'0'0,"0"-2"0"0,1 0 0 0,-2 2 0 0,-3 0 0 0,3 0 343 0,1 2-154 15,1 6-76-15,-2 3 216 0,4 0-147 0,0 5-63 0,3 1-47 0,3 3 197 16,1 1-117-16,0-1-57 0,7 6 23 0,5-5-45 16,6 0-1-16,2 0-35 0,1-4-148 0,5-5 74 15,0 4 46-15,-2-10-201 16,0-4 114-16,-1-2 57 15,-2 0 29-15,-2-2-162 0,0-6 53 0,-6-6 50 0,-5-7-19 0,-3-1 18 16,-4-3-20-16,-1-4 0 16,0-1 102-16,-9 1-28 0,-8 2-4 0,0 2 86 15,-6 2-50-15,-2 5-29 0,-3 1-5 0,1 5-40 0,0 10 13 0,2-1 16 16,2 3 23-16,3 5-332 0,3 11 142 0,7 6 81 16,9 0 30-16,1 5-281 15,1-1 155-15,15 2 79 0</inkml:trace>
  <inkml:trace contextRef="#ctx0" brushRef="#br0" timeOffset="44038.56">24138 15138 1598 0,'-16'-13'0'0,"2"3"0"0,-2 2 0 0,-3 4 0 0,-2 3 0 0,-3 1 800 16,0 0-386-16,0 11-189 0,1 8-95 0,4 3 228 0,3 6-161 0,3 6-72 15,10 1-41-15,3 2-84 0,2 2 0 0,11 2 0 16,10-1 0-16,6 2 0 0,3-10 0 0,6-5-530 16,2-3 224-16,6-7 172 15,-3-4 85-15,5-2-849 0,-9-10 435 0,-2-1 214 0,-1 0 106 0</inkml:trace>
  <inkml:trace contextRef="#ctx0" brushRef="#br0" timeOffset="44190.16">24471 15177 2917 0,'-6'-25'0'0,"-1"11"0"0,0 8 0 0,1 0 0 0,2 5 0 0,-1 1 0 0,2 0 0 0,2 7 0 0,1 11 337 0,0 2-151 0,0 7-29 0,1 3-61 0,6 2-20 15,-2 0-10 1,5 2-395-16,-2-1 182 0,1-1 92 0,-1-2 46 0,3 5-713 0,-2-8 375 16,1-2 191-16,0-2 97 0,-2-3-769 0</inkml:trace>
  <inkml:trace contextRef="#ctx0" brushRef="#br0" timeOffset="44376.66">24775 15012 1624 0,'8'-8'0'0,"-1"0"0"0,2 6 0 0,2-1 0 0,2 3 0 0,1 9 555 0,-3 11-264 16,3 5-127-16,-3 9 289 0,1 5-209 0,-2 4-103 0,-2 6-44 0,-1-1 243 15,-6 2-318 1,-1 1-22-16,0-1 0 0,-10-2 0 0,-8 3 0 0,-6-11 0 15,-8-6-548-15,-6-3 277 0,-6-1 154 16,-4-3 77-16,-10 5-788 0,7-10 343 0</inkml:trace>
  <inkml:trace contextRef="#ctx0" brushRef="#br0" timeOffset="45947.79">26166 15990 1707 0,'-12'-15'0'0,"-1"-2"0"0,2-1 0 0,3 1 0 0,-2-3 0 0,5-4 0 0,0-4 0 0,-2 0 169 0,2-8-57 0,2 2-42 0,1-2 139 15,1-5-87-15,1-3-42 0,0-4 0 16,0-10 25-16,0 4-38 0,1-6 0 31,7-3-31-31,1-7 42 0,0 1 0 0,5-9-32 0,-1 17 75 0,0 5-42 0,5 6 0 0,1 7 25 32,0 8-34-32,7-1 9 0,-7 22-42 0,-3 6 95 0,4 5-47 0,-1 3-24 0,-2 0-3 15,5 7-113-15,-8 8 40 0,2 1 27 16,-5 3-1-16,0 2-85 0,-7 0 55 0,1 2 37 15,-5-1-40-15,0 3 14 16,-11-2 1-16,-5 2 85 0,-4-2-29 0,-1 6-35 0,-1-9-3 0,-1-1-4 16,0-1-7-16,-1-1 0 0,2-4 0 0,-1 4 0 15,4-7 0 1,2-3 0-16,1-3 0 0,4-3-423 0,2-1 166 0,1 0 107 0,9-3-692 0,0-11 402 31,8 0 202-31</inkml:trace>
  <inkml:trace contextRef="#ctx0" brushRef="#br0" timeOffset="46118.34">26453 15162 2508 0,'-10'-4'0'0,"4"1"0"0,1 2 0 0,1-1 0 0,2 1 0 0,-2 1 0 0,4-1 0 0,0 1 881 0,13 0-423 0,8 0-374 16,1-2-84-16,7-1 0 15,4 1 0-15,-2-3 0 0,4 3-143 0,-2-1-163 0,-1-1 171 0,2 2-919 16,2 1 509-16,-7 0 264 15,-1-2 130 1</inkml:trace>
  <inkml:trace contextRef="#ctx0" brushRef="#br0" timeOffset="46331.76">26856 14982 1580 0,'-9'-3'0'0,"2"0"0"0,1-1 0 0,2-1 0 0,2 3 0 0,-1-1 0 0,3 2 285 0,3 1-123 0,10 0-63 16,6 0 261-16,2 0-161 0,4 4-72 0,0 4-50 0,1 3-86 15,1-1 0-15,-4 4 46 0,1-2-63 0,-6 0 27 16,-2 5 0-16,-8 0 35 0,-4 3 96 16,-4 3-48-16,0 6-15 15,-16-1-8-15,-11 1 73 0,-5 3-48 0,-6-2-25 16,0-2-58-16,-2 3 10 0,7-10 24 0,2-3 0 0,9-5-537 0,4-6 261 31,11-3 126-31,2-4-787 0,5-3 436 0</inkml:trace>
  <inkml:trace contextRef="#ctx0" brushRef="#br0" timeOffset="46561.15">27301 15129 1439 0,'8'5'0'0,"-1"5"0"0,-3 0 0 0,-1 5 0 0,1 0 0 0,-1 2 892 16,-1 5-427-16,2 0-204 0,-2-2-118 0,3-1 268 0,4 0-187 0,-1-5-128 16,7-1-96-16,2-3 0 0,5-7-14 0,0-3 15 15,4 0-192-15,1-11 110 0,-3-7 56 0,2-3-325 16,-9-3 188-16,-6-2 98 31,-6-1 50-31,-2 1-117 0,-3-2 57 0,-3-2-41 0,-10 5 44 0,-7 1 263 0,-2 2-115 0,-3 2-56 16,0 4 242-16,-7-1-132 0,6 11-72 15,2 1 9-15,-1 4 31 0,6 1 12 0,-1 0-33 0,10 7-241 16,0 4 100-16,8 6 49 16,2 2 26-16,0 4-958 0</inkml:trace>
  <inkml:trace contextRef="#ctx0" brushRef="#br0" timeOffset="46699.78">28164 15556 3427 0,'3'-18'0'0,"0"2"0"0,-2 5 0 15,1 4 0-15,0-5 0 0,-2 8 0 0,0-2-5 0,0-1 0 0</inkml:trace>
  <inkml:trace contextRef="#ctx0" brushRef="#br0" timeOffset="51202.64">21375 17031 1630 0,'2'0'-4'0,"2"0"1"0,-1 0 0 0,1 0 0 0,0 0 0 0,-1 0 1 0,-1 0 107 0,-1 7-34 16,2 2 0-16,-3 4 36 16,0 1-40-16,0 6 0 0,-9 3-30 0,-7 1 45 15,-1 4-45-15,-5 3 11 0,-3 0-10 0,-1-1 96 16,-1-1-48-16,-1 0 1 0,0-1-10 0,0-1 10 0,5-7-48 0,3-2 0 16,4-4 35-16,4-3-1 15,4-3-33-15,1 1-61 0,7-7 25 0,0 3 0 16,1 0 35-16,14-2-81 31,4 1 41-31,5 1 9 16,3-4 13-1,3 1-35-15,4-2 4 0,-1 0-1 0,1 0-91 0,3 0 59 0,-5 0 13 0,-1-2-79 16,-2-1 44-16,-1-2 29 0,-3 1-22 0,1-1 18 0,-10 1 19 0,-2 0 4 0,-7-1-14 0,-1 1 85 0,-4 1-38 0,-1-4-5 16,-1 0-34-16,0-2 146 0,-3-4-63 0,-7-1-35 15,-2-4 189-15,1-2-98 0,-1-1-31 0,-2 0 35 16,0-4-31-16,-2-1-27 0,2-1 18 0,-4-3-66 15,5 6-10-15,-1-1 36 0,0 2-1 0,2 4-53 32,-3-3 37-32,6 8-11 0,0 2 28 0,4 4-84 0,-1 3 27 0,6 2 0 0,-2 1-55 0,2 2 43 31,0 0 11-31,10 0-438 0,5 0 207 0,1 5 115 0,7 1 27 0,0-1-444 16,2-1 255-16,0 2 128 15,4 0 65-15,-2-4-411 0,8 0 227 0</inkml:trace>
  <inkml:trace contextRef="#ctx0" brushRef="#br0" timeOffset="51557.29">21782 16922 978 0,'0'2'0'0,"0"-2"0"0,0 0 0 0,0 0 0 0,5 3 0 0,3-1 0 0,3-2 268 0,6 4-115 16,3-4-57-16,6 2 34 0,2-1-51 0,5-1 0 0,2 0-71 16,-2 3 31-16,-2-1-1 31,5 1 11-31,-10 3-56 0,-4 2 1 0,-5 0 44 0,-6 4 1 0,-2 5-17 0,-9 3-10 0,-1 3 26 16,-18 5 1-16,-6 2 178 0,-4 2-89 0,-5 6-35 15,-1-4 281-15,0 0-167 0,1 1-85 0,3-5 182 16,5 2-133-16,-2 2-57 0,12-12-42 0,7-1-35 15,6-3-37-15,3-2 0 0,3-4 0 0,14 1 0 16,4-4 0-16,7-4 0 0,3-3 0 16,2-2-244-16,0 0 103 0,5 0 100 15,-5 0-547-15,-2-7 246 16,0-3 159-16,-3 0-334 0,-3 1 239 0,-1-1 110 0,-6 1 69 0,-5 4-179 16,-4 1 119-16</inkml:trace>
  <inkml:trace contextRef="#ctx0" brushRef="#br0" timeOffset="51745.3">21881 17180 2224 0,'-15'-7'0'0,"2"3"0"0,5 1 0 0,1 2 0 0,5 0 0 0,0-1 0 0,2 2 0 0,9 0 334 16,9 3-148-16,7 5 135 0,3 0-131 0,4 1-81 15,4-2-35-15,2 0-575 16,5-1 270-16,-1-1 135 0,8-3 77 0,-6 1-424 0,3-3 241 0</inkml:trace>
  <inkml:trace contextRef="#ctx0" brushRef="#br0" timeOffset="51873.95">22532 17036 2650 0,'-11'-2'0'0,"1"-1"0"0,0-2 0 0,6 4 0 0,2 0 0 0,2 1 0 0,0 0 0 0,6 0 0 0,8 0 291 0,5 1-130 0,4 3-62 0,4 0-597 15,2-1 269-15,1 1 134 0,7-1 76 0,-5-1-885 16</inkml:trace>
  <inkml:trace contextRef="#ctx0" brushRef="#br0" timeOffset="52019.56">22648 17288 2809 0,'-19'0'0'0,"2"2"0"0,3 0 0 15,3 0 0-15,8-1 0 0,-2 3 0 0,5-1 0 0,2 1 415 0,10 2-188 0,10 1-95 0,4-3-51 0,4 3-9 0,3-1-35 16,2-2 1-16,2 1-907 16,1-2 454-16,1 3 236 0</inkml:trace>
  <inkml:trace contextRef="#ctx0" brushRef="#br0" timeOffset="52497.29">23805 16835 806 0,'0'-37'0'0,"0"0"0"0,2-2 0 0,0 3 0 0,0-4 72 31,-1-2-24-31,2 4-11 0,-3 5 1 0,0-1 127 0,-4 2-63 0,-5 6-32 0,-5-4 72 0,-1 16-56 16,-2 4-25-16,-2 5 1 15,-1 5 99 1,3 0-62-16,-1 5-21 0,4 16 139 0,2 5-90 0,2 9-45 0,2 9 1 0,4 8 57 0,-2 12-41 16,4-1-36-1,1 7 0-15,1 3 115 47,0 3-71-47,0 0-34 0,0 11 14 0,0-14-9 0,-3 1-41 0,1 0 1 0,-1-2-148 0,-2-4 74 0,-1 9 46 0,-2-25-234 0,2-4 131 0,-4-10 65 16,1-2-3-16,-3-11-369 15,-1 0 164-15,1-16 110 0,0-8 9 0,2-1-161 0,-1-1 121 0,2-11 59 0,-2-6-465 16,0-8 267-16</inkml:trace>
  <inkml:trace contextRef="#ctx0" brushRef="#br0" timeOffset="52628.94">23310 17079 1428 0,'-16'-16'0'0,"7"6"0"0,2 2 0 0,5 3 0 0,2 1 0 0,2 2 250 0,13 1-96 0,5-1-63 0,5 2 310 16,6 0-182-16,3 0-91 0,4 0-45 0,7 0-454 15,-7 0 200-15,5 0 105 0,2 2 51 0,-1 1-792 16</inkml:trace>
  <inkml:trace contextRef="#ctx0" brushRef="#br0" timeOffset="52838.71">23788 17186 889 0,'0'0'0'0,"0"0"0"0,0 0 0 0,0 0 0 0,0 2 0 0,2 0 0 0,7 1 441 0,3 2-192 0,6 1-111 0,2 5 86 0,0-2-93 16,1 5-47-16,-1-1 0 0,-1 5-65 0,-3-1 19 0,-8 2-1 16,-4 3 1-16,-4-1 75 0,0 5-37 0,-16 1 8 15,-6-5-33-15,-7-3-13 0,0-3-1 16,-3-1 1-16,1-4-97 0,-4 0 57 16,8-5 16-16,5-6-438 0,4 0 220 0,6-2 89 31,6-11 60-31,6-7-542 0,2-6 284 0,18-3 138 0</inkml:trace>
  <inkml:trace contextRef="#ctx0" brushRef="#br0" timeOffset="52992.3">24001 17164 1326 0,'0'2'0'0,"0"1"0"0,0 2 0 0,0 2 0 0,-3 2 0 0,-4 4 0 0,0 4 0 0,-2 4 670 0,-2 3-307 0,5 1-167 16,0 1 104-16,3 3-131 0,3-3-66 0,0 1-297 15,0 0 126-15,11-7 48 0,6-3 28 0,4-1-274 16,3-8 151-16,3-3 77 0,4-1 47 0,0-4-673 15,0-2 344-15,0-10 53 0,2-3 126 16</inkml:trace>
  <inkml:trace contextRef="#ctx0" brushRef="#br0" timeOffset="53503.88">24524 17006 1444 0,'0'-11'0'0,"3"0"0"0,-3 4 0 0,0 3 0 0,0 1 0 0,0 3 0 0,0 0 0 0,0 0 390 0,-3 6-172 15,-2 8-95-15,-6 3-9 0,-1 5-38 0,-4 2 9 79,-1 2-47-79,-1 1 17 0,-2-1-18 0,-1 3 1 0,-1-4 0 0,-4 1 92 0,7-4-51 0,-3-2 0 0,1-4 131 0,6 0-85 0,0-5-44 0,0-1 9 0,9-1 6 0,3-6-29 0,3-3 0 0,0 2-101 0,3 1 36 0,9 0 9 15,6-2 26-15,5 1-49 16,4-2 25-16,0 1 0 0,3-1 25 0,3 0-245 0,-5 0 86 0,2 0 73 15,-2 0-320-15,0 0 176 16,-3-1 47-16,2-5 50 0,-7 1-65 0,-1-1 62 0,-4-1 30 0,-3 0 70 16,-6 2 0-16,1-3-49 15,-7 1 9-15,0-3 225 0,0-1-112 0,-7 0-56 16,-5-2-29-16,0-4 97 0,-3 4-23 0,0-1-43 16,-2-2 167-16,3 3-89 0,0-1-8 0,0 0-28 15,4 5 25-15,2 0-27 31,2 2 4-31,2 4 58 0,2-3-42 0,2 1 9 0,0 5-53 0,13-3-94 0,5 3 48 0,7 0 23 0,5 0 0 0,6 3-50 32,1 6 22-32,2-1 1 0,2 3-117 0,0 2 72 0,-1 1 20 0,3 3 26 15,-12 0-21-15,-3 0-1 0,-6 3 0 0,-5-1 102 16,-4 4-45-16,-11-3 3 0,-2 2-40 0,-10-2 136 16,-13 3-54-16,-5-5-32 0,-8 4-3 0,3-5 95 15,-6-3-42-15,3-4-31 0,0-1-77 0,4-1 25 16,-4-1 26-16,14-7 3 0,2 0-552 0,6 0 261 15,11-5 116-15,3-12-593 0,0-7 339 0,17-3 185 16,8-4 87-16,8-4-512 0</inkml:trace>
  <inkml:trace contextRef="#ctx0" brushRef="#br0" timeOffset="53695.37">24984 17079 1790 0,'9'-7'0'0,"-1"0"0"0,-2 4 0 0,-2-1 0 0,-2 3 0 0,0 1 0 0,-2 0 0 0,0 10 0 0,-5 7 758 16,-5 2-360-16,0 3-180 0,1 5-80 15,2-3 332-15,2 3-311 0,0-1-159 0,5 1 0 0,0-1 0 0,0 4 0 0,11-6 0 16,7-2-306-16,7-3 152 16,6-4 95-1,6-5-853 1,10-4 482 0,-2-6 102-1</inkml:trace>
  <inkml:trace contextRef="#ctx0" brushRef="#br0" timeOffset="54034.46">25335 17138 1022 0,'-15'0'0'0,"3"0"0"0,5-1 0 0,4-1 0 0,3 0 259 16,0 2-111-16,16 0-45 0,8 0-37 0,9 0 305 0,6 0-166 0,6 0-84 47,1 0 5-47,8 0-35 0,-11 0-9 0,4 0-434 0,-2-1 195 0,-1 0 98 0,0-2 58 0,-14 3-546 0,-2 0 274 0,-10 0 135 15,-9 0 68-15,-6 0-233 0,-1 0 101 0</inkml:trace>
  <inkml:trace contextRef="#ctx0" brushRef="#br0" timeOffset="54204">25583 16905 1015 0,'0'-4'0'0,"0"1"0"0,0 3 0 0,0 0 0 0,0 0 0 0,0 2 0 0,0 15 201 0,0 5-82 0,0 5 103 0,0 8-92 15,2 4-46 1,-1 7 9-16,4 1-359 0,-1 3 152 0,5-2 76 0,0 0 38 0,5-4-535 16,3 2 260-16</inkml:trace>
  <inkml:trace contextRef="#ctx0" brushRef="#br0" timeOffset="54437.95">26252 16811 1526 0,'-14'-30'0'0,"0"6"0"0,-1 7 0 0,3 10 0 0,-5 3 0 0,1 4 0 0,-2 15 485 0,-1 9-223 0,2 11-111 15,2 6-56-15,2 10 361 0,7 0-213 16,3 7-102-16,3 3-52 0,0-1 103 0,2 3-76 0,11 7-30 31,4-12-78-31,0-5-1 0,1 1 32 0,-4-6-214 0,-2-4 106 0,-3 8 64 0,-5-18 18 16,-4-2-280-1,0-3 153-15,-13-2 36 0,-6-3 52 0,-6 1-470 0,-2-11 234 0,-2-5 105 16,-2-4 58-16,3 0-373 0,-2-5 217 0,2 0 98 16,8-8-365-16</inkml:trace>
  <inkml:trace contextRef="#ctx0" brushRef="#br0" timeOffset="54581.31">25873 17115 1833 0,'-5'-21'0'0,"5"10"0"0,0 1 0 0,0 4 0 0,8 2 0 0,8 1 163 0,4-2-53 0,0 3-41 0,5 2 471 16,5 0-251-16,2 0-125 0,4 0-63 0,5 5-384 16,-6 2 156-16,2 0 83 0,-2 0 41 0,-2 1-793 15,2 4 420-15,-12-3 199 0</inkml:trace>
  <inkml:trace contextRef="#ctx0" brushRef="#br0" timeOffset="54697.93">26302 17265 1747 0,'0'0'0'0,"0"0"0"0,0 0 0 0,0 0 0 0,0 0 0 0,0 3 0 0,0-3 0 0,0 1 247 16,5-1-104-16,0 1-272 16,2 1 93-16,-2 1 32 0,7 1 1 0,-4-1-258 0,6 2 149 0,-1 0 75 15</inkml:trace>
  <inkml:trace contextRef="#ctx0" brushRef="#br0" timeOffset="54843.57">26588 17179 996 0,'0'-7'0'0,"-3"-1"0"0,1 2 0 0,1 4 0 0,-6 2 0 0,3 0-1 0,-4 8 648 0,-3 14-297 0,-5 7-163 16,-3 12 308-16,-3 8-231 15,-2 7-115-15,0 6-363 0,-5 8 135 0,6-7 52 0,1 2 32 0,0-3-811 16,2-3 414-16</inkml:trace>
  <inkml:trace contextRef="#ctx0" brushRef="#br0" timeOffset="55684.83">26996 17124 737 0,'0'-11'0'0,"0"1"0"0,0-2 0 0,0 4 0 0,0 4 0 0,1-1 237 16,2 3-99-16,-1 0-51 0,-2-1 115 0,2 3-87 15,-2 0-39-15,0 6 0 0,0 5-45 0,-10 6 7 16,-3 4 9-16,-4 1-47 0,-2 3 38 0,-5 3-1 31,-2-3 1-31,0 4 23 0,-4 0 9 0,4-4-32 0,-2-2-1 0,6-3 116 0,1-3-57 0,4 0-30 47,1 0 169-47,9-8-104 0,5 1-47 0,2-5-23 0,2 0 69 0,14 1-47 0,7 0 10 0,4-4-29 0,7-2-27 0,3 0 1 16,3 0-1-16,6 0-105 0,-7 0 47 0,-1 0 30 15,0 0 0-15,-2 0-172 0,-4-2 100 0,3-1 46 16,-13 1-232-16,-6-1 124 0,-4-1 27 0,-8 2 43 15,-2 1 53-15,0-4-54 16,-2 0-12-16,-11-2 285 0,-5 1-121 0,-1-4-59 16,-5-1-30-16,-4-5 88 0,4 4-33 0,0-3-32 15,-3-2 19-15,1-2 16 0,2-1 1 0,2-4 7 16,3 5-92-16,5 0 25 0,0-1 18 0,5 3 10 16,4 0 23-16,1 0 8 0,2 8-52 0,4 1 63 15,11 3-57-15,6 3 5 0,4 2-1 0,2 0 46 31,3 7-7-31,0 8-35 0,4 2 18 0,0 5 80 0,-1 0-85 0,6 2-40 0,-6 2 0 0,1-4 0 32,-3 0 0-32,-2-3 0 0,0-2-421 0,-1 0 205 0,-6-7 89 0,-3-3-436 15,-3-5 263-15,0-2 132 16,-6 0 65-16,1-2-448 0,-4-9 262 0,-2-5 126 0,0-5 63 0,-2-1-148 16,3-7 106-16</inkml:trace>
  <inkml:trace contextRef="#ctx0" brushRef="#br0" timeOffset="55817.47">27584 16941 1553 0,'3'-19'0'0,"1"2"0"0,-3 0 0 0,2 12 0 0,-2 5 0 0,-1 0 0 0,0 8 0 0,0 18 333 0,-7 11-139 0,-7 11-83 16,-5 12 655-16,-8 9-365 0,-1 6-181 15,-4 6-92-15,-4 19 97 0,-2-3-225 16,3 4 0-16,4-3-110 0,1-3-179 0,4-7 164 16,-2 6 90-16,7-22-994 0,0-6 533 0</inkml:trace>
  <inkml:trace contextRef="#ctx0" brushRef="#br0" timeOffset="56218.39">27839 17307 1866 0,'-6'-2'0'15,"-2"-4"0"-15,6 6 0 0,2-2 0 0,0 2 0 0,14 0 298 0,9 0-130 0,8 0-56 0,3 0 137 0,5 0-105 16,5 0-53-16,-2 0-165 0,6 0 56 0,1 0 37 16,-6 0-9-16,-4 2-597 0,-7-2 304 0,-5 0 151 15,-5 0 77-15,-3 0-663 16</inkml:trace>
  <inkml:trace contextRef="#ctx0" brushRef="#br0" timeOffset="56384.94">28212 16939 2659 0,'-6'-4'0'0,"2"2"0"0,1 2 0 0,0 0 0 0,3 11 0 0,-1 12 0 0,-3 9 0 0,3 5 0 0,-6 10 277 0,5 3-125 0,-4 7-57 0,-2 4-144 16,3 0 43-16,0-6 0 15,1 4 54-15,4-18-454 0,0-6 222 0,0-8 110 16,4-9-599-16,5-9 335 0,6-1 166 0,-1-8 85 16</inkml:trace>
  <inkml:trace contextRef="#ctx0" brushRef="#br0" timeOffset="56628.29">28469 17108 2047 0,'-7'0'0'0,"-2"0"0"0,0 5 0 0,0 4 0 0,0 6 0 0,2 6 0 0,1 7 0 0,6 1 566 16,0 7-263-16,0 1-133 0,11 6-57 0,7-9-44 0,6-4 0 0,3-5-31 16,3-5-216-16,3-11 108 15,5 0 64-15,-8-9 17 0,2-6-265 0,-7-16 145 16,-1-4 74-16,-9-4-32 0,-1-4 31 16,-13 1 27-16,-1 1-71 0,-4-2 282 0,-12 5-137 0,-4-3-45 15,-2 7-43-15,-6 5 117 0,0 5-41 0,-3 1-31 16,1 7 55-16,-1 2-27 0,6 5 24 15,3 0 1-15,6 5-426 0,5 10 185 16,7 6 100-16,4 2-798 0,2 0 411 0</inkml:trace>
  <inkml:trace contextRef="#ctx0" brushRef="#br0" timeOffset="56844.71">29036 16981 1512 0,'-15'-25'0'15,"0"5"0"-15,-1 6 0 0,-3 0 0 0,6 11 0 0,-5 3 0 0,0 0 689 0,0 12-325 0,0 10-164 0,0 6 160 16,4 6-166-16,3 7-78 0,2 7-39 0,5 2-36 0,3 5-2 0,1 6 8 0,0-10-8 0,4 3-274 16,14-2 137-16,3 1 68 0,3-7-608 15,4 3 338-15,-3-18 159 0,4-2-3 0,-1-10-363 0,2-2 234 16,-1-11 118-16</inkml:trace>
  <inkml:trace contextRef="#ctx0" brushRef="#br0" timeOffset="57218.24">29402 17883 2147 0,'-11'0'0'0,"2"0"0"0,-2 0 0 0,4 0 0 0,-4 0 0 0,1 0 0 0,0 0 306 0,1-1-134 0,0-5-67 15,2 0 215-15,-2-3-142 16,2-4-60-16,0-4 10 0,2-1-46 0,-1-5 1 16,2-3-45-16,-1-3 74 0,-2-10-27 0,3 3-28 15,-3-9-57-15,-1-5 0 0,3-7 0 0,-1-8 0 16,-2-13-12-16,7 5-65 0,1-7 52 0,0-5 27 16,12-2-369-16,8 0 163 0,4-4 67 15,4 27-64-15,2 11 90 0,2 12 0 0,1 14 40 0,1 8 6 16,2 5 18-16,-4 14 10 15,0 1 0-15,1 15 37 0,1 2-37 0,0 5 0 0,2 2-71 0,-10 0 40 16,-3 0 0-16,-5-1 31 16,-4 3 57-16,-7-3-28 0,-2 5-10 0,-5-5 160 15,-7 0-86-15,-10 0-35 16,-7-1-24-16,-8 3 117 0,-2-6-51 0,-4-2-38 0,-1 0 1 0,0-3 120 16,-3-1-67-16,-1 2-3 0,8-8-303 0,5-4 122 15,3-2 73-15,5-2 26 0,12 0-753 0,1-9 354 16,9-8 178-16</inkml:trace>
  <inkml:trace contextRef="#ctx0" brushRef="#br0" timeOffset="57445.62">29955 16935 1526 0,'12'-2'0'0,"3"2"0"0,-4 0 0 0,-1 2 0 0,3 13 721 0,-8 5-348 0,0 8-168 15,-2 3-84-15,-2 5 185 31,-1 7-135-31,0 5-58 0,-11-1-20 0,-7-2-29 0,-1 2 1 0,-6-1-185 0,-2-3 78 0,-7 5 48 0,0-11-9 16,-6-1-375 0,-5-5 207-16,-1-2 103 0,-5-3 52 0,-1 4-957 0,13-13 440 0,8-10 248 62</inkml:trace>
  <inkml:trace contextRef="#ctx0" brushRef="#br0" timeOffset="64736.44">2566 13551 1223 0,'-25'-19'0'0,"5"2"0"0,8 4 0 0,2 4 0 0,10 9 0 0,0-2 0 0,0 2 0 0,4 0 84 0,14 3-44 16,5 11 10-16,5 3 378 0,-1 4-194 0,3 4-97 15,-4-1-48-15,2 5 1 0,2 4-15 16,-7-3-10 0,-1 1 32-16,-3-1-28 0,-1 5 0 0,-4 0-29 0,0 5 79 0,-10-3-44 0,-3-3 0 0,-1-5 83 15,0 0-59-15,0-7-29 16,-3-1 9-16,-5-13 99 0,3-3-70 0,2-3-33 0,3-2-1 0,0 0-43 16,5-2-31-16,17-11 0 0,12-11 0 0,8-7 0 15,13-11 0-15,13-12 0 16,15-17 0-16,3-2 0 0,14-14 0 15,15-9 0-15,17-9 0 0,23-13 0 16,-16 18 0-16,2-3 0 0,-6 8 0 0,-12 15 0 0,-26 13 0 16,-10 8 0-1,-37 25 0-15,-9 4 0 0,-9 6 0 0,-4 1 0 0,-7 7 0 0,-6 0 0 0,-11 8 0 0,-3 5 0 32,-1 0 0-32,0 3 0 0,-5-2 0 0,-5-1 0 0,-1-3 0 0,1 3 0 31,-2 0 0-31,4 3 0 0,0-4 0 0,3 3 0 0,3 0 0 0,2 1 0 0,0 0 0 0,0 0-255 15,0 6 1-15,2 4-1044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9T00:06:00.3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22071 10642 362 0,'0'0'0'0,"-2"0"0"0,0 0 0 0,2 0 0 0,0 0 0 0,0 0 0 0,0 0 185 0,0 0-64 0,0 0-45 15,0 0 5-15,0 0-1 0,0 0-41 0,2 0 4 16,3 0 6-16,0 0-10 0,2 0 0 0,1 1 32 16,0-1-1-16,0 1-30 0,3 2 8 15,-2-3 27-15,1 0-36 0,2 0 0 0,0 0 0 0,1 0 26 16,1 0 10-16,-2 0-36 15,4 0 39-15,-3 0-1 0,2 0-38 0,-2 0 3 0,5 0 7 0,-3 0-10 16,0 0 0-16,1 0-10 16,1 0 10-16,-2 0 1 0,5 0 8 0,-2-4-22 31,0 1 14-31,2-2-1 0,0-1 0 0,-1 1-26 0,7-1 5 0,-5-1 20 0,2-1-34 0,0-1 0 16,-1 2 22-16,2-1-27 15,4-3 4-15,-6 2 25 0,1-1-4 0,1 3-44 0,-1-4 42 0,0 2 2 16,7 0 2-16,-9 1-48 15,3-1-3-15,0 1 44 0,-2-2-6 0,3 1-39 16,4-3 37-16,-6 2 3 0,2-2-34 0,0 1 0 16,0 0 21-16,0-1-11 0,7-3 14 0,-10 3 1 31,4 1-4-31,-2-3 8 0,0 4-7 0,7-5 2 0,-9 1-1 0,2 1 1 16,3-1 0-16,0 1 0 0,-2-4 0 0,7 0-7 0,-8 3 7 0,3-2 1 15,-1-2-21-15,-1 0 19 0,3 2 0 0,2-5-19 16,-4 3 18-16,0 2-2 0,1-2 1 0,-3-1-19 15,2 0 19-15,2-3-3 16,-5 5 2-16,0-2-37 0,1-1 35 0,-5 6-1 16,3-5 9-16,4-1-10 0,-9 3 2 0,3 1-3 15,0-1 12-15,-1 1-11 0,1-5 0 0,5-1 27 16,-7 5-25-16,2-3 0 0,0-1 0 0,-1 1 11 16,1-1-10-16,4-3 2 0,-5 3-2 0,1-2 5 15,0 2-3-15,2-2 2 0,-2-1-2 0,3-2-4 16,-4 3 4-16,-1 0-1 15,1-2-1-15,-2 1 0 0,3 0 2 0,2-5-8 16,-6 7 7-16,3-2-1 0,-2 0 1 0,-1 2-13 16,1-2 12-16,3-3-1 15,-3 6 2-15,-1-3-19 0,-1 4 17 0,-1-2-1 0,0 1 1 0,4-5 7 16,-2 8-7-16,-3-3-1 0,-1-1 6 0,4 2-5 16,-3 1 0-16,4-5-6 0,-3 5 6 0,0-1 0 15,-2-2 0-15,2 3-13 16,1-3 13-16,-2 0 0 0,-2 0 0 0,1 1-30 15,1 0 29-15,0-2-3 0,1-5-50 16,-4 8 23-16,-1-1 1 0,2 1 62 0,-2 2-1 0,2-2-38 16,1-2-2-16,-4 7 34 0,-1-2-1 0,4 0-28 15,-2 1-1-15,1-2 19 0,2-1-15 16,-2-1-1-16,-1 3-1 0,3-4-19 0,-2 1 21 0,-1 0 6 16,4 1-22-16,-5 0 17 15,-1-2 5-15,2 4-4 0,-2-3-5 0,1 1 0 16,-1-3-2-16,1 5 19 0,-2 1-16 0,-1 0 1 15,1 0-3-15,1 0 14 0,0-2-11 0,-3 3 0 16,2 3 5-16,-3-2-7 0,2 1 7 0,-3 0-4 16,4-2 33-16,-2 3-31 0,-1-1 1 0,0 1-1 15,-1-1 19-15,2 2-17 0,0-4 1 16,-3 5 15-16,1 1-14 0,-1-2-2 0,1 2 4 0,0 0 15 16,-1 0-14-16,-1 2-2 0,0 2 4 15,0-1-9-15,2 0 3 0,-2 2 3 0,0-3 0 0,3 3 32 31,0-1-30-31,-2 1-2 0,-1 2 5 0,2-3-3 47,-1 3 1-47,-1 2 41 0,2-2-40 0,-2 2-1 0,2 0 0 0,-2-3 30 0,0 3-2 0,1 0-26 0,-1 0 5 0,0 0-15 0,0 0 17 0,0 0-2 16,0 0-32 0,0 0-1-16,0 0 33 0,0 0-123 0,0 0 56 0,0 0 30 0,0 0-13 0,0 0-308 0,0 0 153 15,0 0 84-15,0 5 24 0,-1 2-531 16</inkml:trace>
  <inkml:trace contextRef="#ctx0" brushRef="#br0" timeOffset="2121.6">25110 7974 280 0,'0'-7'0'0,"0"-2"0"0,0 3 0 0,0 1 0 16,0-2 0-16,0 3 0 0,0-1 0 0,0-1 24 0,0 1-4 0,0 3 28 0,0-2-26 0,1 1 0 16,1-1 1-16,0 1 36 15,0 1-35-15,-1-1 0 0,3 3 0 0,-3-3 64 0,1 2-29 0,0-1 7 16,-2 2-37-16,1 0 68 16,-1 0-31-16,2 0 13 0,-2 0-28 0,0 0 5 15,0 0-14-15,0 0-15 0,0 0 16 0,0 6 0 0,0-3 0 16,0 5-6-16,0-2 6 0,-2 1 0 15,1 1 0-15,-3-1-17 16,-1 4 17-16,2 0 2 0,1-1-12 0,-1 2-12 0,1-1 18 0,-1 2-6 16,0 1-15-16,0 1 29 0,2-3-12 0,-1-1-27 15,1 5 27-15,0-2 0 16,1 1-2-16,0 2-11 0,-2-1 11 0,2 1 1 16,0-2-2-16,0-1-9 0,0 7 17 0,0-6-7 15,0 0-2-15,0 4-27 0,0-4 21 0,0 3 5 0,-1 1-37 16,1-3-6-16,-3 0 37 0,3 0-26 15,-2 1 24-15,2-1 2 0,-1 4-2 0,1-4-19 16,0 1 15-16,0-2 2 0,0 0-4 0,0 2 11 16,0 2-5-16,0-3-3 15,0-1-2-15,0 1 3 0,0-1-1 0,0 0 0 0,0 3-31 0,0-3 31 32,0-1-2-32,0 2 46 0,0-1-44 0,0 1-1 0,0 4 7 0,0-5-30 15,0-1 24-15,-2 2 0 0,2 1-3 0,-1-1-40 0,1 5 44 0,-3-6-4 16,3 2-1-16,-2 1-32 0,2 0 29 15,0-1 3-15,0 5-27 0,-1-5 24 16,1 1-3-16,0 2 20 0,-1-2-21 0,1 1 2 16,-1 5-1-16,-1-6 47 0,1 0-44 0,-1-2-1 15,0 2 1-15,1 1-2 16,-2 3 9-16,0-6-8 0,0 0 5 0,3 1-5 0,-3 0 20 0,1 0-18 16,-1 4 26-16,1-6-24 15,1 1 12-15,-1 0-12 0,-2-2 13 0,2 6-8 16,0-6 28-16,1 2-31 31,-1-2 19-15,-1 1-86-16,0 0 31 0,0 5 4 0,0-5-4 0,1 0 27 0,1 1 3 0,-1-1-25 15,-1 2 22-15,0 2 0 0,1-3 0 0,1-1-3 0,-4 2 3 0,4 0 35 32,-1 0-35-32,-1 4 3 0,0-6-3 0,1 2 15 0,1 0-14 0,-3-1 2 0,2-1-2 0,0 9-9 0,1-9 10 0,0 2 1 15,0-2 0-15,-1 2-26 0,0 1 25 0,1 3 3 16,-1-5-5-16,2 1 0 15,-1-2 0-15,1 2-13 0,-2 1 13 0,2 2-1 0,-4-1 1 0,4-4-1 16,0 2-1-16,-1 1 0 0,1-1 1 0,-2 4 6 16,1-2-6-16,1-2-1 0,-1-1 1 0,-1 3-13 15,1-3 12-15,-1 6 2 16,1-6-18-16,-1 1 15 0,-1-2 0 0,0 3-5 0,2-2 5 0,-1 4 2 16,1-5-2-16,0 0-2 0,-1 0 2 15,1-1-5-15,1 1 5 0,0 2-32 31,0-3 0-31,0-1 26 0,0 0 2 0,0 1-16 0,0-1 15 0,0 4-1 0,0-5-50 0,0 1 48 16,0-1 1-16,0 1-49 0,0 3 46 0,0-4-2 16,0 0 1-16,0 1-23 0,0-2 22 0,0 0-5 31,0 3 2-31,0-2-30 0,0-3 29 0,0 3-5 0,0-2 4 0,0 0 8 16,0 2-12-16,0-2 0 0,0-4 31 0,0 4-28 15,0 0 1-15,0-2 38 0,-3 2-39 0,2-2 5 16,-1-1-2-16,2-1 22 0,-2 3-20 0,1-1 4 0,-2-1 0 15,2 1 16-15,-1-2-17 0,2 0 3 16,0 2-3-16,-2-2-15 0,0 0 17 0,2 1 0 16,-1-3-39-16,1 1 37 47,-2 1-2-47,1-3-29 0,1 2-4 0,0-2 32 0,-2 0-5 0,2-2-62 0,0 2 27 0,0-3 1 0,0 1 21 0,0-1-40 0,0 0 17 0,0 0 1 0,0 0 10 15,-2 0-176 1,2 0 68-16,0 0 59 0,0 0-458 0,0-1 253 0</inkml:trace>
  <inkml:trace contextRef="#ctx0" brushRef="#br0" timeOffset="2985.92">21989 10718 768 0,'-2'0'0'16,"-1"0"0"-16,0 0 0 0,0 0 0 0,1 0 0 0,-1 0 274 0,3 0-122 0,0 0-56 15,0 0-27-15,9 0 118 0,1 0-73 0,5 0-26 0,2 0 100 0,-1 0-73 0,2 0-37 0,1 0-75 0,2 4 0 16,2-1 48 0,-1 2-11-16,0-2-284 0,6 0 143 0,0 3 70 15,1-4 37-15,6 3-498 0,-4-3 218 0,5 1 139 0,-2-3 2 0</inkml:trace>
  <inkml:trace contextRef="#ctx0" brushRef="#br0" timeOffset="3177.4">22961 10694 1308 0,'17'0'0'0,"-3"-1"0"15,2-3 0-15,-2 4 0 0,0 0 0 0,-4 0 0 0,4 0 0 0,-3 0 0 0,6 6 0 0,-3-1 134 0,4 1-47 0,1-2-215 0,2 1 84 0,4 1 43 16,7-2 10-1,-2 1-443-15,5-2 215 0,1-1 106 32</inkml:trace>
  <inkml:trace contextRef="#ctx0" brushRef="#br0" timeOffset="3261.69">23822 10737 1112 0,'12'0'0'0,"1"0"0"0,-2 4 0 0,1-4 0 0,1 1 0 0,3-1 0 0,-1 1 0 0,-1-1 0 0,3 1 114 0,1 2-37 0,2-3-10 0,5 2-83 0,0-2 22 15,1 2 1-15,4 0-295 0,0-1 165 0,5 2 81 0</inkml:trace>
  <inkml:trace contextRef="#ctx0" brushRef="#br0" timeOffset="3390.34">24492 10781 769 0,'11'0'0'0,"2"0"0"0,-2 0 0 0,1 0 0 0,5 0 0 0,-1 0 0 0,1 0 299 0,3 0-131 0,1 0-65 15,3-1-32-15,5-3 78 0,-3 1-61 16,-1-1-24-1,6 2-311-15,-4-1 143 0,4 3 72 0,0-3 46 0</inkml:trace>
  <inkml:trace contextRef="#ctx0" brushRef="#br0" timeOffset="4348.22">23542 11172 1146 0,'0'0'0'0,"0"0"0"0,0 0 0 0,0-3 0 0,-3 3 0 0,2 0 0 0,-4 0 0 0,2 0 125 0,-4 6-33 0,-1 4 79 0,-3 5-66 0,1 2-33 31,-3 3 1-31,-4 1-78 0,-1 5 55 0,-1-2-10 0,-3-2 0 0,0 3 62 0,-3-1-31 0,1-1-1 31,-5 1-20-31,4-6 143 0,0-1-77 0,2-4-38 16,2 0 63-16,-2-2-40 0,10-3-36 0,0-4 128 0,10-2-77 0,-1 0-37 15,4-2-1-15,0 0-1 0,0 0-9 0,7 0-28 0,10 0 0 0,4 0 20 16,3 0-20-16,4 0 11 16,0 0-11-1,0 0-72-15,3 0 37 0,1 0-1 0,-1 0-85 0,3 0 65 0,-4 0 22 0,-2 0-106 16,1 0 61-16,-1 0 9 0,-3 0-1 0,5 0-151 15,-10 0 88-15,-1 0 26 32,-6-2 27-32,0 0-60 0,-7 1 36 0,3-1-9 0,-8-4 9 0,-1 1 186 0,0-4-77 0,0-2-43 0,-5 0 166 0,-1-6-92 15,-4 2-43-15,0-3 28 16,0-1-33-16,-1-4 7 16,-3 2-1-16,0-4-33 0,1 6 14 0,-2 0 32 0,-2-1-25 0,0 6 7 15,2-1-7-15,-1 0 12 0,2 4-10 0,2 1 60 16,2 3-30-16,4 3-16 15,0 0 107 1,6-2-84-16,0 2-60 0,0 3 0 0,17 0 0 0,2 1 0 0,3 0 0 0,7 0 0 0,-1 0 0 0,3 0 0 16,-1 0 0-16,5 1 0 0,0 6 0 15,2 1 0-15,-5 0 0 0,-3 2-41 0,-2 1 22 0,-3 3-6 32,3 0-21-32,-11 1 13 0,-3-1 0 0,-2 3 13 15,-4 0-34-15,-1 0 45 0,-2 0-3 0,-4 0 10 0,0-2-8 0,-6 2-2 16,-8-3 2-16,-2 1 54 0,-3 2-28 0,-1-5 1 15,0-1-28-15,-1-2 57 0,-1 0-22 0,1-2-1 16,-3 4-144-16,4-6 59 0,2 1 32 0,0 0-419 16,-1-5 205-16,5 6 106 0,-1-4 28 15,5-2-462 1,4-1 265-16,6 0 134 0,0 0 66 0,3-1-220 0,10-9 133 0,7-2 82 31</inkml:trace>
  <inkml:trace contextRef="#ctx0" brushRef="#br0" timeOffset="4577.6">24053 11219 1850 0,'3'-12'0'15,"2"-1"0"-15,-5 8 0 0,0-1 0 0,0 2-1 0,0 3-2 0,-8 1 0 0,-4 0 0 0,0 11 294 16,-1 2-128-16,-2 4-62 0,1 4 302 0,0 0-183 0,1 7-81 0,2-3 138 0,7 2-119 16,0 3-60-16,4-1-30 0,0 4-62 15,0-5-10-15,8 1 42 0,11 0 1 0,4-2-101 47,5-4 50-16,5 3 35-31,-3-8-257 0,4-3 137 0,1-5 67 0,-4-1 35 0,0-6-359 0,2 0 174 0,-12-3 19 0,-1 0-126 0,-6-1 124 0,-5-4 61 0,-4-2 32 0,-2 3-117 16,-1-2 79-16,-2 1 34 0,0 5 0 0,-4-3-78 0,-2 3 57 0</inkml:trace>
  <inkml:trace contextRef="#ctx0" brushRef="#br0" timeOffset="6889.21">25189 7943 440 0,'-5'0'0'0,"2"-3"0"16,0 0 0-16,-1 2 0 0,2-1 0 0,0 0 0 0,2 1 125 0,0 1-41 0,0 0 0 0,0 0 12 0,2 0-9 31,7 0-45-31,0 0 43 0,4 0-42 0,2 0 0 0,5 0 10 0,1 3 39 16,4-1 1-16,3-1-51 0,3 2 1 0,2 0-18 15,6 1 28-15,0 1-10 16,-2 1 0-16,2 3 0 0,2-1 0 0,-3 2-1 15,5 1-30-15,-5 1-11 0,0 0 42 0,-1 0-73 16,1-1 31-16,-2 0-1 0,6 2 31 0,-10-2-79 0,1-1 30 0,-2-1-1 31,0 1 25-31,-2 0-44 16,5-1 24-16,-12 1-18 0,-1-3 15 0,-3 3 25 0,-3-3-14 16,-2 1 11-16,-2 2 5 0,-5-2-14 0,0 1 4 0,-5-1 104 0,-1 2-49 0,0 0 1 0,0 3-42 15,-4-2 141-15,-6 3-67 0,0 3-34 16,-6 1 19-16,0 0 75 0,-4 5-35 0,2-2-35 15,-1 0 3-15,-3 3 0 0,2 2-38 0,-1-2 40 63,-2 8 10-63,3-7-50 0,1 3-2 0,1-1 7 0,2 0-7 0,0 1 0 0,-1 3 10 0,6-4-42 0,4-2 0 0,2 1 33 0,3-1 0 0,-1 6-37 0,3-10-10 0,0 4 37 0,0-2-31 0,2 0-7 16,1 1 38-16,4 2-9 15,0-4 4-15,4-2-11 0,-2 3 9 0,1-5-32 31,3 3-1-31,2 1 30 0,-3-3-3 0,5-4-69 0,-1 2 32 0,1 0-4 0,0 0 36 0,4 1-117 16,-5-5 53-16,3-2 20 0,-3-1-69 0,0 3 39 31,-3-6 1-31,3 3 25 0,-9-3-11 0,0-2-21 0,-2-2 45 0,-4 3 30 0,-1-3-34 0,0 5-18 16,0-1 16-16,-6 2 202 0,-5 1-96 0,-5-2-41 16,0 6-26-16,-3 1 255 31,1-1-129-16,-1 3-42-15,-1 0 91 0,0 1-66 0,-1 0-71 0,0 5-50 0,4-5 0 0,0 2 0 0,4 1 0 0,1 1 0 0,3-3 0 0,-1 6 0 32,4-5 0-32,6-2 0 0,0 2 0 0,0-3 0 62,0 0 0-46,3 7 0-16,5-7 0 0,3 0 0 0,-3 0 0 0,4-3 0 0,-1 5 0 0,-1 3 0 0,-1-5 0 0,-2 3 0 0,0-3 0 0,1 1 0 0,-2 2 0 0,-1 1 0 15,1 0 0-15,-3-3 0 0,-2 0 0 0,1-1 0 0,1 7 0 0,-1-7 0 0,-1 2 0 0,-1-1 0 0,0 2 0 0,0-2 0 16,0 3 0 0,0-3 0-16,0 0 0 0,0 0 0 0,0 1 0 0,0-2 0 0,0 3 0 0,0-4 0 0,1 1 0 15,1-2 0-15,0-1 0 0,2 3 0 0,-1-2 0 16,2-3 0 15,-3 0 0-31,3-1 0 0,-1-1 0 0,1 0 0 0,-1 1 0 0,-2-2 0 0,0-1 0 0,0 1 0 0,0-2 0 0,-2 1 0 16,0 2 0-16,0-2 0 0,0-1 0 0,0 1 0 31,-6 1 0-31,3-1 0 0,-5 2 0 0,1-4 0 0,0 2 0 0,-4 1 0 16,4-3 0-16,-6 3 0 0,2 0 0 0,0-1 0 15,-1-1 0-15,-4 2 0 0,2-1 0 0,-3 2 0 16,-2 1 0-16,-1 0 0 16,-2-4 0-16,-1 8 0 0,-3-3 0 0,-3 3 0 15,-6-1 0-15,1 1 0 0,-2 0 0 0,-2 0 0 0,-1 0 0 0,-3-1 0 16,-8 4 0-16,5-5 0 0,3-2 0 0,-3 2 0 47,4-4 0-47,1-1 0 0,-3 2 0 0,14-4 0 0,1-4 0 0,3 1 0 0,5-3 0 0,-5 2 0 0,9-2 0 0,4 0 0 0,1 1 0 15,0-1 0-15,5 0 0 0,-2 2 0 0,5-2 0 0,1 2 0 16,2-2 0-16,0 0 0 16,0 0 0-16,0 2 0 0,0-2-15 0,0 0-101 15,0 2 51-15,0-1-427 0,0-1 227 0,0 2 103 16,2-2 66-16,-1 0-482 15,1 0 270-15,2 0 134 0,4 0-190 0,-1-2 153 0</inkml:trace>
  <inkml:trace contextRef="#ctx0" brushRef="#br0" timeOffset="7432.76">27068 9206 1176 0,'-2'-3'0'0,"-5"-6"0"0,1 8 0 0,1-1 0 0,-3 2 0 0,-3 2 0 0,-2 11 198 0,-3 2-69 0,-2 5-50 0,0 2 0 0,-6 1-51 15,1 4 12-15,-2-1-1 0,-7 3-60 16,2-1 25-1,-3-2 0-15,-6-2 35 0,2-1 15 0,-1-3-14 0,-1 0 9 0,7-10 67 16,7-2-38-16,1-3 0 0,4-2-39 0,4-3 200 0,2 0-89 16,12 0-61-16,2 0-24 0,0 0 235 0,0 0-130 0,3 0-65 47,14 0 36-47,1 0-55 0,5 0-1 0,4 0-37 0,1 0-8 0,3 0-1 0,5 2 11 0,-4 1-51 0,5 1 1 0,-3-1 39 15,0-1-1-15,1 1-93 0,1 1 56 0,-4-1-20 31,-1-1 58-31,-3 1-227 0,-1 1 105 0,-2-1 18 0,0 1-128 0,-8-3 93 0,-3 1 44 0,-7-2-14 16,-4 0 46-16,1 0-19 16,-2 0-13-16,-2 0 143 0,0-4-57 0,0-9-31 31,-6 1 1-31,1-5 3 0,-2-3-21 0,-1-1-3 0,2-3 34 0,-2 0-148 0,1 0 66 0,-6-1 27 16,2-1-27-16,-1 4 5 15,-1 3 38-15,1 2 164 0,-4 0-80 0,4-2-43 31,0 8-7-31,1 2 164 0,3-1-87 0,1 7-46 0,0 0-12 0,4-2 12 0,1 4 2 0,2 1 1 0,0 0 12 16,0 1-509-16,4 8 240 0,9 0 113 31,-3 1-566-31,2 0 314 0,4 0 158 0,-2 2-346 0,-1-3 252 0,3-1 115 0</inkml:trace>
  <inkml:trace contextRef="#ctx0" brushRef="#br0" timeOffset="7704.54">27288 9225 720 0,'-6'-3'0'0,"2"1"0"16,0-3 0-16,1 4 0 0,0-2 371 0,0 2-166 0,2 1-73 0,1 0 444 0,0 0-268 0,4 5-134 0,6 7 177 0,3-1-156 0,4 3-67 16,-2 2-50-16,3 1-111 0,1 0 36 0,1 2 0 46,0-1 37-46,2 3-380 0,-3-3 185 0,-5 0 98 0,3 0 48 0,0-1-538 0,-5-1 231 0,2 1 164 16,-4-5-259-16,-4-2 186 47,0-3 93-47,-1-6-265 0</inkml:trace>
  <inkml:trace contextRef="#ctx0" brushRef="#br0" timeOffset="7973.94">27735 9169 1720 0,'0'-9'0'0,"0"-1"0"0,0 4 0 0,0-3 0 0,0 5 0 0,0 1 0 0,0 1 0 0,0 1 0 0,0 1 552 16,0 0-246-16,0 0-138 16,0 1 143-16,0 12-135 0,-6 6-68 0,-5 7 51 0,-4 5-50 0,-4 6-39 15,-3 9-1-15,-4 5 100 0,-4 7-155 16,-1 4-14-16,-7 11 0 0,2-4 0 0,-1 5 0 16,-2-1 0 15,3 4 0-31,4-8 0 0,-5 7 0 0,13-20 0 0,2-6 0 0,5-3 0 0,0-7 0 0,3-7 0 0,1 5 0 0,4-17 0 15,4-1 0-15,0-4 0 0,0-2 0 0,1-5 0 32,1 0 0-32,3-6 0 0,0-3 0 0,0 0 0 0,0 0 0 0,0 0 0 15,0 0 0-15,0 0 0 0,0 0 0 0,0 0 0 16,0 0 0-16,0 0-164 0,0 0-142 0,0-1 133 31,0-2 67-31,0-1-399 0,0 0 233 0,0-5 106 0</inkml:trace>
  <inkml:trace contextRef="#ctx0" brushRef="#br0" timeOffset="14838.48">22285 10747 153 0,'-2'0'0'0,"-2"0"0"0,2 0 0 0,-1 0 0 0,-1-3 0 0,1 2 0 0,-1 0 0 0,1 1 14 16,1-1 0 0,-1-3 9-16,0 4-9 0,1-1 1 0,-1 1 0 0,2-1 7 0,-1 1-6 0,-2-2 3 0,2 2-3 15,-1-3-12-15,1 3 11 0,1 0 0 0,-2 0 0 0,1 0 4 32,0 0-4-32,0 0 1 0,0 0 32 0,2 0-32 0,-2 0-1 0,-1 0 44 0,1 0-42 0,1 0 1 15,-1 0 0-15,2 0 54 0,-1-3-24 16,-1 3 11-16,0 0-36 0,-1 0 67 0,3 0-30 15,-2 0 11 1,2 0-39-16,0 0 40 0,0 0-8 0,0 0-16 0,0 0-35 0,0 0 3 16,0 0 24-16,-2 0-27 0,2 0-10 0,0 0 34 15,0 0 0-15,0 0-33 16,0-2 40-16,0 2-17 16,0-1 6-16,2-1 15 0,0 1-16 0,3-2-9 0,-2 3 6 0,2-3 18 0,0 1-18 15,-1 1 1-15,1-2-14 0,3 0 15 0,-2-2 10 16,-1 5-42-16,1-3 32 0,-1-2-1 15,4 1 0-15,-4 1-36 0,1 0 40 0,2-1-6 16,-3 1-9-16,4-1-33 16,-3 1-6-16,0-1 42 0,2 1-3 0,0 1-44 0,-2-3-7 15,2 3 48-15,-2-1-31 0,0 0 27 16,3 0-3-16,-2 2 0 0,-1-2-2 0,1 1 2 0,1 0-4 0,-1 1-29 16,2 0 33-16,-1-3-2 0,1 3 0 0,-2 0-15 15,2-1 14-15,0 0 1 16,2 1 1-16,-3-2-14 0,3 0 10 0,-3 0 1 62,1 0 14-62,-1 1-15 0,4-1 1 0,-4-1 32 0,2 1-31 0,-1-2 0 0,0 3 0 0,-1-2 15 0,3 1-10 0,-2-2-3 0,-1 2 3 0,3 1-15 0,-2-3 15 0,1 3-2 0,2-3 6 0,-2 1-45 16,2 0 38-16,0 0 0 0,-1 0-24 0,2 0 22 16,2-2-2-16,-2 4-2 31,2-4 1-31,0 1 1 0,1 0-3 0,3 0 8 0,-2-2-6 0,-1 3 1 15,3-3-1-15,1 1 12 0,0-3-10 0,5 1 0 0,-3 0 8 0,0 0-9 0,-1 0 2 16,1-1-1-16,-1-1 9 16,8 0-7-1,-7 1 0-15,0-1 17 0,0 3-17 0,2-3-1 0,1 2 2 0,2-2 4 0,-3 1-4 0,0 0-1 16,3 1 2-16,-3 0-8 0,3 0 7 0,2-1 2 16,-5 1-5-16,1 1 3 31,0 1-1-31,-3-3 1 0,4 4 19 0,4-5-17 0,-9 3-2 0,3 0 12 0,-1-1-12 0,2 0 1 15,-1 0 0-15,7-2-21 0,-9 2 21 0,0 0 1 16,4-4-2-16,-1 6-31 0,0-6 31 0,6 3 1 16,-7 1-2-16,-1-2-2 0,3 1 1 0,-2 2-3 15,0-3 12-15,3 4-11 16,-3-3 2-16,-3 2 25 0,2-1-25 0,-1 1 0 0,2-3 0 0,4 3-4 16,-6-2 5-16,0 1 3 62,1 0-3-62,0 0-32 0,1 0 32 0,1-4 2 0,-4 6-2 0,1-3-34 0,0 0 32 0,0-1-4 0,-2 3-4 0,5-3 3 16,-4 1 3-16,-2 1 25 15,0 1-25-15,1 0-3 0,2-3 3 0,-4 3 45 0,0 0-44 0,-1 1 2 0,2-1-1 0,-2 0 28 16,5-1-24-16,-4 2 2 0,0-1-21 0,0 0 20 0,0 3-2 0,2-2-27 0,3-4 29 0,-5 3-2 31,0 4 0-31,1-4-16 0,-2 0 14 0,1 3-2 0,3-4 4 16,-2 2-29-16,-1-1 25 0,0 3-5 0,-2-2 4 0,2 2-17 0,2-3 17 15,-3 2-4-15,-2 1-4 0,1-2 5 32,0 1 1-32,-1 2-1 0,3-3-2 0,-4 3 2 0,1-3 0 0,-1 3-12 0,0-2 12 0,-1 2-1 15,3-2 1-15,-4 2-11 0,-1-1 10 0,1 1 0 16,-1-1 0-16,-2 4-7 0,2-5 5 0,-2 3 1 31,-1-2 0-31,-1 3 4 0,-3-1-4 0,0-1-1 0,5 1 17 0,-6 0-15 0,-2 1-1 16,1 0 29-16,-1 1 0 0,0 0-26 15,-1-1 3-15,0 1 24 32,0 0-22-32,0 0-3 0,0 0 6 0,0 0 7 0,0 0-5 0,0 0-5 0,0 0 7 0,0 0-47 0,0 0 1 0,0 0-169 15,-1 0 96-15,1 0 49 0,-1 0 17 0,-1 0-539 16,1 0 269-16,-2 0 125 16,-2 1 78-16</inkml:trace>
  <inkml:trace contextRef="#ctx0" brushRef="#br0" timeOffset="15726.21">25024 9694 773 0,'-5'0'0'0,"-1"0"0"0,0 0 0 0,-1 0 0 16,1 0 0-16,-2 0 0 0,4-1 0 0,1 0 0 0,-1 1 178 0,3 0-69 0,-1 0-33 0,2 0 10 0,0 0-13 15,0 0 0-15,0 0-31 0,8 0 38 0,3 0-38 47,2 1 10-31,3 3-18-16,4-2 7 0,0 0 1 0,2 1 0 0,1 0-47 0,0 1 57 0,-4-1-11 0,1 1 1 0,-1 0-50 0,-2-1 0 15,-2 0 40-15,3 3 18 0,-5 0-66 0,0-1 1 0,-3-1 30 16,0 3 14-16,-4 0-8 0,3-1 10 0,-6 4 47 0,-2-3-1 0,2 4-51 16,-3-2 0-16,0 3 43 0,-4 5 7 0,-5-5-39 15,-1 2-6-15,-3 1 96 16,-2 2-43-1,4 0 5-15,-5 0-37 0,0 0 46 0,4-1-28 0,1 1-1 0,-2-2 5 0,3 4-22 16,1-6-11-16,3 3-46 0,1-2 0 16,2 0 47-16,1-1 0 0,2 2-22 0,0-3-10 0,0-1 32 31,0 1 0-31,7 0-100 0,1-1 47 0,0 1 17 0,0-2-9 0,3-3-76 0,-3 0 49 0,0 0 7 16,-2-1-2-16,1 2-11 0,-4-2 28 0,1-1 197 31,-3-2-89-31,-1 4-45 0,0-3 0 0,-1 4 242 0,-10 1-163 0,-2-1-134 15,1 1 0-15,-3 3 0 0,0 0 0 0,-1 1 0 16,4-2 0-16,0 3 0 0,4-1 0 0,1-1 0 47,3 3 0-47,0 2 0 0,4-2 0 0,0 1 0 0,3-1 0 0,2 2 0 0,7 0 0 0,2 1 0 0,-2-3 0 0,3 0-44 16,-3-1-19-16,-1 1-7 31,0 0-2-31,-3 1-7 0,-1-3 0 0,-3 0 105 0,-3-2-15 0,1 1-49 0,-2 2 196 0,0-1-97 0,-8-1-29 0,-3-3 125 0,-3 3-157 15,-1 0 0-15,-1-4 0 0,-2 7 0 32,1-6 0-32,2 2 0 15,-4-5 0-15,4 1 0 0,-2 0-100 0,1 1 39 0,3-4 31 0,2-2-227 0,-1-1 104 0,3-1 70 0,-5 0-555 16,9 0 304-16,-1-1 146 0,1-7-455 0,-1-5 301 0,4 0 150 31,-1-6 65-31</inkml:trace>
  <inkml:trace contextRef="#ctx0" brushRef="#br0" timeOffset="16402.16">25650 9953 1010 0,'1'-9'0'15,"0"-1"0"-15,1 0 0 0,-2 5 0 0,3 1 0 0,-2 2 0 0,-1 2 380 0,2 0-170 0,-1 2-86 0,1 10 104 0,-1 2-99 0,-1 7-45 0,0 3 169 16,0 4-106 0,0 3-54-16,-3 5-17 0,-4-2 53 15,2 0-45-15,-2 3 0 0,-1-4-45 0,1 7 24 0,1-5-23 0,0-4-1 16,0 1 1-16,1-3-39 0,-1-1 0 0,2 0 48 0,1-10-63 0,0-5 27 0,1-3 0 0,1-5-15 31,-1-3 0-31,-2-2 14 0,2 0 19 0,-1-2-27 0,-2-10 19 0,1-4-16 0,-2 0 13 0,2-4-177 16,-2 2 81-16,0-2 34 0,-1 0 1 15,0 3-110-15,-1 1 71 16,-3-2 20-16,2 7 40 0,-1 1-9 16,-4 4 8-16,1 1 80 0,0 4-39 0,-4 1-13 0,1 0-29 0,1 3 73 0,2 12-35 0,-1 3 2 31,2 4-37-31,1 1 225 0,3 3-102 0,5-2-25 15,1 2-34-15,2-1 174 16,0-2-93-16,2 1-21 0,6-6-44 0,3-1-21 0,6-4-1 0,1-4-163 16,1-5 81-16,6 1 51 0,-3-5-9 0,4 0-178 0,-2-2 105 0,0-9 37 15,1 0 31 1,2-3-653 0,-4 1 319-16,-4-3 124 0,1-1 89 0,-1 0-383 0,-2-4 235 0,2 1 108 0,-7-1-216 0,-1 3 172 0,-3-1 86 15,-2 2 56-15,-1 4 0 0,-3-2 20 16,0 4 10-16,-2 4 388 0,0 0-195 0,0 4-96 47,-3-2-59-47,-1 3 269 0,1 2-154 0,-1 0-77 0,1 0 38 0,1 0 517 0,0 3-263 0,2 4-150 0,0 0 202 0,0 1-172 15,0 0-84-15,2 1 28 0,0-1-47 0,3 0-38 16,-2 0-1-16,2 1-308 0,-1 0 140 0,1-1 70 0,1 3 46 0,-2-5-258 16,-1 2 142-16,3-2 69 15,-1 2 37-15,-1-4-725 0,4 3 289 0,-2-4 202 0,0-1-318 0,2-2 254 47</inkml:trace>
  <inkml:trace contextRef="#ctx0" brushRef="#br0" timeOffset="16521.86">25948 10261 1451 0,'-3'-5'0'0,"-2"0"0"16,2 1 0-16,0-1 0 0,-2 4 0 0,-1 1 0 0,0 0 316 0,-5 9-143 0,-2 11-67 0,-5 9 539 0,-6 8-303 15,-4 13-151-15,-11 13-66 0,2 5 131 47,-10 15-109-47,-8 15-53 0,-5 9-28 0,-8 16-235 0,-11 17 113 0,8-15 43 0,-9 6-957 0,-10 13 504 0</inkml:trace>
  <inkml:trace contextRef="#ctx0" brushRef="#br0" timeOffset="22171.19">13697 14634 1094 0,'-10'-7'0'0,"0"0"0"0,0 1 0 0,5 1 0 0,0 3 0 0,4-3 0 0,1 0 0 0,0 1 151 0,0-2-48 16,9-2-37-16,7 1 161 0,1 2-96 0,3-1-46 0,3 0-25 0,5 1 69 15,-5 3-51-15,1-3 0 16,0 3-41-16,2 2-18 0,-5 0 18 0,4 0 9 16,-7 0-118-16,0 2 55 0,-3 7 27 0,-4 0-71 15,1 2 58-15,-9 4 16 16,-3 0-1-16,0 2-182 0,-3 2 90 0,-11 4 18 0,-2-1 32 0,-4-2-41 15,-3-1 29-15,-1 1-6 16,-4-1 0 0,0-2 174-16,-4 2-76 0,4-7-34 0,0 1 194 0,0-3-99 0,1-2-54 0,6-2 108 0,-2 1-69 15,11-6-16-15,1 2-26 0,6-3 155 16,5 0-86-16,0 0-43 0,3 0 9 0,15-3-84 0,7-5 0 0,4 2 32 16,3-4 0-16,2 1-68 15,2-3 44-15,-2 4-10 0,-3-1-239 0,-2 0 125 16,1 1 71-16,-5 1-364 0,5-2 195 0,-8 4 75 15,-4-1 56-15,-4 0-160 0,-4 3 101 0,-3 1 50 16,0-1 16-16,-7 2-271 0,0-2 153 0,-5 3 76 16,-7 0 38-16,-4-3-222 0</inkml:trace>
  <inkml:trace contextRef="#ctx0" brushRef="#br0" timeOffset="22372.66">13673 14624 932 0,'-6'5'0'0,"0"0"0"0,0 5 0 0,2 3 0 0,1 6 0 0,3 5 209 0,0 6-86 0,0 6-43 0,0 7 204 16,3 5-123-16,2 8-53 15,0-6-41-15,-4 7-50 0,1-2 20 0,-2 2 0 0,0-2 0 16,0 3-87-16,0-10 39 0,-2-7 24 16,-1-2-211-16,0-6 117 15,1-3 59-15,-1-3-305 0,3-10 142 0,0-6 94 0,0-7-11 0,0-4-271 16,3 0 168-16,0-4 75 0</inkml:trace>
  <inkml:trace contextRef="#ctx0" brushRef="#br0" timeOffset="22675.85">13713 15079 458 0,'0'-10'0'0,"0"2"0"0,0-3 0 0,2 5 0 0,6-1 259 0,3 2-111 0,6 2-56 0,5-1-27 0,6 1 74 0,1 1-56 0,7 2-23 0,1 0 55 0,1 0-40 16,2 0 1-16,3 0-64 0,-7 0 25 0,-4 0 0 15,-4 0 0-15,-1 0 20 0,-6 0-20 0,3 0 9 16,-12 2-9-16,-4 3 111 0,-3 0-56 0,-2 1-28 16,0 1 1-16,-2 5 50 15,-1 0-43-15,0 2 0 0,0 3 101 16,0 1-68-16,0 5-25 0,-1-2-69 0,1 3 26 0,0-1 0 16,0 2 0-16,0 3-162 15,1 3 90-15,4-6 32 0,-2 1-1 0,4 1-185 0,-3-1 93 0,1-3 60 16,3 4-2-16,-5-7-189 15,-2-3 83-15,1 1 63 0,0-4-69 0,-2-2 56 0,0 1 20 0,0-4-136 16,-5-5 87-16,-4 0 42 16,-1 0 1-16,1-4-189 0,-3 0 106 0,-1 0 68 15,2-5 29-15</inkml:trace>
  <inkml:trace contextRef="#ctx0" brushRef="#br0" timeOffset="23021.39">13891 15270 812 0,'0'6'0'0,"-2"3"0"0,-3 0 0 0,4 1 0 0,-3 2 0 0,2-3 0 0,2 3 68 0,0-2 0 0,0-2-31 0,0 2-42 0,0 0 10 0,0-3 32 16,0-1 0-16,0-3-99 16,2 1 44-16,-1 1 7 0,-1-5 36 0,3 0-43 15,-2 0 37-15,0-2 0 0,1-6-26 0,0-3 4 16,0 0 20-16,0 0 11 0,2-3-14 0,-1 3-15 15,4-1 11-15,-1 0 62 0,4 3-30 0,-3 1 7 16,4-1-32-16,-2 3 35 0,2 5 0 0,-1-4-14 16,0 4-14-16,1 1 21 0,-1 0-19 0,-1 0 4 15,-2 6 10-15,0 3-1 16,-4 3-9-16,-1 0 52 0,0 3-24 0,-2-1 0 16,0 0-26-16,-5 1 36 0,-4-2-10 0,-4-1-20 15,0-3-2-15,2-1-64 16,-4-4 31-16,1-1 15 0,3-3 18 0,-3 0-271 0,3 0 128 0,3-7 54 15,4-6-347-15,-1-6 175 16,5-3 81-16,0-9-276 0</inkml:trace>
  <inkml:trace contextRef="#ctx0" brushRef="#br0" timeOffset="23754.36">14538 14541 1049 0,'12'-9'0'0,"2"2"0"0,-6 4 0 0,-2 1 0 0,-1 2 0 0,-1 0 169 15,-2 2-57-15,-2 6-42 16,0 3 181-16,0 2-106 0,-2 0-55 0,-7 2-26 0,2 0-36 0,-3 2 9 16,-4 2 0-16,3-2-48 15,-4 0 23-15,1 1 1 0,-3 1 33 0,-1-3-50 0,0 1 41 16,0 0 0-16,2-5 0 16,-1 0 46-16,-1 0-37 0,4-4-9 0,6-1-39 0,-3-3 61 15,7-1-11-15,1 0-20 0,2 1-8 0,1-4 13 16,0 0 11-16,8 0-57 0,7 0 4 0,3-3 42 15,2-1 11-15,1 1-108 16,2-2 42-16,0-2 25 0,-1 2-14 0,3-1-140 16,0-2 74-16,-2 3 40 0,-3-2-80 0,-1 0 56 0,2 2 8 15,-7-3 1-15,4 1-248 0,-7 5 136 16,-2-2 61-16,-4 1-233 0,1 0 149 0,-6 2 76 0,2 0 27 16,-2 1-147-16,-2 0 97 0,-7 0 48 15,-2 0 25-15,-3 1-2 0,-3 3-9 0,1 0 35 16,-2 1 158-16,0 0-79 15,-2 2-39-15,0 1-1 0,0 1 108 0,1-2-69 16,1 1-39-16,3 2 367 0,0 1-156 0,4-3-107 0,-2 5 11 16,4-1 113-16,5-1-97 0,1-1-47 15,1 2-25-15,2 1-64 0,0-4 15 0,0 0 1 16,2 3-234-16,4-5 129 0,0 1 64 0,3 0 42 16,1-4-172-16,-2-1 55 0,2-1 62 0,1-2-314 31,0 0 163-31,3 0 49 15,-1 0 58-15,0-2-42 0,0-8 44 0,2 2 1 0,-2-1 61 0,4-2 21 16,-4 2 0-16,-1 0 0 0,2 2 0 0,-3-1 66 0,2 0-70 0,-3 5-9 0,-2-1 230 0,-3 1-102 16,-1 2-68-16,0 1 147 15,-4 0-95-15,0 0-7 0,0 10-40 0,-8 2 199 16,-3 3-107-16,-5 0-54 0,-1 5-26 0,-6 0 38 16,2-2-37-16,-2 3 0 15,0-2-14-15,0-2-14 0,-2-1 0 0,1 2-17 0,2-6 17 0,1 1 0 16,2-4 0-16,2 0-1 0,3-4 1 0,-2 1 9 15,8-3-9-15,4-3 45 47,4 0-45-47,0 2 0 0,0-2 0 0,3 0-55 0,9 0 22 0,2 0-6 0,0 0-2 0,5 0-3 32,-2-2 36-32,3-1-71 0,-1-2 30 0,-3 2-6 0,2-2 40 0,-1 0-165 0,2 1 78 0,-6-2 28 0,2 1 0 0,-2 0-81 0,1 1 55 0,-2-3 12 15,4-1-3-15,-7 4-270 0,1 0 144 0,0-1 71 16,-2 1-244-16,0 2 159 15,2-1 68-15</inkml:trace>
  <inkml:trace contextRef="#ctx0" brushRef="#br0" timeOffset="23972.78">14594 15162 1102 0,'-12'7'0'0,"-1"1"0"0,-4 2 0 0,6-2 0 0,0 1 0 0,-1-2 0 0,2 3 0 0,1-2 0 0,-2 3 139 0,5-6-56 0,2 2-23 0,0 0-23 16,1-1 0-16,1 2 0 0,0-2 9 0,2-1-47 15,0-2 1-15,0 1 37 0,0-1-112 0,0-1 57 16,0 1 36 0,0-3-123-16,0 0 54 0,2 0 39 0,3 0-13 0,0 0-65 0,1 0 30 0,0-3 29 31,2 0-8-31,1-6-96 0,0 1 50 0,1 0 32 0,1-2-22 0,-2 0-31 16,2-1 28-16,-2-1 0 15,1 0-116-15,0 0 78 0</inkml:trace>
  <inkml:trace contextRef="#ctx0" brushRef="#br0" timeOffset="24443.52">14843 14665 994 0,'0'-11'0'0,"2"1"0"0,-1-1 0 0,1 4 0 0,1 4 0 0,4 0 0 0,0 2 153 0,1 1-58 0,0 0-20 15,4 4-9-15,-3 6-91 16,3 1 31-16,1 0 0 0,-2 2-46 0,0 2 49 0,-2 0-11 0,-1 0 39 15,-3 2-111-15,-2-1 51 16,0 2 26-16,-3 1 98 0,0-2-40 0,0 2-48 0,-4-1 2 0,-3-2 283 16,-1 1-137-16,-2 0-51 15,2-5-44-15,2 0 167 0,-1-4-98 0,1 1-49 16,2-4-65-16,2 5 26 0,2-6-10 0,0-1-59 16,0-1 29-16,0 0 1 0,4-2 29 0,3 1-252 15,-1 0 122-15,0-1 65 0,-1 0 32 0,0 0-325 16,1 2 160-16,-5 1 27 0,2-1 60 0,-3 1-96 15,0 3 66-15,0-2 34 0,-4 4 71 0,-5-1-47 16,-1 2 9-16,1-1 23 16,-3-2 1-16,0 0-24 0,1 1-10 0,-1-2 86 15,3-1-39-15,-1-3 1 0,0-1-38 0,0 0 110 16,1 0-53-16,1-1 1 0,0-8 0 0,3 0 70 16,1-1-48-16,-1 2-12 0,-1-2 170 0,3 4-89 15,1-2-49-15,-1 4-12 16,2 2 233-16,0 2-124 0,-2 0-52 0,2 12 91 0,-1 9-81 0,2 8-40 15,-1 12 0-15,-3 13 228 0,0 20-125 0,-1 12-77 32,-1 11-33-32,0 10-124 0,-2 1 45 0,-3 5 0 0,0 11-489 0,3-26 263 15,-2-3 135-15,2-8 68 0,1-5-888 0,-4-3 417 0,-1 7 223 16</inkml:trace>
  <inkml:trace contextRef="#ctx0" brushRef="#br0" timeOffset="25124.6">15889 14837 1089 0,'0'-4'0'0,"0"1"0"0,0 2 0 0,3 1 0 0,-2 1 0 0,1 15 0 0,0 10 0 0,-1 9 322 0,-1 10-133 0,0 0-80 16,0 8 28-16,-1 4-49 0,-3-3-26 0,-2-5-3 16,5 3-13-16,1-18-9 0,0-7 0 0,0-7-61 15,1-6 30-15,7-6 0 0,0-3 40 0,1-5-110 16,2-4 50-16,1-12 25 0,3-5 0 0,0-4-90 31,4-3 56-31,-5 4-11 63,0 1 12-63,0 3-14 0,-3 1 37 31,1 6 52-31,-2-1-25 0,-2 9-7 0,-1 1-21 0,-2 2 123 0,-2 2-56 0,-2 2-20 0,3 10 3 0,-2 2-5 0,-2 7 1 0,0-2-2 0,0 4-17 0,0-1-227 0,0 1 114 0,-2 0 51 0,0-5-433 0,2 0 216 0,0-4 118 0,0-2-189 0,0-2 134 0,0-5 81 0,5-5 36 0</inkml:trace>
  <inkml:trace contextRef="#ctx0" brushRef="#br0" timeOffset="25301.12">16292 14963 825 0,'5'-18'0'0,"-2"5"0"0,-1 3 0 0,-1 4 0 0,1 3 143 0,-1 3-54 0,1 0-16 16,-2 6-10-16,0 11 327 0,0 5-177 0,0 7-88 15,0 4-45 1,0 2 188-16,0 1-120 0,-3 0-56 0,-2 5-105 0,0-5 25 15,-1 5 0-15,-3 2-270 0,1-4 143 0,0-3 76 16,-2-1 38-16,0-4-181 0,1-5 109 0,-5 3 58 16,4-11-74-16,1-7-490 0,0-8 271 0</inkml:trace>
  <inkml:trace contextRef="#ctx0" brushRef="#br0" timeOffset="25449.73">16271 15276 1850 0,'1'0'0'16,"1"0"0"-16,-1 0 0 0,1 0 0 0,3 6 0 0,0 0 0 0,3 10 0 0,2 3 0 0,2 5 257 0,2 2-110 0,5 7-29 16,-2-1-45-16,3 0 0 0,2 2-36 0,-3-5-357 15,3 1 188-15,-5-6 79 0,0-6 45 0,0-5-243 16,-3-5 144-16,1-6 72 0</inkml:trace>
  <inkml:trace contextRef="#ctx0" brushRef="#br0" timeOffset="25635.23">16549 14997 1377 0,'-7'-13'0'0,"3"8"0"0,4-2 0 0,0 0 0 0,2 3 0 0,12-2 344 16,8 1-145-16,3 0-85 0,6 0-39 0,3-2-63 15,4 3 0-15,5-3 25 0,4-2 9 16,-2 4-164-16,-3-2 77 0,2 3 39 0,-8 1-477 0,-6 1 257 0,1 0 139 15,-15 2-521-15</inkml:trace>
  <inkml:trace contextRef="#ctx0" brushRef="#br0" timeOffset="26150.02">16956 14746 922 0,'-4'-4'0'0,"-1"1"0"0,2 1 0 0,-2-1 0 0,0 2 0 0,-1 1 0 0,0 0 0 0,0 1 0 0,-2 11 256 16,-2 3-110-16,-2 4-46 0,-1 2-35 0,-2 7 120 15,-2 0-74-15,-2 2-37 16,0-1 144 0,-3 7-81-16,1-4-55 0,3-2 91 0,0 0-69 0,-1-3-33 0,7 2 0 0,-5 3 208 15,9-6-126-15,2 0-57 0,1 0-30 0,3 1 100 0,1 4-64 16,1 4-23-16,0-8-10 0,0 1-107 16,0 0 37-16,1-2 1 0,4 0-338 0,0-1 197 15,-1-6 84-15,1-3-207 0,0-3 144 0,-2-3 18 16,1-3 54-16,-2-2-456 0,0-2 239 0,-1-3 113 15,-1 0 58-15,0 0-219 0,0-8 139 0,0-4 59 16,0-2 43 0,0-4-162-16,0-1 98 0,-1-2 50 0,-3-3-15 0,0-4 22 15,-1 2 10-15,2 0 97 0,0 0-32 0,1-1-1 16,1 2-32-16,-1-3 108 16,2 10-49-16,0-3-30 0,0 3 0 0,0 3 316 15,5 1-166-15,6-2-39 0,1 5-55 0,3 3 236 16,3 3-126-16,2 0-47 0,1 4 45 0,5-4-50 0,-3 5-39 0,2 0 145 15,0 0-88-15,-3 0-44 16,2 3 10-16,-6 1 46 0,-2 3-49 0,-2 0-25 0,-3 1 0 0,-4 0 213 16,4 3-110-16,-7-1-69 15,0 4-30-15,-3 3 191 0,1-2-111 0,-1 5-54 16,1 4 3-16,0 0-34 0,-1 1 0 0,1 1-299 16,-1 3 137-16,4-3 69 0,1 5 44 0,-1-5-412 15,-1-1 192-15,1 0 115 0,0-3 3 0,1-2-207 16,-2 1 85-16,-2-4 93 0,0-9 40 15,-1 1-334-15,-1-2 188 0,0-6 94 0,0 3-345 0,-1-4 224 16</inkml:trace>
  <inkml:trace contextRef="#ctx0" brushRef="#br0" timeOffset="26306.8">16763 15304 1437 0,'-13'0'0'0,"0"0"0"0,0 0 0 0,7 0 0 0,4 0 0 0,2 0 0 0,0 0 0 0,2 0 172 0,7 0-58 0,6 0-44 0,3 1-84 0,2-1 25 0,1 3 0 0,0-3 35 0,-2 0-482 15,-2 3 237-15,-2-2 117 0</inkml:trace>
  <inkml:trace contextRef="#ctx0" brushRef="#br0" timeOffset="26572.6">16806 15376 591 0,'-12'0'0'0,"4"0"0"0,1 0 0 0,-1 3 0 0,3-3 0 0,0 0 236 0,2 3-90 0,3-2-60 0,0 0 42 16,0 1-46-16,5 2 0 0,6-3-45 0,1 3-112 16,1-2 52-16,2-1 29 15,0 1-339-15,-2-2 179 0,-1 2 89 16,1 0 50-16,-3 0-202 0,-4 1 110 0,-1 0 55 0,-2 0-137 16,-2-1 88-16,2 1 38 0,-3 3 63 0,0 0 0 15,0-2 0-15,-9 1 0 0,0-1 0 0,-3 2 93 16,0 0-84-16,3 0-22 0,-2-1 260 0,0 0-111 15,3 1-73-15,2-2 12 16,3 1 28-16,1-1 0 0,2 1-35 0,0-3-59 16,0 3 0-16,3-2 37 15,5-1-9-15,2 2-206 0,0-1 103 0,0 0 51 0,-1 0 26 0,2 3-306 16,-5-1 148-16,-1 0 40 0</inkml:trace>
  <inkml:trace contextRef="#ctx0" brushRef="#br0" timeOffset="26772.07">16662 15656 581 0,'-30'2'0'0,"7"-1"0"0,-2 1 0 0,1 0 0 0,1-2 0 16,0 3 215-16,-4 0-81 0,11-3-52 0,1 0 300 0,4 1-172 0,5-1-87 0,1 3 84 15,3-3-76-15,2 1-51 16,7 2-1-16,10 3 2 0,6-2 0 0,7 2-44 16,6-1 9-16,4-1-19 0,9 1 10 15,2-1 0-15,4-3-156 0,1-1 78 0,13 5 48 0,-13-5-10 16,-1 1-363-16,3-1 164 0,-2 0 108 0,1 0-456 15,7 0 248-15,-14 0 137 16,-3-1 64-16</inkml:trace>
  <inkml:trace contextRef="#ctx0" brushRef="#br0" timeOffset="26983.51">17627 14853 1399 0,'-7'4'0'0,"-3"0"0"0,2 3 0 0,-4 6 0 0,1 3 0 0,-2 7 0 0,-2 7 0 0,-1 4 262 0,-2 4-113 0,-4 6-48 0,1-1-36 0,0 0-65 16,-1-2 0-16,1-2 37 0,1-6-310 0,0 1 164 16,9-13 68-16,2-4-463 0,3-5 250 0,3-7 124 15,3-5 62-15</inkml:trace>
  <inkml:trace contextRef="#ctx0" brushRef="#br0" timeOffset="27263.76">17456 15245 1629 0,'6'0'0'16,"3"0"0"-16,-3 0 0 0,1 0 0 0,-1 12 0 0,-1 1 0 0,1 10 0 0,-2 7 0 0,-3 1 251 0,2 3-107 0,-2 4-54 0,-1-1 30 16,0 2-41-16,0 2 8 0,0-12-50 0,2-3-126 0,-2-4 63 0,1-5 31 15,1-8-465-15,0 1 257 16,-1-10 115-16,-1 0 63 0,0-7-587 0,0-13 298 0,0-1 89 0,0-5 2 15,-1 0 116-15,-3-4 37 16,1 1 70-16,-1-1 0 0,2-3 0 0,0 7 0 16,1 1 0-16,1 1 100 0,0 2-86 0,0 3-25 15,1-3 159-15,7 8-83 0,5 2-50 0,5 1 364 16,5 3-142-16,6 2-107 0,7-2-4 0,1 5 18 16,5 1-54-16,5-1-27 0,-2 1 1 0,2 0-104 15,2-2 47-15,-11 3-9 16,-4-1 39-16,-6 0-366 0,-4 2 182 0,-10 0 92 15,1 0-387-15,-13 0 189 0,-2 0 116 0</inkml:trace>
  <inkml:trace contextRef="#ctx0" brushRef="#br0" timeOffset="27475.19">17780 14979 565 0,'-12'16'0'0,"5"-3"0"0,1 6 0 0,3 5 0 0,0 11 0 0,3 1 542 0,0 14-244 0,0-1-136 94,1 3-62-94,9 2 386 0,1 1-224 0,4-3-114 0,1 2-91 0,1-16-21 0,1-6 1 0,1-3-1 0,1-8-264 0,0-1 141 15,-4-11 58-15,-2-6-111 0,-3-3 89 0,-3 0 43 0,-1-3 1 0,0-6-429 0,-6-6 219 0,1-1 14 0,-2-4 88 0,0-3-296 0,0-3 187 0</inkml:trace>
  <inkml:trace contextRef="#ctx0" brushRef="#br0" timeOffset="27604.45">17920 14982 1665 0,'-3'-3'0'0,"-2"-1"0"0,1 1 0 0,4 1 0 0,0 2 0 0,0 0 0 0,0 0 211 0,0 5-78 0,3 7-53 0,3 1-268 16,3 1 112-16,-1 4 56 15,2 1 28-15,2 5-279 0,-3-2 149 0</inkml:trace>
  <inkml:trace contextRef="#ctx0" brushRef="#br0" timeOffset="27992.71">18051 15220 995 0,'1'0'0'0,"-1"1"0"0,2 1 0 0,0 3 0 0,-1 4 0 0,1-1 509 0,1 6-236 0,0 3-119 16,0 3-59-16,2 2 140 0,-2 4-91 0,1 0-58 15,0-1-76-15,-1 0 0 0,0-1 26 16,-1-1-276-16,-1 1 146 0,1-8 61 0,-1-2 34 0,-1-5-494 16,0-1 249-16,0-3 126 0,0-3 64 0,0-2-410 15,0 0 214-15,0-7 107 0,0-7 54 0,-3-2-92 16</inkml:trace>
  <inkml:trace contextRef="#ctx0" brushRef="#br0" timeOffset="28234.06">18062 15269 469 0,'0'-24'0'0,"0"0"0"0,0 2 0 0,3 2 0 0,2-4 0 0,4 7 0 0,0 4 197 15,6 1-81-15,3 1-41 0,5 3 1 16,7-3 106-16,1 7-78 0,5-2-34 0,3 4 89 0,4 1-61 16,1 1-32-16,9 0 42 0,-9 0-41 0,3 0 1 15,-5 1-32-15,-3 7 89 0,-4 1-44 0,0 3-13 16,-15-1-10-16,-1 3 115 0,-8-1-69 0,-1 4-34 15,-3 3 0-15,-3 0 190 16,-2 1-117-16,-2 4-53 0,0 2 168 0,0 1-112 16,-2 1-54-16,-1 5-70 0,-1-3 14 15,2-1-1-15,-1-1 1 0,1 1-148 0,1-1 73 0,-1 4 47 32,2-7-9-32,0-2-463 0,0-2 250 0,-3-1 77 0,2-3 78 0,1 3-628 15,-3-8 330-15,1-5 160 0,-3 0-414 0</inkml:trace>
  <inkml:trace contextRef="#ctx0" brushRef="#br0" timeOffset="28432.53">18177 15365 1034 0,'-19'-7'0'0,"0"-2"0"0,9 3 0 0,5 3 0 0,5 0 181 15,0 3-73-15,8-3-36 0,14 3 9 0,6-2 199 16,5 0-121-16,3 1-62 15,1-1-69-15,3 0 8 0,3 0 9 0,-7-3-306 16,2 4 149-16,-2-2 73 0,-2 1 38 0,-4 1-419 16,3-2 203-16,-13 3 105 0,-8 0 52 0,-5 0-163 15,-7 0 73-15</inkml:trace>
  <inkml:trace contextRef="#ctx0" brushRef="#br0" timeOffset="28637.98">18315 14943 1165 0,'-7'5'0'0,"-1"3"0"0,5 2 0 0,0 6 0 0,0 5 0 0,3 5 0 0,0 6 418 0,0 9-182 0,0-2-105 16,0 4-47-16,1 1-59 0,4 1 10 0,0 2 10 16,0-9-9-16,-1-4-137 0,1-3 68 0,-2-5 34 15,1-5-314-15,0 1 183 16,-3-10 79-16,1-5-361 0,-2-3 203 0,0-4 101 0,0 0-25 15,0-2-189-15,0-13 147 0</inkml:trace>
  <inkml:trace contextRef="#ctx0" brushRef="#br0" timeOffset="28935.19">18431 14933 871 0,'2'4'0'0,"-1"-1"0"0,1 4 0 0,0 2 0 0,3 7 0 0,-2 3 0 0,2 10 329 16,0 6-146-16,0 10-74 0,-2 6 20 15,2 8-38 32,-4-4-32-31,2 3-183 0,-3-2 79-16,0-3 41 0,-4-3 0 0,-6 1-209 0,-3-15 121 0,-2-6 63 0,-2-4 33 0,-3-5-98 0,0-8 56 0,-5 1-27 0,4-13 32 0,0-1 140 0,-1 0-61 0,1 0-49 0,1-1 375 0,-1-3-179 15,8 1-94-15,3 0 183 0,3 3-124 0,2-2-55 0,5 2-33 0,0 0 225 0,0 0-134 0,7 0-62 16,13 2-32-16,4 5 19 0,4 0-16 0,4-1-9 15,5-2-25-15,4 0-64 16,5-1 33-16,6-2-1 0,4 2-246 0,-1-3 135 16,-4 0 71-16,5 0-276 0,-3 0 167 0,-3 0 27 15,4 2 61-15,-13-2-680 0</inkml:trace>
  <inkml:trace contextRef="#ctx0" brushRef="#br0" timeOffset="29085.78">19198 15838 2022 0,'0'0'0'0,"0"0"0"0,-6 0 0 0,4 0 0 0,1 0 0 0,-1 0 0 0,0 0 59 0,2 2 0 16,0 0-15-16,0 1-393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9T01:05:55.5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21148 4442 1131 0,'-3'-15'0'0,"2"2"0"0,-2 4 0 0,2-8 0 0,1 2 0 0,0-4 0 0,0-4 0 0,0 3 131 0,0-4-46 0,0 0-25 16,4-1 44-16,-1-2-33 15,-1-2 8-15,1 6-15 0,-2 1 0 0,-1 1-27 16,0 5 0-16,0-5 62 0,0 10-36 0,-8 5 1 31,-1 1-27-31,-2 3 78 0,-2 2-39 0,-5 4 9 0,0 16-48 0,0 10 72 0,-2 4-36 0,4 8 0 0,1 6 24 16,1 5-20-16,6-2-10 0,5 3 92 15,3 0-61-15,0 2-30 0,0 0-1 0,0 8 64 16,3-7-52 0,6-1 0-16,-1-1-41 0,0-1-53 0,-3 1 26 0,2 4 9 0,-5-14 17 0,-2-3-142 15,0-1 71-15,0-1 35 16,-10-3-205-16,0 2 103 0,-1-10 58 0,-6-5-127 0,4-4 83 16,-2-3 9-16,0-5 31 0,-3 1-296 0,1-9 157 0,3-4 75 15,-3 0 36-15,1-3-289 0,-1-8 163 0,0-7 73 16,1-4 50-16,-1-6-359 15,2-4 200-15,-5-8 100 0</inkml:trace>
  <inkml:trace contextRef="#ctx0" brushRef="#br0" timeOffset="155.58">20609 4811 627 0,'-11'-11'0'0,"1"2"0"0,3 2 0 0,-1 1 0 0,5 3 0 0,2 2 571 16,1 1-267-16,0 0-133 0,3 0 334 0,13 0-224 15,5 0-126-15,4-1 250 16,6-2-184-16,4-1-92 0,2-1-37 0,-1 1-22 0,3-2-33 0,0 1 0 15,2 2 0-15,0 1-367 16,5 1 193-16,-7-2 83 0,0 3 45 0,-2 0-600 0,-2 0 323 0,2 0 83 16,0 3-580-16,-10-2 378 0</inkml:trace>
  <inkml:trace contextRef="#ctx0" brushRef="#br0" timeOffset="388.95">21383 4452 1329 0,'-2'-9'0'0,"-4"1"0"0,-2 0 0 0,0 5 0 0,0-1 0 0,-4 2 0 0,5 2 642 16,-4 0-302-16,2 11-151 0,0 6-76 16,0 8 152-16,1 5-105 0,2 5-65 0,1 4-30 0,3 4 159 31,1 1-93-31,1 4-47 0,0 5-222 0,0-5 83 0,8-4 46 0,4-1-447 0,4-4 246 16,-1-2 124-16,5 0 70 0,-1-13-580 31,0-1 234-31,1-8 165 0,0-1 69 0,-1-5-174 31,4-2 123-31</inkml:trace>
  <inkml:trace contextRef="#ctx0" brushRef="#br0" timeOffset="855.19">21775 4483 1838 0,'2'-31'0'0,"-2"0"0"0,0 7 0 0,0 0 0 0,-5 10 0 0,-4 2 0 0,1 7 0 0,-6 2 0 0,3 3 273 0,-6 0-109 0,1 10-68 16,-1 8 93-1,0 6-76-15,0-1-37 0,2 6-1 0,0 3-2 16,8-6-35-16,3 0-1 0,2-1 0 0,2-2-36 16,0-2 0-16,2 1 46 0,6-6-181 0,5-3 86 0,0-3 42 0,2-1-211 15,2-4 89-15,3-2 32 0,-1-3 48 0,1-1-119 16,-3-12 52-16,3-1 44 0,-3-7-11 16,0 0 66-16,-3 1 11 0,-3-5-33 0,-1 0 1 15,-3 0 212-15,-2 2-105 0,0-2-50 31,-4 7 168-31,-1 2-80 0,0 3-58 0,0 4 352 0,-1 4-164 0,-4-1-82 0,0 6-64 32,-2 0 15-32,2 11-34 0,0 5-1 0,4 9-35 0,-1 4 57 0,2 3-34 0,0 3 1 0,0 3-24 0,0 1-123 15,3 6 71-15,2-4 21 0,0 0-110 0,1 1 70 16,-3-1 36-16,0-3-252 0,-1 8 131 0,-2-14 24 16,0 0 46-16,-3-2-52 15,-10-5 38 1,1-3-4-16,-5 2-9 0,1-14 139 0,-4-3-50 0,-2-3-27 0,2-4 0 0,-4 0 222 15,0-8-119-15,2-8-31 16,3-4 162-16,2-1-89 0,3-2-58 0,3 0 63 0,2-4-44 0,7 3-55 16,2 0-37-16,0 0 0 0,2 0 0 0,11 0 0 15,3-4 0-15,3 6 0 0,1 1 0 0,4-1 0 32,1 3 0-32,2 0-275 0,4 0 84 0,-4 3 69 0,-1 3-576 0,-3 2 330 0,5 0 165 0,-2 1-194 31,2-2 171-31,-3 4 99 0,-4-3 44 0,0 4-427 0</inkml:trace>
  <inkml:trace contextRef="#ctx0" brushRef="#br0" timeOffset="998.8">22060 4524 1577 0,'-2'-4'0'0,"-1"2"0"0,-4 0 0 0,5-1 0 0,-2 2 0 0,-1 0 356 0,-1 1-164 0,2 0-77 0,-3 2 229 16,2 9-153-16,-1 3-68 0,1 5-48 16,2 3 355-16,0 1-197 0,1 5-98 0,2-1-49 0,0 4-239 15,0-2 90-15,3 0 51 0,7-2-680 0,1-3 364 16,3 0 183-16,0-2-697 15,1-7 358-15,1-6 223 0</inkml:trace>
  <inkml:trace contextRef="#ctx0" brushRef="#br0" timeOffset="1232.18">22182 4619 1030 0,'-5'-11'0'0,"1"4"0"0,2 2 0 0,2 1 0 0,0-1 631 0,0 4-298 0,0-1-138 15,9 2-84-15,4 0 137 16,2 0-105-16,-2 9-53 0,5 2 222 0,0 1-127 15,-3 2-79-15,-1-2-34 0,-2 5-2 0,-2 2 0 16,-4-2-33-16,-2 5-72 0,-4-2 31 0,0 4 0 16,-2-3 42-16,-9 3-33 0,-8-4-1 0,-2 4 43 15,-5-4-10-15,-3-4-28 0,-3-1-1 0,3-3 29 16,-1-5-47-16,2 1-188 0,8-6 76 16,4-2 64-16,6 0-457 0,7-8 242 15,3-8 104-15,4-4-522 16,17-2 331-16,8-6 162 0,4-1 80 0</inkml:trace>
  <inkml:trace contextRef="#ctx0" brushRef="#br0" timeOffset="1401.72">22406 4613 1757 0,'11'-11'0'0,"0"8"0"0,-6-3 0 0,3 5 0 0,-7-1 0 0,1 2 0 0,-2 0 0 0,0 11 406 0,-5 4-185 0,-5 3-92 0,1 0-46 16,-3 5 10-16,2-3-56 31,2 2 0-31,-1-2 0 0,4 0 0 0,2-2 1 0,3 4 8 0,0-4-9 0,0-1 1 0,1-2-1 16,11-1 0-16,2-3 0 0,3 1 10 15,3-7-10-15,2-3 0 0,1-2 0 0,1 0-462 0,0-3 212 16,3-7-737-16,-5-4 461 16</inkml:trace>
  <inkml:trace contextRef="#ctx0" brushRef="#br0" timeOffset="1571.27">22671 4596 1848 0,'-7'-9'0'0,"2"4"0"0,2 2 0 0,-1-1 0 0,1 1 0 0,3 3 0 0,0 0 0 0,0 3 675 0,2 8-318 0,4 5-161 0,5 5 195 0,-3 2-181 0,1 2-87 0,0-1-43 16,-3 4-75-16,1 2 41 16,-2-3-46-16,-4-1-234 0,1 0 117 0,-2 0 77 0,0 0 38 0,-7-2-405 15,-4-4 217-15,-3-5 106 0,-1-4 60 0,-4-2-657 0,3-6 322 0,-2-3 151 32,5 0-457-32</inkml:trace>
  <inkml:trace contextRef="#ctx0" brushRef="#br0" timeOffset="1720.87">22937 4421 2616 0,'18'-1'0'0,"3"1"0"0,1 0 0 0,-1 10 0 0,0 5 0 0,3 8 548 15,-7 4-260-15,-2 5 191 0,-2 8-479 0,-4 4 0 0,-6 5 0 16,-2 8 0-16,-1-7 0 0,-15 2 0 16,-9 0 0-16,-2-4 0 0,-4 0 0 0,-7 3 0 0,3-14 0 0,-6 1-100 15,-9 1-255-15,-2-4 195 0</inkml:trace>
  <inkml:trace contextRef="#ctx0" brushRef="#br0" timeOffset="11062.57">8905 12315 901 0,'-12'0'0'0,"1"0"0"0,0 0 0 0,2 0 0 0,0 0 0 0,0 0 111 0,7-2-40 0,-2 0 291 0,3 1-161 0,1 1-80 0,0-5-41 16,0 5 210-16,0 0-130 0,0 0-60 16,0-1-30-16,5-1 105 0,3 0-67 0,4-1-24 15,0-1-10-15,3 4 72 0,4-4-53 0,1 2-26 16,2 1 65-16,1-1-35 15,-1 2-11-15,0 0 8 0,-2 0-26 0,1 0-1 32,1 0-27-32,-1 2 93 0,-3 1-133 0,0 1 0 0,-1 0 0 0,-1-1 0 0,0 2 0 0,1 0 0 15,-2-2 0-15,-2 1 0 0,1-1 0 0,0-1 0 16,-2 2 0-16,7-2 0 16,-4-1 0-16,-2 2 0 0,1-3 0 0,2 0 0 15,-1 0 0-15,4 0 0 0,-1 0 0 0,-2 0 0 0,1 0 0 0,1 0 0 16,0 0 0-16,8 0 0 0,-7 0 0 15,2 0 0 1,2 0 0-16,2 0 0 0,-1 0 0 0,8 0 0 0,-6 0 0 0,1 0 0 16,4 0 0-16,-1 0 0 0,3 0 0 0,5 0 0 15,-7 0 0-15,4 0 0 0,-3 0 0 0,4 0 0 63,5 0 0-63,-6 0 0 0,2 0 0 0,-2 0 0 0,0 0 0 0,-1 0 0 0,5 0 0 0,-7 0 0 0,2 0 0 0,-4 0 0 0,3 0 0 0,1 2 0 15,3-2 0-15,-5 0 0 16,2 0 0-16,5 0 0 0,0 0 0 0,3 0 0 0,8-2 0 0,-8-1 0 0,2-1 0 0,1-1 0 0,0 0 0 0,3 0 0 16,4-1 0-16,-7 0 0 15,2 1 0-15,3 3 0 0,1-2 0 0,4 1 0 32,8-1 0-32,-11 3 0 0,2 0 0 0,1-1 0 0,3-2 0 0,1 2 0 15,16-1 0-15,-11 0 0 0,4 0 0 0,1-2 0 16,2 0 0-16,1 1 0 0,12-3 0 0,-13 5 0 15,3-1 0 1,3-2 0-16,0 3 0 0,-2 0 0 0,13 1 0 0,-20-2 0 0,8 3 0 16,3 0 0-16,3 0 0 0,1-1 0 0,10-1 0 0,-14 1 0 15,1-1 0-15,9-3 0 16,1 3 0-16,2-3 0 0,8-1 0 0,-21 3 0 0,5 0 0 0,0 2 0 16,1 1 0-16,7 0 0 0,-21 0 0 0,1 0 0 15,-2 0 0-15,3 4 0 0,2-1 0 0,12 3 0 31,-21-1 0-31,4-3 0 0,-2 2 0 0,1-1 0 0,0-2 0 16,13 1 0-16,-13-2 0 0,2 0 0 0,0 0 0 0,-1 0 0 0,1 0 0 16,6 0 0-16,-12 0 0 0,5-2 0 15,0 1 0-15,-1 1 0 16,-1-2 0-16,7 2 0 0,-17 0 0 0,3 0 0 16,1 0 0-16,5 0 0 0,-1 0 0 0,10 0 0 0,-19 0 0 0,2 0 0 15,-1 0 0-15,-3 0 0 47,1 0 0-47,6 0 0 0,-10 0 0 0,-1 0 0 0,-4 0 0 0,-4 0 0 0,-2 3 0 0,1 3 0 0,-12-3 0 0,-2-1 0 0,-5 4 0 0,-1-3 0 16,-3 3 0-16,1-4 0 0,-9 2 0 0,1-1 0 31,-2 0 0-31,-2-1 0 0,0 1 0 0,-1-1 0 0,-2-2 0 0,-1 2 0 16,1-2 0-16,-2 0 0 15,1 1 0-15,0-1 0 0,-1 0 0 0,-2 0 0 0,1 0 0 0,0 0 0 47,-1 0 0-47,1 0 0 0,-2 0 0 0,1 0 0 0,-1 0 0 0,0 0 0 0,0 0 0 0,2 0 0 0,-2 0 0 0,0 0 0 16,2 0 0-16,-1 0 0 0,-1-1 0 0,2-6 0 0,-2 2 0 0,0-2 0 31,0 0 0-31,-3 2-291 0,-9 0 27 0</inkml:trace>
  <inkml:trace contextRef="#ctx0" brushRef="#br0" timeOffset="12171.66">19057 12115 606 0,'-23'-9'0'0,"3"-1"0"0,6-1 0 0,-1 5 0 0,10 2 0 0,3 2 0 0,2 2 0 0,0 0 362 16,0 0-161-16,2 0-69 0,8 0 49 16,3 3-70-16,1 6-35 0,6-3 164 0,2 4-100 0,3-2-40 31,-1 0-9-31,2 1 16 0,2-2-33 0,2 3 0 0,2-3-33 0,9-2 213 0,-5 0-111 0</inkml:trace>
  <inkml:trace contextRef="#ctx0" brushRef="#br0" timeOffset="12470.86">19338 12162 3025 0,'45'3'91'0,"4"0"164"0,8-3-107 0,10 0-43 0,-1 0 90 0,3 0-83 0,3 0-112 0,5 0 0 0,2 0 0 0,13 0 0 0,-10 0 0 0,6-3 0 0,2 3 0 0,1 0 0 0,15-2 0 0,-16 2 0 0,11-1 0 0,2-1 0 0,3-1 0 0,2 0 0 0,18-1 0 0,-17 0 0 0,6 1 0 0,-1-2 0 0,3 0 0 0,3 4 0 0,15 0 0 0,-24 1 0 0,1 0 0 0,3 0 0 0,9 0 0 15,-2 5 0-15,16 2 0 0,-27 0 0 16,12 3 0-16,2-2 0 0,1 3 0 0,-5 1 0 0,14 1 0 0,-25-2 0 0,3 0 0 15,-2 2 0-15,-3 0 0 0,7 1 0 0,13 1 0 0,-25 0 0 16,2-1 0-16,4-2 0 0,1 5 0 31,3-3 0-15,6 1 0-16,-22-3 0 0,5-1 0 0,3-2 0 0,5 2 0 0,-6-4 0 0,5 4 0 0,-21-5 0 125,-1 2 0-125,1-1 0 0,-6-2 0 0,-6 3 0 0,1-1 0 0,-20-1 0 0,-1-2 0 0,0 5 0 0,-5-4 0 0,-3 1 0 0,-2 0 0 0,-12-1 0 0,-7-1 0 16,0 2 0-16,-5-4 0 0,-2 1 0 0,-5 1 0 0,-4-2 0 0,-3-1 0 0,-5-1 0 0,-1 0 0 0,0 2 0 0,-1-2 0 0,-1 0 0 0,0 0 0 0,0 0 0 0,0 0 0 0,0 0 0 0,0 0-49 0,0 0-408 0,0 0 208 0,0 0 105 0,-6 3 51 0,-9 2-841 15</inkml:trace>
  <inkml:trace contextRef="#ctx0" brushRef="#br0" timeOffset="35958.94">16562 16874 747 0,'-11'-8'0'0,"0"-4"0"0,3 5 0 0,2 3 0 0,3 1 0 0,3 3 0 0,0 0 0 0,0 0 436 15,2 4-203-15,8 3-96 0,4 1 189 0,2-1-144 16,1 1-70-16,8 1 228 0,2-4-154 0,4 2-74 15,1-1-35-15,8 1 198 0,3 0-118 16,7 2-48-16,3-4-40 0,6 2 63 16,5 0-46-16,8 1 0 47,13 0-35-47,-4-1 27 0,8-3-78 0,9 3 0 0,8-3 0 0,0 2 0 0,14-3 0 0,-18-3 0 0,6 0 0 0,6 2 0 0,-1-2 0 0,2 0 0 15,16 0 0-15,-17 0 0 0,5 0 0 0,1 0 0 0,0 0 0 0,3 0 0 16,17 0 0-16,-28 0 0 0,-2 0 0 0,8 7 0 15,5-2 0-15,-1 2 0 0,13 1 0 0,-24-2 0 16,9 2 0-16,9 1 0 16,-3-3 0-16,-3 3 0 0,15-1 0 0,-20-1 0 0,0 0 0 0,1 0 0 15,-1 1 0-15,2-3 0 16,9 4 0-16,-30-3 0 0,0 0 0 0,1-1 0 16,0 1 0-16,-5-4 0 0,2 3 0 31,-24-2 0-31,-5 0 0 0,3-2 0 0,-3 1 0 0,0 0 0 0,1-2 0 0,-21 0 0 0,-4 3 0 0,-6-3 0 15,-5 3 0-15,-8 0 0 0,1 0 0 0,-14 0 0 16,-1-2 0-16,-3 0 0 0,-6-1 0 0,1 3 0 16,-2-3 0-16,-1 0 0 0,0 0 0 0,0 0 0 15,0 0 0-15,0 0 0 0,0 0 0 16,-1 0 0-16,-4-3 0 0,-3-2 0 16,-3-1 0-16,-3 3 0 0,-2 0-73 0,-7 3-1424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9T01:06:59.4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7461 4847 669 0,'0'1'0'0,"0"1"0"0,0 1 0 0,0 0 0 0,0 1 214 0,0 1-77 0,0 0-54 15,0 2 292-15,0 0-168 0,0 1-83 0,0 2 8 16,0 1-37-16,2 1-9 0,0-1-46 16,3 2-150-16,1-2 74 0,0 4 39 15,-1 1 8-15,0-4-319 0,-1 2 174 0,1-4 86 16,-3 1 44-16,1 0-513 0,-1-1 208 0,-1-3 105 0</inkml:trace>
  <inkml:trace contextRef="#ctx0" brushRef="#br0" timeOffset="366.37">7448 4853 1374 0,'-5'-10'0'0,"-2"0"0"0,2 2 0 0,2 4 0 0,1-4 0 0,2 7 0 0,0-2 0 0,5 1 153 0,12 0-57 0,5-1-29 0,3 1 230 0,3 1-134 15,1-1-62-15,1 2 44 0,2 0-53 0,0 0-26 16,2 0 10-16,-2 5-235 0,-5 2 99 0,-2 1 50 16,0 1 24-16,-4 3-263 0,-6 3 140 0,-9-1 72 15,-4 3-210 1,-2 1 92-16,0 2 72 0,-11 1-2 0,-9-1 8 0,-3-2 11 15,-5 1 27-15,-4-4 237 0,-2-3-119 16,-3 4-68-16,3-9-21 0,0 2 426 0,2-5-210 0,5 0-66 16,-1-3-66-16,3 4 349 0,11-5-197 0,5 0-94 15,3 0 172-15,4-3-132 16,2 0-66-16,2-3-88 0,19-1-10 0,3-1 32 16,3 3-1-16,6-2-75 0,1 2 37 0,4 2 10 15,-6-1 29-15,-1 2-286 0,-1 2 143 0,-1 0 71 16,-3 0 36-16,4 0-546 0,-11 0 266 0,-1 0 65 31,-4 0-283-31,-4 6 228 0,-3-3 113 0,-2 0-229 16,-5-3 177-16,0 0 82 0,0 0 42 0,-11 0-70 0,-1-7 55 15,-3-10 19 1,-3-5 10-16</inkml:trace>
  <inkml:trace contextRef="#ctx0" brushRef="#br0" timeOffset="541.9">7605 4478 1573 0,'-7'-12'0'0,"3"6"0"0,-2-1 0 0,3 3 0 0,3 4 0 0,0 0 0 0,0 7 0 0,0 14 0 0,0 3 0 0,3 6 638 0,5 10-300 0,-5 2-149 0,5 5 335 0,-2 7-243 16,-2 6-110-16,-1-1-16 0,0 3-93 0,0 0-62 15,-2-2 0-15,4-4-71 0,0 6-21 16,-1-15 61-16,-1-4 35 0,2-3-263 16,1-5 150-16,-2-4 74 0,0-1 47 0,1-16-702 31,-1-2 249-31,-1-11 201 0,-2-1-334 0,2-3 267 0,1-16 124 0,1-11-286 0</inkml:trace>
  <inkml:trace contextRef="#ctx0" brushRef="#br0" timeOffset="676.54">7874 4555 1114 0,'6'-14'0'0,"-2"4"0"16,-1 4 0-16,2-1 0 0,0 5 0 0,2-1 566 0,0 2-253 0,-1 1-143 0,1 0-65 15,-3 6-100-15,3 7-1 0,1 4 35 16,-3 2 10-16,-2 4-281 15,2 3 136-15</inkml:trace>
  <inkml:trace contextRef="#ctx0" brushRef="#br0" timeOffset="834.12">7960 4991 2006 0,'-1'2'0'0,"-5"1"0"0,1 1 0 0,4-1 0 0,-2 1 0 0,2 0 0 0,-1 2 0 0,2-1 491 16,0 2-231-16,0 1-111 15,0 1-54-15,0 0-172 0,0 3 58 0,2 0 39 0,0 1-10 0,1-3-609 16,2 2 315-16,1-1 158 0,-3-3-363 0,1 1 231 16</inkml:trace>
  <inkml:trace contextRef="#ctx0" brushRef="#br0" timeOffset="1135.31">8070 4692 1185 0,'4'-4'0'0,"0"-2"0"0,0 2 0 0,5 0 0 0,-1 1 0 0,3-1 0 0,3 3 0 0,2-1 384 0,4 0-172 0,3 0-77 16,1 1-53-16,0 1 90 15,0 0-66-15,3 0-33 0,-2 0-9 0,-2 1 11 0,-3 6-36 0,-1 0 26 16,-4 3-26-16,-4-1 0 16,0 4 10-16,-4 3 131 0,-4-1-71 0,-1 5-35 15,-2-2 1-15,0 6 121 0,0 3-69 0,0 0-49 16,0 4 0-16,0-2-67 0,0 3 28 0,0 2 0 15,0 7-177-15,2-7 84 0,0 0 47 0,4 2-145 32,-1-5 96-32,2 3 48 0,0 4 9 0,-2-11-469 0,3-2 226 0,-6-4 59 0,2-1 76 0,-3-1-267 15,-1-3 158-15,0-5 92 0,0-5 42 0,-3-3-249 16,-8-3 146-16,0 0 73 16,-3 0-246-16,0-2 164 0</inkml:trace>
  <inkml:trace contextRef="#ctx0" brushRef="#br0" timeOffset="1487.4">8074 4952 966 0,'-9'0'0'0,"1"2"0"0,1 1 0 0,2 0 0 0,0 3 0 0,5 2 361 0,0-1-161 0,0 3-81 16,2 1-41-16,4 0-8 0,4 1 10 0,0-2-42 16,0 1 0-16,1-2-256 0,-1-1 129 15,0 2 72 1,-2-4-447-16,-2 0 234 0,-2 0 117 0,1-5-210 0,-4 0 146 0,-1-1 63 15,0 0 30-15,0 0 8 0,-4-8 31 0,-2-4 45 16,-4-3 0-16,0-2 0 0,1-4 0 16,-4 1 0-16,3-1 0 0,2 1 68 0,-1 1-73 0,2-1-9 15,0 6 331-15,6 3-165 0,0 0-36 0,1 1 193 16,0 3-122-16,2 1-65 16,9 5-47-16,3 1 92 0,3 0-65 0,2 1-31 15,1 8-1-15,1-1-49 0,-1 3-9 0,-3 1 26 16,2 0 0-16,-4 0-59 15,0 2 29-15,-3 1 10 0,-2-2-171 0,-5-1 95 0,-2 0 46 0,-1 1-175 16,-2 0 81-16,0-3 57 0,0-2-8 0,-3 0-156 16,-6-5 74-16,-4 1 55 0,2-2 3 0,-1-2-200 15</inkml:trace>
  <inkml:trace contextRef="#ctx0" brushRef="#br0" timeOffset="1764.69">8086 5032 935 0,'0'0'0'0,"-2"0"0"0,-1 0 0 0,0 0 0 0,1 0 0 0,-3 0 0 0,4-3 0 0,-1 1 400 0,2 2-171 0,0-1-100 15,0 0-43-15,0-2-24 0,8 1 0 0,-2 2-132 16,8 0 64-16,-3-2 17 16,3 2 0-16,0 0-414 0,-3 0 219 0</inkml:trace>
  <inkml:trace contextRef="#ctx0" brushRef="#br0" timeOffset="1934.21">8077 5166 1300 0,'-6'0'0'16,"0"0"0"-16,1 0 0 0,2 0 0 0,1 0 0 0,2 0 278 0,0 1-119 0,0-1 51 15,3 0-91-15,10 0-40 0,2 0 0 0,5 0-150 16,1-1 55-16,4-6 36 0,-4 2-9 0,4-1-527 15,-2-1 270-15</inkml:trace>
  <inkml:trace contextRef="#ctx0" brushRef="#br0" timeOffset="2120.71">8747 4548 1065 0,'0'-6'0'0,"0"2"0"0,0 2 0 0,0-3 0 0,0 3 527 0,0 0-245 0,1-1-113 16,0 3-70-16,1 0-6 0,3 0-29 0,0 0 1 16,1 0-265-16,0 1 128 15,-2 8 50-15,4 0 29 0,-4 3-642 0,1 0 311 0,-2 1 156 0,2 3-330 16</inkml:trace>
  <inkml:trace contextRef="#ctx0" brushRef="#br0" timeOffset="2266.32">8662 4726 430 0,'-13'0'0'0,"-6"3"0"0,6-3 0 0,3 0 0 0,1 0 0 0,4 0 489 0,3 0-226 0,-2 0-103 0,4 0 212 16,2 0-167 0,10-3-84-16,5-3-42 0,5 1 195 0,2-4-109 0,2 3-68 15,1-1-30-15,0 2-153 0,0-2 62 0,1 1 31 16,2 2 8-16,-7 0-196 0,-1 3 109 0,-2-1 54 0,-1 2-536 16,-4 0 289-16,2 0 61 0,-6 0-421 15</inkml:trace>
  <inkml:trace contextRef="#ctx0" brushRef="#br0" timeOffset="2423.9">8779 4715 936 0,'-5'0'0'0,"-2"-1"0"0,4-1 0 0,-4 0 0 0,4 0 0 0,2 2 0 0,-1 0 64 16,0 0-17-16,2 0-10 0,0 7 0 0,0 1 1 16,0 3-1-16,0 1 0 0,0 0 10 0,0 1-10 15,0 1 0-15,0 1 0 0,0 0 0 16,0 0 1-16,0 3 8 0,0-5-9 0,0-2 1 0</inkml:trace>
  <inkml:trace contextRef="#ctx0" brushRef="#br0" timeOffset="2580.07">8894 4734 1251 0,'0'3'0'0,"0"-3"0"0,0 0 0 0,0 4 0 0,0-2 0 0,0 1 0 0,0 2 0 0,0 1 473 0,0-2-219 0,0 2-98 16,0 2-80-16,2 1-39 0,0-1 0 0,0 2 0 31,0 0-425-31,1 2 221 0,-1-3 98 0,-1 1-258 0,2 0 173 0,-3 1 87 16</inkml:trace>
  <inkml:trace contextRef="#ctx0" brushRef="#br0" timeOffset="2770.57">8698 4841 905 0,'0'0'0'0,"-5"2"0"0,2 2 0 0,-3-1 0 0,1 0 0 0,2-1 246 0,0 1-105 0,-1 0-51 0,-1 1 55 0,2-2-44 31,-1 1-37-31,3-1-247 0,-1 0 111 0,1 2 54 0,0-2 37 0,1 2-192 0,0-4 104 16,0 0 53 15,0 0 26-31,0 0-490 0</inkml:trace>
  <inkml:trace contextRef="#ctx0" brushRef="#br0" timeOffset="3080.26">9067 4775 1535 0,'0'0'0'0,"1"0"0"0,-1 0 0 0,3 0 0 0,-1 0 0 0,-1 0 0 0,0 0 0 0,0 0 270 0,1 0-116 0,1 3-59 16,0-1-29-16,3 0-185 0,-2 0 73 0,0 2 42 0,-1 0-188 0,0-1 114 0,2 2 58 0,-2 2-594 0</inkml:trace>
  <inkml:trace contextRef="#ctx0" brushRef="#br0" timeOffset="3438.33">8861 4995 1240 0,'0'1'0'0,"0"-1"0"0,0 2 0 0,0 0 0 0,1 0 0 0,5-1 0 0,7 3 0 0,-1-3 363 0,3 4-167 0,2 0-80 0,2-1-35 0,0 3 1 16,-1 1-45-16,0 1 9 0,-4 0-72 0,-5 3 32 0,-3 3-1 0,-4-1-145 16,-2 4 88-16,0 3 54 0,-11-2-10 0,-8 0-197 0,-1-3 116 0,-3 1 1 15,-4-5 47-15,-2 2-281 16,2-8 148-16,3-2 64 0,-1-4-92 0,5 0 83 0,-2 0 32 0,6-9 9 15,3-7 5-15,5-2 37 0,2-2-1 0,3 0 76 32,1 2-47-32,2 5 9 0,0 2-37 0,2 3 387 0,5 2-194 0,0 3-76 15,6 2-62-15,-3 1 578 0,5 0-283 0,2 5-123 16,0 8 284-16,2 2-219 0,2-1-101 0,-1 5 2 0,1-2-61 16,0 2-29-16,1 1-1 0,0 1-233 15,6-1 111-15,-6 1 42 31,-1-4 25-31,1-1-652 0,-1-3 338 0,-1-3 170 0,1-1 94 16</inkml:trace>
  <inkml:trace contextRef="#ctx0" brushRef="#br0" timeOffset="3848.23">9371 4715 2227 0,'-8'0'0'0,"5"0"0"0,-2 0 0 0,2 0 0 0,0 0 0 0,0 0 0 0,-1 0 368 0,3 2-170 0,-1 6-81 0,-1-1-116 0,3 1-1 0,0 0 45 16,0 1-9-16,0-2-364 16,0 2 182-16,0-1 91 15,0-1-588-15,3 0 323 0,-1-3 159 0,-1-1 82 0,0 0-410 0,0-3 227 16,-1 0 112-16,0 0-52 0,0-3 105 0,0-7 37 47,0-2 60-47,0-7 0 0,-3-2 0 0,-6-5 0 0,3-4 0 0,1-3 0 0,-1-5 0 0,1 2 0 0,2-3 171 0,1 2-132 15,2 6-32-15,0 3 443 0,0 4-187 0,7 6-121 0,7 1-20 16,4 1 93-16,4 10-94 0,2 2-42 16,3 1 0-16,2 3 22 0,2 0-33 0,6 0 10 0,-8 9-42 0,0 1 30 47,-2 1-1-47,-4 1-28 0,-3 0 50 0,0 4-17 0,-7-4-8 0,-3 5 67 0,-6 0-46 0,1 1-23 31,-4 1-1-31,1 3 120 0,-2-2-76 0,0 2-33 0,0-3-1 0,0 1-126 0,-2 1 47 0,-1 3 32 0,1-5-9 0,1-1-146 15,1 0 85-15,0-2 42 0,0 1-512 0,0-1 262 47,0-4 94-47,0-3 78 0,0-1-545 0,0-4 296 0</inkml:trace>
  <inkml:trace contextRef="#ctx0" brushRef="#br0" timeOffset="4013.79">9438 4601 709 0,'-17'-2'0'0,"1"-1"0"0,2 3 0 0,4-3 0 0,3 3 520 0,-1 0-233 0,8 0-130 16,0 0-61-16,2 0 167 0,8 3-113 0,3 0-57 0,6 0 6 0,1 3-35 15,1-3-1-15,3 2-349 0,-3-2 161 0,-2 3 81 16,2-1 49-16,-5-1-654 0,-2 2 330 0,-2-3 165 16</inkml:trace>
  <inkml:trace contextRef="#ctx0" brushRef="#br0" timeOffset="4158.41">9473 4693 849 0,'-12'0'0'0,"0"0"0"0,1 0 0 0,3 0 0 0,1 0 0 0,1 0 0 0,2 0 0 0,4 0 401 0,0 0-174 0,0 0-100 15,4 0-45-15,7 2 128 0,4-1-87 0,2 2-44 16,0-2-127-16,1 1 37 16,-2 1 24-16,0-3-224 0,-2 3 123 0,0 1 63 0,-2-1 39 0,-4 2-622 15</inkml:trace>
  <inkml:trace contextRef="#ctx0" brushRef="#br0" timeOffset="4357.8">9098 4874 1279 0,'-12'0'0'0,"4"0"0"0,3 0 0 0,3 0 0 0,2 0 0 0,2 0 0 0,18 3 261 16,7 0-113-16,12-3 177 0,9 0-144 0,8 0-63 0,2 0-46 0,3 0 31 15,9 0-34-15,5-2 1 0,-2-2-34 0,5 0-84 0,-19 1 38 0,-9 1 23 16,-8 1 0-16,-9 1-311 16,-10 0 167-16,-2 0 93 0,-18 0-497 0,-2 0 229 15,-1 0 151-15,-9 1-363 0</inkml:trace>
  <inkml:trace contextRef="#ctx0" brushRef="#br0" timeOffset="4501.42">9372 4977 1010 0,'-11'11'0'0,"4"1"0"0,2 1 0 0,4 1 0 0,-1 2 0 0,2 0 0 0,0-2 260 0,0 4-112 0,3-6-56 15,6 3-28-15,1-4 32 0,0 4-21 0,-1-6-9 16,2 0-402-16,-2-4 186 0,0-2 93 0,-2 0-545 16</inkml:trace>
  <inkml:trace contextRef="#ctx0" brushRef="#br0" timeOffset="4698.87">9393 5000 534 0,'0'-5'0'0,"0"-2"0"0,5 3 0 0,2-2 0 0,5 2 273 0,4 1-118 0,6-1-60 0,3 4-20 0,7 0 152 16,0 0-96-16,3 0-47 0,1 0-24 0,0 7 15 16,0 0 9-16,-6 3-48 0,-4 1-48 0,-6 2 25 31,-3-2-1-31,-6 1-93 0,0 5 67 0,-10-4 21 0,-1 3 0 0,-4-1-129 0,-11 0 75 0,-2-3 41 15,-4 3-23-15,0-3-317 16,0-3 165-16,-2-4 82 0,0 1 5 0</inkml:trace>
  <inkml:trace contextRef="#ctx0" brushRef="#br0" timeOffset="4870.42">9500 5107 1131 0,'-5'0'0'0,"-1"0"0"0,2 0 0 0,-1 0 0 0,2 2 0 0,3-2 0 0,0 2 0 0,0-2 155 15,6 3-59-15,8-3 139 0,1 0-104 0,5 3-47 0,0-3-24 0,0 0-251 16,0 0 114-16,3 0 65 16,-5 0 20-16,-1 0-570 0,-5 0 283 0</inkml:trace>
  <inkml:trace contextRef="#ctx0" brushRef="#br0" timeOffset="4978.68">9475 5196 639 0,'-12'0'0'0,"4"0"0"0,-1 0 0 0,2 0 0 0,5 0 0 0,1 0 385 0,1 0-179 0,0 3-85 0,8-2 56 16,8 2-70 15,1 0-36-31,2-2-59 0,1 1 24 0,0 0 1 0,0-2-1 0,-1 0-377 0,0 2 189 0,-2-2 103 0</inkml:trace>
  <inkml:trace contextRef="#ctx0" brushRef="#br0" timeOffset="5145.22">9464 5286 712 0,'-6'0'0'0,"-1"0"0"0,0 2 0 0,4-1 0 0,0 2 0 0,2 0 0 0,1 0 435 0,1 2-200 0,7-2-99 0,7-1 77 0,1 4-88 15,3-3-35-15,-1 0-216 0,2-1 81 0,-2 0 41 16,-3-1-1-16,2 1-179 0,-1 0 119 0,-4-2 46 31,-2 0 27-31,-2 0-570 0</inkml:trace>
  <inkml:trace contextRef="#ctx0" brushRef="#br0" timeOffset="5382.6">9610 5020 772 0,'0'0'0'0,"0"0"0"0,0 0 0 0,0 0 0 0,0 6 0 0,0 2 0 0,1 2 177 16,0 7-61-16,1 1 40 0,-1 10-59 0,-1 3-31 0,0 4 0 0,0 3-98 15,-4 3 44-15,-7-4-10 0,-1-2 34 0,-4-4 0 16,0-3 0-16,-2 0 10 0,3-13 24 0,3 0 0 47,-2-6-34-47,5-4 0 0,3-3 217 0,0-1-99 0,6-1-63 0,0 0 129 0,3 0-92 0,15 0-46 0,4 0-23 0,7 0 113 15,2-1-72-15,4-1-32 0,4 1 0 0,2 0-358 16,4-2 163-16,5 0 91 16,-4 2 31-16,2 1-353 0</inkml:trace>
  <inkml:trace contextRef="#ctx0" brushRef="#br0" timeOffset="5502.28">10440 5342 2250 0,'-6'0'0'0,"1"0"0"0,-1-2 0 0,3-1 0 0,1 0 0 0,0 0 0 0,0-1-415 0</inkml:trace>
  <inkml:trace contextRef="#ctx0" brushRef="#br0" timeOffset="31055.14">20896 11060 1877 0,'-15'-4'0'0,"1"1"0"0,1 1 0 16,4 1 0-16,-3 1 0 0,7 0 0 0,-1 0 0 0,5 0 0 0,0 0 235 0,1 1-98 0,0 1 152 31,0 1-131-31,0 2-60 0,5 2-30 0,4-1 167 0,5 1-99 0,3 2-40 0,3-2-34 0,5 1 103 15,2 0-64-15,9 4-32 0,3-6 0 0,12 5 67 16,3-6-136-16,10 1 0 0,8-1 0 0,14-2 0 16,26 1 0-16,0-4 0 15,10 0 0-15,10-2 0 0,-3-3 0 0,-2-2 0 0,13 1 0 0,-29-2 0 32,-7 7 0-32,-9-4 0 15,-12 3 0-15,-8 0 0 0,3 0 0 0,-26 2 0 0,-8 0 0 0,-2 0 0 0,-10 0 0 0,-2 0 0 16,-1 0 0-16,-10 2 0 0,-4 0 0 0,-5 0 0 15,-2-2 0-15,-3 3 0 0,0-1 0 0,-4-2 0 16,-1 0 0-16,0 0 0 0,0 0 0 0,0 0 0 16,0 0 0-16,0 0 0 15,0 0 0-15,0 0 0 0,0 0 0 0,0 0 0 0,0 0 0 0,0 0 0 16,0 0 0-16,0 0 0 0,0 0 0 0,0 0 0 31,0 0 0-31,5 0 0 0,-1 0 0 0,2 1 0 0,1-1 0 0,-1 0 0 16,3 0 0-16,-4 0 0 0,1 0 0 0,-3 0 0 15,0 0-860-15</inkml:trace>
  <inkml:trace contextRef="#ctx0" brushRef="#br0" timeOffset="59482.35">7537 16670 1581 0,'-15'-12'0'0,"2"2"0"0,3 2 0 0,6 5 0 0,1 0 0 0,3 0-1 0,0 2 1 0,0 0 203 0,0-1-85 0,0-1-38 0,7-1 134 0,3-1-85 0,4 2-43 16,1-3 12-16,1 0 36 0,1 4-45 16,4-1 0-16,1-2-45 0,0 4 162 15,2-2-70-15,-1 0-52 16,1 3 159-16,2 0-100 0,-4 0-49 0,6 0 67 0,4 3-161 0,-2 4 0 15,0-2 0-15,4 4 0 0,0-3 0 0,-2 5 0 16,7-4 0-16,-6 2 0 0,1 0 0 0,1 0 0 16,1-1 0-16,-1-1 0 0,8 1 0 0,-10-3 0 15,3 1 0-15,1-2 0 16,-1-1 0-16,2 0 0 0,5-3 0 0,-4 0 0 16,-1 0 0-16,1 0 0 0,3 0 0 0,1 0 0 15,9-5 0-15,-9-2 0 0,4 0 0 0,1-2 0 0,4 0 0 16,1-1 0-1,7 0 0-15,-11 2 0 0,2 0 0 0,-4 1 0 0,0 0 0 0,1 4 0 16,6-2 0-16,-13 2 0 0,0 1 0 0,4 0 0 16,0 0 0-16,3 2 0 0,6 0 0 0,-8 0 0 15,2 0 0-15,2 0 0 16,-2-3 0-16,10 3 0 0,-10-2 0 0,1-1 0 0,3 2 0 0,2-2 0 16,3 3 0-16,6-3 0 15,-11 1 0-15,0 0 0 0,1 2 0 0,-1-1 0 16,0 1 0-16,8 0 0 0,-9 0 0 0,1 0 0 15,4 0 0-15,-2 0 0 16,0-2 0-16,5 0 0 0,-13 0 0 0,-3 1 0 16,-1 0 0-16,-3 1 0 15,-3 0 0-15,6 0 0 0,-15 0 0 0,2 0 0 0,-5 0 0 0,-2 0 0 0,0 0 0 16,1 0 0-16,-9 2 0 0,1-2 0 16,-1 2 0-16,-1-2 0 0,-4 0 0 0,4 0 0 0,-4 0 0 15,-1 0 0-15,-1 0 0 0,-1 0 0 16,-3 0 0-16,4 0 0 0,-3 0 0 0,-3 0 0 15,1 0 0-15,-1-2 0 16,1 2 0 0,-2-1 0-16,0 0 0 0,0-3 0 0,0 3 0 0,0-5 0 0,0 1 0 0,0-1 0 15,-3-1 0-15,-4 1-96 0,-2 2-1129 0,1 3 593 0</inkml:trace>
  <inkml:trace contextRef="#ctx0" brushRef="#br0" timeOffset="60339.05">12775 16586 1201 0,'-18'-3'0'0,"1"-6"0"0,0 5 0 0,2 0 0 16,3 1 0-16,3 1 0 0,4 0 0 0,3 1 196 0,2-1-77 0,0 2-39 0,2-2 262 0,9 0-140 31,10-3-85-31,6-2 201 0,7 0-138 0,7 1-69 0,7-1-24 0,1 2 240 16,7 1-143-16,3-1-71 0,8 3-35 0,6-2 198 0,17 3-276 16,-1 1 0-16,7 0 0 0,8 0 0 15,10 4 0-15,7 1 0 0,21 4 0 16,-21-2 0-16,7 2 0 0,6-1 0 0,3 0 0 0,1 1 0 15,19-2 0-15,-23-6 0 0,8-1 0 0,-2 0 0 16,2 0 0-16,-5-1 0 0,3-6 0 0,-40 5 0 16,-8 0 0-16,-7 2 0 15,-4 0 0-15,-6 0 0 0,3 4 0 0,-24 3 0 16,-2 2 0-16,-4 0 0 0,-4 3 0 0,-4-3 0 0,-1 2 0 0,-11-2 0 31,-3-2 0-31,-6 2 0 0,0-3 0 0,-6-1 0 0,-1-1 0 0,-8-1 0 16,0-3 0-16,-3 0 0 15,-1 0 0-15,0 0 0 0,0 0 0 0,0 0 0 0,0 0 0 0,-3-7 0 16,-3 0 0-16,-1-1 0 0,-2-4 0 0,1 5-40 16,0 2-428-16,-2 0 214 0</inkml:trace>
  <inkml:trace contextRef="#ctx0" brushRef="#br0" timeOffset="66664.25">18943 16866 2240 0,'0'0'0'0,"0"0"0"0,0 0 0 0,0 0 0 0,0 0 0 0,0 0 0 0,0 0 0 0,-1 0 192 0,1 0-76 0,0 0-28 0,0 0 87 0,0 0-68 0,1 0-33 15,5 0-1-15,4 0 128 0,1 3-70 0,4 2-51 16,1 0 0-16,4 2 73 0,-1-2-57 0,5 2-28 15,1-2-11-15,-1 3-57 0,3-2 0 0,0-1 0 0,1 2 0 16,1-3 0 0,6 3 0-16,-5-4 0 0,5 2 0 0,-2-2 0 0,1-1 0 0,2 1 0 15,6-1 0-15,-3-2 0 0,0 0 0 0,3 0 0 0,5 0 0 16,0 0 0-16,7 0 0 0,-4 0 0 31,0-2 0-31,1 0 0 0,4-1 0 0,9-2 0 0,-10 2 0 0,4-1 0 0,1-2 0 0,3 2 0 16,0-1 0-16,10-1 0 0,-11 3 0 0,3-1 0 15,2-2 0-15,5 1 0 0,0 0 0 0,12 1 0 32,-14-1 0-32,5 0 0 0,0 1 0 0,2-2 0 0,4 4 0 0,12-3 0 15,-15 1 0-15,3 1 0 0,2 2 0 0,1-3 0 16,1 3 0-16,13-1 0 0,-18 2 0 0,2 0 0 16,3 0 0-16,0 0 0 0,3 5 0 0,15 0 0 15,-15-2 0-15,4 3 0 16,7-4 0-16,-1 2 0 0,6-1 0 0,13 1 0 15,-15-2 0-15,2-2 0 0,5 3 0 0,4-3 0 16,5 1 0-16,13-1 0 0,-22 1 0 0,6 2 0 0,8-2 0 16,0 2 0-16,3 0 0 0,13 2 0 15,-19-1 0-15,9 1 0 0,2 0 0 0,2 0 0 16,8 2 0-16,15-3 0 62,-28 3 0-62,10-3 0 0,5 3 0 0,5-2 0 0,1 2 0 0,16 0 0 0,-24-3 0 0,9 3 0 0,2 2 0 0,5-4 0 0,1 4 0 0,13 1 0 0,-23 0 0 0,5-1 0 16,3 3 0-16,1 1 0 0,18 1 0 0,-33-3 0 0,9 0 0 0,6 3 0 0,3 0 0 16,-3-1 0-16,11 1 0 0,-21-1 0 0,4-2 0 15,1 2 0-15,6-2 0 0,0-2 0 16,12 2 0-16,-31-1 0 31,12-3 0-31,2 0 0 0,-4 0 0 0,0 1 0 0,11-2 0 16,-32 0 0-16,1-4 0 0,1 1 0 0,-3-1 0 0,-10 0 0 0,4 0 0 0,-29-1 0 15,2 1 0-15,-3-2 0 0,-10 1 0 0,-9-1 0 16,-2 0 0-16,-18 3 0 0,-5-3 0 0,-2 1 0 16,-8 0 0-16,-7-1 0 0,-2 2 0 0,-17-2 0 31,-3 0 0-31,-4 0 0 0,-3 0 0 0,0 0 0 0,0 0 0 0,-5 0 0 0,-8 0 0 0,-10 0 0 16,-3-3 0-16,-7-1 0 15,-8 1 0-15,0 2 0 0,-10-1-75 0,-4 2-498 0,-11 2 268 0,-12 14 132 16</inkml:trace>
  <inkml:trace contextRef="#ctx0" brushRef="#br0" timeOffset="81309.69">7855 13066 886 0,'-2'-11'0'0,"2"2"0"0,-3-6 0 0,1 6 0 0,2-4 0 0,0 1 0 0,-3-2 0 0,3 2 272 16,-1-5-109-16,-2 2-68 15,3 2 41-15,0-2-51 16,0 0-23-16,0-3 13 0,-2 4-8 0,2-3-30 16,-1 5-1-16,-1-2 46 0,1 2-23 0,-3-3 9 0,2 5-32 0,-2 1 60 0,-2 4-29 15,0-1-1-15,1 1-30 0,-4 0 160 16,1 4-85-16,-1 1-37 0,-1 0 91 0,1 1-64 16,0 8-33-16,-2 3 104 0,3 2-73 0,0 2-31 31,2 4 0-31,1 2 125 0,2 6-78 0,1 2-38 0,2-1-77 0,0 5 0 0,0 2 0 0,0 6 0 15,2-1 0-15,4 6 0 16,4 1 0-16,-3 4 0 0,1 3 0 0,2 2 0 16,-1-2 0-16,-1 10 0 0,-2-13 0 0,0 1 0 0,0-7 0 15,-5 2 0-15,0-5 0 0,-1 5 0 16,0-13 0-16,0-4 0 0,-8-4 0 0,0-4 0 16,-3-5 0-16,-1-2 0 0,-1-8 0 0,-2-8 0 15,2 0 0-15,-7 0 0 16,1 0-61-16,-5-12-588 0,2-5 311 0,1-6 151 0,-2-7 76 0,1-4-650 15,2-8 363-15,-4-7 171 0</inkml:trace>
  <inkml:trace contextRef="#ctx0" brushRef="#br0" timeOffset="81510.66">7378 13288 1096 0,'-2'0'0'0,"-2"0"0"0,2 0 0 0,1 0 0 0,1 0 0 0,0 0 795 0,9 0-379 0,11-2-190 0,10-1 300 0,6 0-244 0,8-1-114 0,2-1 254 0,3-1-422 0,5 0 0 16,2 1 0-16,2-1 0 16,4-1 0-16,-11 5 0 0,-8-3 0 0,-4 5 0 15,-5-2 0-15,-9 0 0 0,-2 2-531 0,-14 0 262 16,-6 0 152-16,-3 0-47 0,0 0-542 0,-6 0 335 16,-6-1 158-16,-4-5-229 0</inkml:trace>
  <inkml:trace contextRef="#ctx0" brushRef="#br0" timeOffset="82184.86">8498 12747 833 0,'-9'-10'0'0,"3"-1"0"0,2 7 0 0,1-2 0 0,1 4 555 16,0 2-249-16,2 0-139 0,0 0 149 0,0 0-140 0,2 15-69 0,4-1-34 15,1 6 288-15,1 1-166 16,-3 4-79-16,0 4 12 0,-2 1-45 0,-2 3-1 16,1 5-35-16,-2-3-132 0,0 0 61 0,0 5 31 0,-5 0-1 0,-3 1-263 15,-3 3 156-15,-2-10 64 0,1-2-524 0,-1-7 242 16,3-7 149-16,-3-6-208 15,1-5 160-15,6-7 96 0,2-6 42 0</inkml:trace>
  <inkml:trace contextRef="#ctx0" brushRef="#br0" timeOffset="82319.5">8520 12901 1889 0,'6'-12'0'0,"2"6"0"0,-1-1 0 0,2 2 0 0,2 0 0 0,2 3 0 0,2-3 0 0,-1 3 0 0,3-1 540 0,0 3-252 0,-1 0-125 0,2 0-63 0,-1 0-220 0,-1 0 74 15,-2 3 42 1,0 4-648-16,0 0 345 0,-6 1 172 0,4 4-657 0</inkml:trace>
  <inkml:trace contextRef="#ctx0" brushRef="#br0" timeOffset="82484.06">8578 13040 989 0,'-14'1'0'0,"7"4"0"15,-2-2 0-15,3 3 0 0,1-3 269 0,3 5-116 0,-2 1-49 0,4-2-37 0,0 1 349 0,0 3-189 0,3 2-95 0,0-1-47 0,4 3-207 16,0 0 74-16,1 0 44 16,0-2-486-16,-1 0 264 0,0-2 132 0,-1 2-498 0,-2-7 295 15,-1-1 146-15</inkml:trace>
  <inkml:trace contextRef="#ctx0" brushRef="#br0" timeOffset="82696.5">8542 13033 1135 0,'-5'-8'0'0,"2"-2"0"0,-1 3 0 0,4 3 0 0,0 0 0 0,0 1 0 0,4-1 418 16,6 1-181-16,5 0-105 16,4 3-47-1,-2 0 101-15,3 0-75 0,2 5-36 0,0 1 8 0,-2 3 64 0,0-1-55 0,-1 3-27 0,0 3-74 0,-3 1 46 16,2 2 9-16,-6 1-66 0,-4 2 28 0,0 2 1 16,-4 0 28-16,-1 0-79 15,0 7 48-15,-3-7-9 0,0 2 36 0,0-4-304 0,-2 1 123 0,-3-4 77 16,-3 3 11-16,1-6-216 15,1-5 103-15,-2-3 72 16,2-1-434-16,-4-1 249 0</inkml:trace>
  <inkml:trace contextRef="#ctx0" brushRef="#br0" timeOffset="82829.67">8561 13154 1242 0,'-11'0'0'16,"-2"-2"0"-16,6 1 0 0,2 0 0 0,2 1 0 0,3 0 0 0,0 0 0 0,0 0 191 0,8 0-82 0,6 0-36 0,1 0 1 0,4 0-336 15,-2 0 150-15,3 0 84 0,-2 0 28 0,-1 0-224 16,-3 1 131-16</inkml:trace>
  <inkml:trace contextRef="#ctx0" brushRef="#br0" timeOffset="83279.73">8661 13208 675 0,'-11'2'0'0,"1"0"0"0,0 1 0 0,0-1 0 0,-1 2 0 0,2-3 0 0,3 2 286 0,1-1-125 0,2 0-62 0,1-1 5 0,-1 1-23 16,3 0-11-16,0-2-106 0,0 3 36 15,3-1 1-15,6-1 36 0,-2 0-203 16,2 2 98-16,-1-2 52 0,0 1 27 0,0-1-217 0,-1 2 114 16,-1 0 14-16,-2 1 40 0,-1 1-27 15,-2 0 0-15,1-1-11 0,-2 4 276 0,0 0-121 16,0-1-49-16,0 0 111 0,-4 3-76 0,-3-3-23 16,0 2-24-16,-1 2 239 0,1-3-119 0,2 0-23 15,0 0-39-15,1 1 27 16,0-1-33-16,0 1 9 0,4-2-41 0,0 1-25 15,0-1 1-15,2 1 23 0,8-1-25 0,-2 1 9 16,3 1 17-16,-1-1-42 0,1 0 41 0,-2 2 0 0,1 2 10 0,-5 0-65 16,0 0 25-1,-2 1-22-15,0 3 43 0,-3 0-35 0,0 2 36 0,-4-3-15 16,-6-1 8-16,-3 1-90 0,-2-3 42 0,-1-3-5 16,-1 1-151-16,-2-7 85 0,-1 0 49 0,1-3-135 15,-1 0 83-15,3-1 30 0,-3-6-6 0,5-8 8 16,4 1 0-16,3-3 19 0,3 4 11 15,-2-1 155-15,4 0-87 0,3 6-29 0,0-2 0 0,0 3 429 16,10 4-220 0,0-1-86-16,7 4 412 0,-1 0-252 0,5 0-123 0,2 3 155 15,4 6-139-15,0 3-70 16,5 1-26-16,-3 2-71 0,2-1 1 0,3 3 26 0,1 0-17 0,3 2-453 16,5-2 236-16,-7-3 113 0,3 1 60 0,-4-2-785 15,-1-6 402-15,-1-3 107 0</inkml:trace>
  <inkml:trace contextRef="#ctx0" brushRef="#br0" timeOffset="83469.22">9292 12738 1464 0,'-5'0'0'0,"1"0"0"0,-2 2 0 0,0 5 0 0,0 9 264 0,-2 3-119 0,-1 8-53 15,-5 9-28-15,0 8 605 0,-3 6-316 0,-2 12-148 0,-1-5-109 0,1 1-30 16,3-3 1-16,-1-8-466 0,3-4 219 0,0-2 117 16,5-17 46-16,2-7-775 0,3-6 392 0,0-7 197 15</inkml:trace>
  <inkml:trace contextRef="#ctx0" brushRef="#br0" timeOffset="83627.78">9140 13022 1653 0,'2'0'0'0,"1"0"0"0,2 0 0 0,2 0 0 0,0 0 0 0,2 7 0 0,4 5 423 0,1 2-194 0,4 3-86 16,1 3 232-16,3 2-170 0,4 1-83 0,-3-1-313 15,4 1 114-15,0 2 67 16,-2-5 19-16,-4-3-616 0,-1-3 322 0,-5-3 161 16,-3 0 81-16,-4 1-716 0</inkml:trace>
  <inkml:trace contextRef="#ctx0" brushRef="#br0" timeOffset="83773.39">9154 13263 1713 0,'-10'2'0'0,"0"-1"0"16,2 2 0-16,1-1 0 0,4 2 0 0,-1 1 0 0,4-2 0 0,0 3 0 0,8-2 185 0,8 0-73 0,2-1 53 0,3 3-55 0,2-5-41 16,0 1 0-16,1 1-444 0,-2-3 206 0,-2 0 103 15,1 2 60-15</inkml:trace>
  <inkml:trace contextRef="#ctx0" brushRef="#br0" timeOffset="84061.63">9192 13434 1161 0,'0'3'0'0,"0"0"0"0,0 1 0 0,0-1 0 0,0 1 0 0,0 0 0 0,1 0 155 0,1 1-60 0,1-2-17 15,2 2 8-15,-1 0-51 0,0-1 1 0,1-1-102 16,-1 1 51-1,0 1 34-15,-1-5-8 0,-2 3 35 0,0 1-9 0,1-2-1 0,-1-1 1 16,1 1 148-16,0 1-79 0,-1-1-34 16,1-1 6-16,3 3 0 0,-2-2-41 0,-1-1 36 15,1 1-10-15,1 0-26 16,-1 1-1-16,1-2-14 0,-1 2 15 0,-1-3 9 0,0 5-9 0,-1-5 13 16,-1 3-13-16,0 1 0 15,0 1-1-15,0-1-25 0,-4-2-9 16,-4 0 34-16,0 2-211 0,-3-3 94 0,2-1 53 0,-1 0-467 15,1 0 243-15,2 0 104 0,2-12 65 0,1-6-345 0</inkml:trace>
  <inkml:trace contextRef="#ctx0" brushRef="#br0" timeOffset="84208.24">9731 12779 1570 0,'1'0'0'0,"1"0"0"0,-1 0 0 0,-1 0 0 0,0 0 408 0,0 0-186 0,0 0-92 16,0 2-47-16,0 4 629 0,0 4-342 15,0-1-167-15,0 3-399 0,0 0 117 0,0 2 57 0,0-1-909 16,0-2 466-16,2 0 232 0,6-1 117 16</inkml:trace>
  <inkml:trace contextRef="#ctx0" brushRef="#br0" timeOffset="84464.28">10064 12751 1264 0,'0'2'0'15,"-10"3"0"-15,0 2 0 0,-4 3 0 0,-5 4 0 0,-7 3 0 0,-6 7 360 0,-4 5-162 0,-7 0-80 0,-4 8-32 16,2-5-15 0,-3-2 0-16,-1 2-34 0,-2-2-67 0,7-4 33 0,-3 0 10 0,19-12-31 15,9-7 27-15,8-4 1 0,8-3 27 0,3 0 65 16,0 0-23-16,11 0-9 0,10-4-34 0,8-6 131 16,6 0-65-16,4 1-33 0,9-2 30 0,-6 2-36 15,5 0 0-15,3 1-26 0,1-1 24 0,0 2 1 31,6-3-16-31,-8 3-35 0,-6 3-1 0,0 0 27 0,-3 1 0 0,-8 1-466 0,2 2 227 16,-17 0 111-16,-10 0 34 0,-6 10-774 16,-1 2 397-16,-18 3 198 0</inkml:trace>
  <inkml:trace contextRef="#ctx0" brushRef="#br0" timeOffset="84639.82">9603 13276 1884 0,'0'12'0'0,"0"0"0"0,0 7 0 0,0 3 0 0,0 6 0 0,0-1 0 0,4 7 0 0,3 3 349 0,-1 1-156 16,2 3-80-16,-2 0 40 0,2-6-63 0,-1-4-28 15,-1-3 0-15,-2-3-491 0,2-7 232 0,-2 0 125 16,-3-12 49-16,0-6-636 0,-1 0 344 16</inkml:trace>
  <inkml:trace contextRef="#ctx0" brushRef="#br0" timeOffset="84814.88">9636 13326 1040 0,'3'-17'0'0,"-2"5"0"0,2 3 0 0,3 1 0 0,0 0 0 0,0 4 417 0,4-1-180 0,0 3-106 47,3 2 118-32,2 0-107-15,1 2-52 0,-1 7-27 0,6 2 123 0,-6 2-79 0,0 3-35 0,0 1-1 0,1 2-68 0,-6 4 33 0,3 1 10 0,-4-1-160 0,-3 2 75 0,0-2 38 0,-1-1 0 16,1 5-375-16,-4-8 191 0,1 3 108 0,-3-4-579 0,0 1 310 15,0-5 155-15,-3 1 68 0</inkml:trace>
  <inkml:trace contextRef="#ctx0" brushRef="#br0" timeOffset="84983.97">9678 13450 1686 0,'0'-6'0'15,"0"2"0"-15,0 1 0 0,0 0 0 0,-2 2 0 0,2-2 0 0,0 2 0 0,0 1 0 0,3 0 213 0,5 0-88 0,0 4-45 0,4 3-57 0,-4 0-10 16,2-2 23-16,-1 2-330 0,0 1 165 0,-4 0 83 16,1-2 50-16,-2 1-359 0,1 1 177 0,-4-2 87 15,0 0 45-15,-1-1-181 0,0 0 49 0</inkml:trace>
  <inkml:trace contextRef="#ctx0" brushRef="#br0" timeOffset="85328.1">9712 13552 854 0,'-5'0'0'0,"2"0"0"0,-3 0 0 0,2 0 0 0,2 0 0 0,-1 2 406 16,3 0-191-16,0-2-89 0,0 2-89 0,0-2-2 15,1 1 1-15,4-1-124 0,5 0 58 0,-1 0 32 0,1 0 0 16,1 0-534-16,0 0 258 0</inkml:trace>
  <inkml:trace contextRef="#ctx0" brushRef="#br0" timeOffset="85491.66">9994 13334 1930 0,'0'0'0'0,"0"0"0"0,0 0 0 0,0 0 0 0,0 2 0 0,0-2 0 0,0 1 0 0,0 3 301 16,0-2-125-16,0 2-74 0,0 1-164 0,4 1 48 0,1-1 25 0,0 3-183 15,0-1 112-15,0-1 43 16,-2 2 26-16,2-1-666 0,-1-2 329 0</inkml:trace>
  <inkml:trace contextRef="#ctx0" brushRef="#br0" timeOffset="85701.1">10150 13193 1986 0,'2'0'0'0,"-1"0"0"0,-1-2 0 0,3 0 0 0,-1 2 0 0,-1 0 0 0,1 0 0 0,4 12 412 0,-1 9-180 0,3 8-103 16,1 6 442-16,0 9-269 0,2 7-133 0,4 8-75 0,-3 6-58 0,0-7-36 16,-3-3 0-16,1-3 0 0,-4-6 0 0,1 0 0 15,-7-17 0-15,0-7-202 16,-1-8 95-16,-13-7 71 0,0-7-277 0,-6 0 164 15,0 0-25-15,-2-9 82 0,-5-8-389 0,1-1 223 16,-1-5 111-16,-7-2-660 0</inkml:trace>
  <inkml:trace contextRef="#ctx0" brushRef="#br0" timeOffset="86378.32">10915 12995 2203 0,'-8'0'0'0,"4"0"0"0,1 0 0 0,-1 0 0 0,3 3 0 0,-1 7 0 0,2 4 0 0,0-1 0 0,0 4 413 0,0 1-188 0,0 2-95 16,0 4-236-16,0-4 66 0,1 0 38 0,1 0-220 16,0-5 128-16,0-3 66 0,-1 2 40 0,1-8-607 15,-2-5 302-15,0-1 150 0,0-1 75 16,0-15-483-1,-5-1 248-15,1-7 138 0,-2-3 64 0,2-4-53 0,-4 0 77 0,5-3 36 16,-5-3 95-16,3 4-64 16,2 1 1-16,3 1 122 0,0-1-75 0,0 1-46 15,0 7 9-15,0 4 393 0,10 3-213 0,4 3-32 0,5 3-78 0,4-1 383 16,4 8-214-16,2 2-101 0,2 1-52 0,2 1 200 16,3 0-125-16,1 0-54 15,-7 0 89-15,-2 6-80 16,-2 2-41-16,-6 1 114 0,-5 0-77 0,1 1-30 0,-8 0-8 0,-1 3 69 15,-6 0-54-15,1 4-27 0,0 0 0 0,-2 6 191 0,0-4-239 16,0 3-15-16,0 1 0 0,0 1 0 16,0 3 0-16,0 5 0 15,0-8-176-15,1 5-24 0,2 0 118 0,1-3-741 0,-4 0 403 0,4 2 154 32,-3-7 120-32,1-4-273 0,-2 0 192 0</inkml:trace>
  <inkml:trace contextRef="#ctx0" brushRef="#br0" timeOffset="86531.03">10954 13035 1938 0,'-19'-6'0'0,"7"3"0"0,4 2 0 0,2-2 0 0,6 3 0 0,0 0 0 0,3-3 0 0,11 3 0 0,10 0 254 0,2-1-109 0,1 1-259 16,5 0 84-16,-3 0 28 15,0 0 1-15,2 0-675 0,-6 0 336 0,0 0 169 0</inkml:trace>
  <inkml:trace contextRef="#ctx0" brushRef="#br0" timeOffset="86686.66">11023 13156 690 0,'-15'2'0'0,"0"2"0"0,2-4 0 0,2 3 0 0,5-1 508 16,3-2-236-16,3 2-118 0,0-2-59 0,5 0 119 16,10 0-79-16,4 0-55 0,5 0 67 15,2 0-56-15,0 0-28 0,3 0-350 0,-2-2 170 0,-4-1 72 16,0 1 41-16,-3 2-604 15,-4 0 310-15,-1 0 155 0</inkml:trace>
  <inkml:trace contextRef="#ctx0" brushRef="#br0" timeOffset="87063.65">10909 13278 608 0,'-21'2'0'0,"3"1"0"0,-1 0 0 0,5 3 0 0,5-3 586 16,-1-2-265-16,10 3-148 0,0-4 174 0,2 4-156 15,17-1-77-15,4 2 144 0,5-5-115 0,5 2-53 16,4-2-28-16,1 0-169 0,2 0 71 0,1 0 45 16,-9 0-9-16,1 0-487 0,-6 0 261 15,-1 0 131-15,-3 2 66 0,-2-1-589 0,-9 1 300 0,-6-1 116 16,-4-1-45-16,-2 2 105 0,0-2 53 0,-10 0-82 31,-4 0 85-31,-3 0 37 0,-2 0 49 0,-1-2 26 0,3 1-37 0,-3-2-4 0,6 1 15 16,0 0 311-16,4 2-191 0,0 0-79 15,0 0-38-15,1 0 420 0,4 0-207 0,2 5-36 16,1 4 64-16,2 2-104 0,0 3-52 0,0 0 39 16,0 5-51-16,0-2 1 0,0 1-41 0,1 3 84 15,0-2-42-15,1 1 8 16,-1-6-50-16,1-2 109 0,-1 0-54 0,1-4-28 0,-2-1 0 0,2-2 57 16,-2-2-47-16,1-3 1 15,5 0-158-15,-2 0 60 0,5 0 30 0,0-4-137 16,2-3 79-16,1 0 43 0,1-2 1 0,-3 4-623 15,2-1 310-15,2 0 106 0,-5 3 98 0,-3 3-478 0</inkml:trace>
  <inkml:trace contextRef="#ctx0" brushRef="#br0" timeOffset="87236.19">10921 13422 1269 0,'-12'8'0'0,"3"5"0"0,-3 2 0 0,3 2 0 0,3-1 0 0,-2 4 0 0,2 5 0 0,2 2 84 0,-4 3-16 0,3-1-8 16,0-2-24-16,-3 0-232 0,2-2 117 0,-2-4 57 15,-3 0-468-15,4-10 237 16</inkml:trace>
  <inkml:trace contextRef="#ctx0" brushRef="#br0" timeOffset="87406.73">10896 13552 2838 0,'7'6'0'0,"-3"-1"0"0,4 3 0 0,1-2 0 0,1 5 0 0,4 2 0 0,3 8 0 0,3-2 0 0,4 5 406 0,2-2-185 0,1 4-92 0,4-2-152 15,4 3 39-15,-5-7-9 0,-1-1 29 0,1-4-256 16,-3-2 128-16,4-2 73 0,-9-6-648 0,-2-5 352 16,-1 0 175-1,1 0 88-15</inkml:trace>
  <inkml:trace contextRef="#ctx0" brushRef="#br0" timeOffset="87716.9">11719 13254 1382 0,'-13'5'0'0,"0"8"0"0,5 4 0 0,2 6 0 0,1 1 0 0,0 7 609 0,5 3-287 0,0 5-134 0,2-3 35 0,12-2-93 0,2-3-48 0,4-1-23 16,1-6-103-16,3 2 48 15,-2-14-8-15,-1-2-171 0,2-5 105 0,-4-5 53 16,1 0 27-16,0-2-172 0,-5-15 93 0,-1-7 50 31,-1-1 26-31,-4-5-200 0,2-5 57 0,0-3-9 0,-5 1 60 0,2-1 24 0,-1 1-1 0,-3 2 27 16,-1 5 76 15,2-2-48-31,-4 11 10 0,1 4 389 0,-2 5-203 0,0 6-78 0,0 4-59 16,0 2 374-16,0 2-199 0,-2 18-96 0,-1 2-48 0,1 7 16 0,2 5-23 0,0-3-8 15,0 5-411-15,0-4 190 0,0 2 94 0,5-3 47 16,4 1-329-16,-1-4 177 16,3-3 99-16,0-4-874 0</inkml:trace>
  <inkml:trace contextRef="#ctx0" brushRef="#br0" timeOffset="87862.51">12185 13546 1317 0,'0'0'0'0,"0"0"0"0,0 0 0 0,0-4 0 0,0 3 0 0,0 1 0 0,0 0 552 15,-1 0-258 1,-3 5-130-16,2 7-64 0,-3 1 147 0,0 4-97 0,0 2-61 0,1 0-338 0,-4 3 143 16,3-2 71-16,0-1 35 15,-1-2-610-15,3-3 318 0,0-3 164 0,0-5-258 0,1-4 201 0</inkml:trace>
  <inkml:trace contextRef="#ctx0" brushRef="#br0" timeOffset="88067.5">12316 13319 841 0,'4'-2'0'16,"1"2"0"-16,2 0 0 0,-1 0 0 0,0 0 308 0,1 12-136 0,-3 2-68 15,2 6-35-15,4 4 499 0,-5 2-270 0,2 1-132 0,1 3 113 0,-2 0-122 0,4-4-61 0,-1 2-21 16,-1-9 4-16,-2-5 0 0,1-4-43 0,1-6 34 16,-3-4-34-16,3 0 9 0,0-8-10 0,-4-14 46 15,4-7-22-15,-1-3-1 0,0-6-22 16,5-5-90-16,-5-2 41 0,6 0 24 15,-3-2-593-15,3 0 295 0,1 1 117 0,-2-2 81 16,2 13-864-16</inkml:trace>
  <inkml:trace contextRef="#ctx0" brushRef="#br0" timeOffset="88530.58">13104 13189 1507 0,'-17'2'0'0,"3"0"0"0,2 2 0 0,5 0 0 0,1 3 0 0,6-3 0 0,0 1 0 0,8-1 443 15,11-2-204-15,7 0-101 0,5-2-43 0,3 0-15 16,4 0 0-16,1 0-44 0,0-3-442 0,-2-2 221 16,2 0 120-16,-7 3-379 15,-4-1 227-15</inkml:trace>
  <inkml:trace contextRef="#ctx0" brushRef="#br0" timeOffset="88703.11">12998 13500 1600 0,'-14'0'0'0,"-1"2"0"0,4-1 0 0,3 1 0 0,3-2 0 0,1 3 0 0,4-1 0 0,5-1 602 0,14 1-283 0,7-2-141 15,5 2 164-15,3-2-144 16,2 0-85-16,3 0-39 0,-2 2-298 0,1 1 129 15,-2-1 67-15,1 5-247 0,-6-2 151 0,-1 2 80 16,-1-1 41-16,-4 1-682 0,0 2 349 0</inkml:trace>
  <inkml:trace contextRef="#ctx0" brushRef="#br0" timeOffset="88892.61">13687 13114 2313 0,'-8'0'0'0,"-1"0"0"0,4-3 0 0,2 2 0 0,3-1 0 0,0 2 0 0,3 0 0 0,17 0 341 0,8 0-152 0,8 0-77 0,4 0 23 15,6-2-41-15,-1 0-34 0,3-3 0 0,5-2-196 16,-2 2 86-16,1-1 43 0,3 0-501 0,-16 6 267 16,-6-3 138-16,-7 3-723 0,-12 0 397 15</inkml:trace>
  <inkml:trace contextRef="#ctx0" brushRef="#br0" timeOffset="89220.73">13620 13393 1540 0,'-9'2'0'0,"3"-2"0"0,2 1 0 0,1 2 0 0,3-3 0 0,0 2 0 0,13-1 311 15,11-1-137-15,6 0-70 0,8 0 371 16,4 0-224-16,1 0-108 0,-1-3-298 0,-1-1 95 0,-2-4 48 0,4 5 33 15,-10-1-555-15,-7 1 284 0,-5 1 144 16,-6 2 70-16,-6 0-581 0,-6 0 290 0,-3 0 154 16,-12 6 40-16,-6 2-67 0,-5-1 83 0,-1-1 31 15,2-2-38-15,-4 0 61 16,4-4 37-16,3 1 26 16,2-1 0-16,0 0 0 0,5 0 0 0,2 0 129 15,2 0-100-15,1 0-33 0,0 0 1 0,1 0 267 16,4 2-138-16,-1 4-70 0,2 5 31 0,1 6 185 15,-2 0-108-15,-1 7-55 0,0-1-32 0,0 3 0 0,0 3-42 0,2-1-185 16,0-1 93-16,-2 0 56 0,3-5 13 0,0-8-357 16,0-2 186-16,7-8 57 0,5-4 57 0</inkml:trace>
  <inkml:trace contextRef="#ctx0" brushRef="#br0" timeOffset="89365.34">13946 13488 1037 0,'9'-18'0'0,"-3"6"0"0,1-2 0 0,-3 5 0 0,0 3 0 0,1 2 0 0,-5 4 0 0,2 0 452 16,-2 9-208-16,0 9-104 0,0 7-52 0,0 3 339 15,0 3-200-15,-2 4-95 0,2-5-49 0,0 4 15 16,0-3-31-16,2 4 9 0,4-11-439 0,5-1 200 31,1-1 99-31,4-8-228 0,3-2 164 0,6-8 90 0,-1-4 33 0,2-9-695 0,5-15 331 16,-3-3 167-16</inkml:trace>
  <inkml:trace contextRef="#ctx0" brushRef="#br0" timeOffset="89857.88">14457 13116 1011 0,'6'-18'0'0,"0"-3"0"0,-1 7 0 0,-1 0 0 0,-2 6 0 0,1 1 0 0,-1 6 257 0,1 1-110 0,0 0-56 16,4 8-28-16,-3 6 124 15,2 3-68-15,2 1-45 0,-3 3 112 0,2 5-74 16,1-1-39-16,-3 1 143 0,1 4-82 0,2-3-53 0,-5 0-23 0,2 1 75 16,-2 0-49-16,-2-2-24 15,3 4 9-15,-3-4 10 0,2-2 0 0,-3 0-43 16,0-1 0-16,0-4-228 15,0 6 123-15,0-9 48 0,0-1-376 0,0-3 190 0,0-3 115 0,0-1-338 16,-4 1 183-16,-1-6 109 0,-2 0 52 0,-2-3-22 16,0 0 36-16,-2 0 0 0,-2 0 27 0,-2 0 66 15,-2 0-28-15,-1-12-9 0,0 1-20 0,1 0 133 16,-2-4-75-16,2 4-25 0,4-3 275 0,0 3-151 16,6-1-32-16,-1 2 223 15,2 1-115-15,6 1-87 0,0 1-24 0,2 0-201 16,11 3 76-16,3-3 46 0,6 3-9 0,0 0-146 15,5-2 92-15,2 3 45 0,1-2 24 0,3-2-388 16,-4 3 156-16,-1-1 105 0,-1 0-57 0,-3-1 67 16,-5 0 34-16,1 2 206 0,-8-1-82 0,-5 2-45 15,-5 0-22-15,-2 0 411 0,-2 2-198 0,-12 1-113 16,-3 0-10-16,-6 0 155 16,0 3-50-16,-1 4-73 0,1 5-32 0,1-3 151 0,5 1-100 15,2-2-47-15,3 1-56 0,4 0 11 16,4 1 0-16,-1 0-137 0,5 1 64 0,0-5 36 15,6 4 1-15,8-5-236 0,3 2 129 0,5-2 77 16,-3-2-20-16,3-1-414 0,-1 0 189 16,-3-2 120-16,-1 0 57 0,-3 0-155 0,-2 0 113 0,-6 0 52 15,-4 0-356 1</inkml:trace>
  <inkml:trace contextRef="#ctx0" brushRef="#br0" timeOffset="90131.15">14281 13416 944 0,'-2'13'0'0,"2"1"0"0,-1 2 0 0,1 4 0 0,0 1 0 0,-2 5 0 0,1-2 240 0,-3 2-102 0,1-2-51 0,0 1 14 0,-2-2-33 16,-1 1 10-16,0-7-7 15,0-5-1-15,1 1-34 16,2-6 0-16,1-3 170 0,1 0-77 0,1-3-50 31,0-1-1-31,5 0 154 0,9 0-98 0,6 0-49 0,6 0-16 0,1-1 125 0,5 0-80 0,1-2-39 0,6 2-57 0,3 1 18 16,7 0 8-16,-6 0-317 0,-1 0 155 0,3 0 76 15,-3 1 40-15,-5 4-652 0,6 2 328 16,-16-2 105-16,-1 0 101 0,-6 0-483 0,-7-3 283 0</inkml:trace>
  <inkml:trace contextRef="#ctx0" brushRef="#br0" timeOffset="90305.68">14868 13361 2408 0,'0'-7'0'0,"0"-1"0"0,2 1 0 0,-1-1 0 0,1 7 0 0,-1 1 0 0,3 1 0 0,-1 19 0 0,0 1 401 16,-1 9-187-16,-1 3 78 0,1 4-128 0,-2 1-65 31,0-1-31-31,0 3-115 0,0-9 37 0,0 0 22 0,0 0 1 0,0-7-615 31,0-4 318-31,0-1 169 0,0-10 71 0</inkml:trace>
  <inkml:trace contextRef="#ctx0" brushRef="#br0" timeOffset="90447.3">15138 13104 1881 0,'0'0'0'0,"0"0"0"0,0 0 0 0,0 0 0 0,0 0 0 0,1 0 148 16,1 0-61-16,-1 2-25 0,1 6-1 0,4-1-10 15,-3 0-16-15,5 2 9 0,1 1-741 0,1-3 342 16,4 1 170-16</inkml:trace>
  <inkml:trace contextRef="#ctx0" brushRef="#br0" timeOffset="90686.66">15533 13041 490 0,'0'2'0'0,"0"-2"0"0,0 0 0 0,0 3 0 0,-9 0 0 0,-5 3 434 0,-6 2-204 16,-6 4-97-16,-7 3 139 0,-6 3-119 0,-7 2-58 15,-5 3-22-15,1-1-118 16,0-2 39-16,2 0 1 16,4-1 41-16,7-4-65 0,3-3 41 0,18-6-9 0,7-3 32 0,6-2-52 0,3-1 26 0,0 0 0 15,1 0 108-15,12 0-46 16,4 0-61-16,6 0 12 0,4 0-40 0,2 0 0 16,7 2 13-16,-3-1 193 0,3-1-76 0,2 0-39 15,2 0 1-15,-3 0-338 0,9 0 157 0,-13 0 66 16,2-3-226-16,-3-1 139 15,-2-2 46-15,-5 1 43 0,1-1-600 0</inkml:trace>
  <inkml:trace contextRef="#ctx0" brushRef="#br0" timeOffset="90882.8">15280 12922 2410 0,'-5'0'0'16,"3"0"0"-16,1 0 0 0,1 0 0 0,0 3 0 0,0 8 0 0,0 7 0 0,1 6 0 0,6 9 341 0,-2 5-153 0,0 7-68 0,-2 2-50 0,-1 3-35 16,0-1 0-16,-1-1-265 0,1-6 133 0,-2 3 74 15,0-12 25-15,0-6-590 0,-2-3 311 0,-4-6 156 16,-1-2 78-16,0-4-741 16</inkml:trace>
  <inkml:trace contextRef="#ctx0" brushRef="#br0" timeOffset="91003.48">15270 13309 1158 0,'-5'0'0'0,"-1"0"0"0,0-2 0 0,0 1 0 0,1-1 0 0,0 2 0 0,-3 0 0 0,0 0 132 0,-2 8-49 0,-3 4-15 15,2 1-190-15,-1 2 79 16,1 0 39-16,0-2-169 0,3 0 100 0,1 0 59 16,3-3 18-16</inkml:trace>
  <inkml:trace contextRef="#ctx0" brushRef="#br0" timeOffset="91123.08">15303 13330 814 0,'5'0'0'0,"-2"0"0"0,4 0 0 0,0 0 0 0,-1 0 139 0,2 0-43 16,-1 0-35-16,3 0 336 0,-1 7-181 0,2-1-91 0,2 2-36 0,-3-1-50 15,1 2-4-15,-3-1 0 0,2 1-479 0,0 0 239 16,-5 0 129-16</inkml:trace>
  <inkml:trace contextRef="#ctx0" brushRef="#br0" timeOffset="91780.83">15278 13447 755 0,'-3'3'0'0,"1"-1"0"0,-1 4 0 0,2 0 0 0,-1 0 0 0,0 3 0 0,2 3 146 0,-3-1-55 0,2 4-28 16,-1 2 8-16,-1-4 106 16,-1 4-71-16,1 1-36 15,-1-3-52-15,1 0 18 0,0-1 7 0,0-1-8 0,1-6-122 0,1 0 62 16,1-2 29-16,0-5-173 0,0 0 108 0,1 0 42 15,10-5-1-15,0-9-274 0,3-3 120 0,5-5 80 16,0-1-9-16,-1 0-45 16,4-2 57-16,-3 1 28 0,1 0-69 0,0 4 48 0,-1-6 33 0,-2 7 209 15,-4 2-113-15,-1 2-41 16,-3 0 1-16,-2 4 320 0,-3-4-172 0,-2 8-87 0,-2-1-13 16,0 2 318-16,0 0-146 0,-2-1-86 15,-2 2-56-15,-1 1 17 0,3-1-32 0,1-2 0 16,1-1-77-16,0 0 30 62,0 1-8-62,4-4 22 0,8 4-234 0,0-3 116 0,2 0 60 0,3-2-264 0,0 2 124 0,0-2 87 0,1 1-9 0,0 0-63 0,1-2 36 0,0-2 30 0,-2 0 9 0,-3 2 82 32,-1-3-22-32,-3 1 0 0,0-3 217 0,0-2-129 0,-2 3-50 0,-6 2-30 0,1-2 379 0,-1 0-187 0,-1 5-47 0,-1 1 228 15,0 5-171-15,0 2-81 0,0 2-41 0,-3 2 134 16,-2 0-88-16,-4 11-34 0,-2 10-8 0,3 6 42 15,-1 8-42-15,1 3-1 0,0 6-2 0,0 2 9 16,5-1-50-16,0-1 0 0,0 0 29 0,3 2-29 16,-2-5 0-1,2 9-25-15,0-11-9 0,0-5 34 0,0-2 0 0,0-1-79 0,0-7 44 16,0 5 9-16,-3-9 26 0,-6-7-145 16,-3 0 67-16,-4-5 33 0,-1-4-127 0,-7 3 61 0,4-7 38 15,-3 0 4-15,-2 0-8 0,1-2 3 16,0-6-1-16,-1-3 55 0,7-4 5 0,4 1-48 15,0-6 8-15,5 0 96 0,0 1-49 0,7 0-15 32,2 2-1-32,0 5 199 0,0-2-103 0,5 4-34 0,6 0 129 0,3 4-78 0,4 5-46 0,3 1-36 15,4 0-42-15,3 0 0 16,6 6 0-16,1 5 0 0,3 4 0 0,1 1 0 16,4 1 0-16,6 2 0 0,4 4 0 0,-3-1 0 15,1 2 0-15,1-5-917 0,-2 0 370 0</inkml:trace>
  <inkml:trace contextRef="#ctx0" brushRef="#br0" timeOffset="91942.39">16609 13689 3931 0,'-2'-6'0'0,"-1"-1"0"0,3 3 0 0,0-2 0 0,0 5 0 0,0-1 0 0,2-2-184 15,2 3 3-15,-1-2 73 0,1-3-795 0,-3 3 438 16</inkml:trace>
  <inkml:trace contextRef="#ctx0" brushRef="#br0" timeOffset="92657.55">17808 12878 1464 0,'-8'0'0'0,"4"-3"0"15,0-1 0-15,4 1 0 0,0 1 0 0,5 0 0 0,15-3 0 0,10 5 0 0,4-2 131 0,7-1-46 0,2 3 37 0,3 0-33 0,-3 0-9 0,-4 10-42 16,-3 1-64-16,-7 5 31 0,-5 4 1 0,-4 5 41 16,-15 2-116-16,-5 7 54 0,-7 2 26 15,-16 6 0-15,-10 5 70 0,-7-5-46 0,-2 2-38 16,-5-1 262-16,2-5-120 0,1-3-54 0,-1 2 159 47,12-11-108-47,7-3-50 0,9-7-24 0,4-2 288 0,9-4-156 0,4-1-69 0,1-4-49 0,16 0 7 0,10-2-83 0,10 1 0 15,5-1 0-15,10-1 0 0,-4-2 0 0,4 0 0 32,-1 0-316-32,-1 0 115 0,-2 3 120 0,3-2-326 0,-13 2 206 0,-5 2 27 0,-5 1 77 0,-7 0-502 15,-5 2 280-15,-1 1 132 0,-13 1 79 0</inkml:trace>
  <inkml:trace contextRef="#ctx0" brushRef="#br0" timeOffset="92811.24">17917 13205 2055 0,'-19'-5'0'0,"9"2"0"0,3 2 0 0,6 1 0 0,1 0 0 0,3 0 0 0,15 4 0 0,9 3 267 0,9 1-115 16,3 0-58-16,3 1-168 0,3-2 55 0,4 1 37 15,-6-1-10-15,2-3-716 0</inkml:trace>
  <inkml:trace contextRef="#ctx0" brushRef="#br0" timeOffset="93109.44">18768 12664 1354 0,'0'0'0'0,"0"0"0"0,0 0 0 0,-2 0 0 0,2 7 0 0,-1 1 347 16,-1 3-146-16,-1 4-86 0,0 2-39 0,-4 2 4 16,0 3 0-16,-1-1-43 0,-1 1-169 0,-1-1 80 15,0-4 44-15,-1-2 1 0,4-6-152 0,-2-1 98 16,3-4 58 0,3-4-85-16,1 0 56 0,2-1 28 0,0-8-44 0,6-4 120 0,8-2-36 15,2-2-43 1,6 3-36-16,1 0 310 0,1-1-128 0,4 3-66 31,4-1 122-31,-2 2-88 0,1-1-7 0,3 4-32 0,0-1 28 0,-1 1-30 0,6 3 10 0,-9 1-423 0,-2 2 193 16,-4 1 95-16,-6 1 48 0,-6 0-866 0</inkml:trace>
  <inkml:trace contextRef="#ctx0" brushRef="#br0" timeOffset="93242.09">18740 12954 1584 0,'-10'9'0'0,"4"2"0"0,0 0 0 0,4 2 0 0,-1 4 0 0,3-4 0 0,0 2 245 16,6-3-104-16,5 3-52 0,2-1-80 0,1 2 9 0,-1-5 20 0,-1 0-434 15,-1-1 216 1,-2-2 109-16,-1-2 54 0,-2-2-630 0</inkml:trace>
  <inkml:trace contextRef="#ctx0" brushRef="#br0" timeOffset="93454.54">18777 12968 1106 0,'0'-12'0'0,"0"1"0"15,1 2 0-15,4-1 0 0,2 0 0 0,4 3 0 0,2 3 0 0,5 2 0 0,2-1 285 0,5 1-123 0,3 2-53 0,3 0 55 0,-1 0-63 0,-1 0-32 0,-1 0 1 0,-1 7 48 0,-2-1-31 16,-8 2-9-16,-4 1 37 16,-3 2-39-16,-4 1 0 0,-1 5-29 0,-5 0 157 15,0 2-84-15,0-1-41 0,-3 3 0 0,-3-1-98 16,2 6 37-16,-1-5-9 0,0 1-483 0,2-2 256 15,0 2 128-15,-1-3 57 16,3 3-739-16,-1-5 350 0</inkml:trace>
  <inkml:trace contextRef="#ctx0" brushRef="#br0" timeOffset="93593.15">18848 13093 987 0,'-10'0'0'0,"-2"-3"0"0,5 0 0 0,2 3 0 0,4-3 0 0,1 1 0 0,0 1 242 0,9-3-94 0,10 2-60 16,5 2-96-16,2-5-1 16,2 4 46-16,2-1 0 0,-1 1-585 0,-2 1 262 0</inkml:trace>
  <inkml:trace contextRef="#ctx0" brushRef="#br0" timeOffset="94033.93">18934 13164 869 0,'-12'0'0'0,"0"0"0"0,2 0 0 0,-4 0 0 0,8 0 0 0,1 0 0 0,2 0 0 0,3 0 110 0,0 0-27 0,0 0-10 0,2 0-139 16,7 0 51-16,2 0 26 0,3 0 0 16,0 0-65-16,0 0 41 0,-1 0 24 0,0 1-244 0,-3 5 121 15,-1-1 59-15,2 1 32 0,-6 1-54 0,-2 0 35 32,-2 2-18-32,1-1 161 0,-2 2-73 0,0 1-31 0,0-1-17 0,-6 0 285 15,-2-1-128-15,-3 0-69 0,0-1-13 0,-1 4 118 16,1-7-45-16,5 0-50 0,-2 0 144 0,0 0-94 15,2-1-46-15,3 0-55 0,3 2 8 0,0-3-1 16,0 2 1-16,1 2-51 0,9-1 25 0,2 2 9 16,1 0 17-16,1 1-87 15,0 6 44-15,-2-3-1 0,-1 3 44 0,0 4-36 0,-5-2 5 16,-2 0 17 0,-2 4 24-16,-2-4-30 0,0 3-22 0,-3 1 15 0,-11-6 67 15,-2-2-30-15,-2-3 11 0,-2-3-131 0,1-4 47 0,-4-2 15 16,1-1 33-16,1 0-193 0,1-11 88 0,0-2 46 15,3-7 14-15,0 1-110 0,7-2 62 0,1 3 9 16,5 1 78-16,4 2-69 16,0 1 24-16,0 1-55 0,0 7 389 0,12 0-159 0,2 5-80 0,4-1 281 15,3 2-159-15,5 0-56 16,4 3-51-16,3 8 41 0,5 0-42 0,3-1-1 16,6 2-33-16,-4-1-299 0,4 3 144 0,0-3 74 15,1 2-674-15,1-2 338 0,5 0 184 16,-9-2 38-16</inkml:trace>
  <inkml:trace contextRef="#ctx0" brushRef="#br0" timeOffset="94239.38">19826 12656 1986 0,'3'-10'0'0,"-1"3"0"0,-1 7 0 0,-1 0 0 0,0 6 0 0,0 13 0 0,-11 10 263 15,-7 7-103-15,-1 5-67 0,-6 5 271 0,-5 4-164 16,-3 3-82-16,-4 3-39 0,-7 8 9 0,6-16-51 16,0-1 0-16,7-5-259 15,3-8 130-15,8-5 65 0,1-5 41 0,14-12-763 16,5-9 392-16</inkml:trace>
  <inkml:trace contextRef="#ctx0" brushRef="#br0" timeOffset="94398.95">19637 13015 1592 0,'7'-6'0'47,"-3"4"0"-47,4-1 0 0,-2 3 0 0,4 0 0 0,-1 0 0 0,5 7 338 0,0 7-156 0,3 1-72 0,2 3 293 0,3 1-184 0,4 3-90 0,5 1-248 16,-3-4 73-16,2 2 42 0,4-2-1 0,-1-3-259 0,-3-3 151 0,4 2 83 0,-11-6 29 0,-4-3-796 15</inkml:trace>
  <inkml:trace contextRef="#ctx0" brushRef="#br0" timeOffset="94547.62">19634 13268 2020 0,'-6'-2'0'0,"-2"-6"0"0,8 4 0 0,0 1 0 0,0-1 0 0,9 1 0 0,7 0 0 0,4 1 0 0,5 0 236 0,0-1-100 0,5 3-49 0,-2-2-259 15,2 0 104-15,1 2 62 0,-5 0 16 0,-4 0-249 16,-2 0 137-16,-4 2 70 15</inkml:trace>
  <inkml:trace contextRef="#ctx0" brushRef="#br0" timeOffset="94829.86">19728 13414 1213 0,'-10'4'0'0,"-1"-1"0"0,5 2 0 0,-4 2 0 0,6 0 0 0,-4 0-1 0,5-2 0 0,-1 4 1 0,4-1 75 0,-4 0 11 0,4 0-50 0,0 0 1 0,0-5-109 16,0 3 55-16,0-3 26 16,0 2-6-16,7-5-8 0,2 0 37 0,3 0 94 0,2 0-47 0,4 0-22 15,-1 0 7-15,1-2 121 0,-1-1-75 0,-2 3-36 16,0 0-1-16,-4 0 5 0,2 0-32 0,-4 0-9 16,-5 6-1-16,-2 3-32 15,-2 0-1-15,0 4 34 0,0 3-28 0,-14-1-10 0,0-3 38 0,-3 3-1 16,0-6-125-16,-3 0 49 0,3-2 43 0,1-3-358 15,2-4 176-15,1 0 60 0,4-4 54 0,2-9-351 16,7-11 194-16,0-5 93 0,7-10 46 0</inkml:trace>
  <inkml:trace contextRef="#ctx0" brushRef="#br0" timeOffset="95090.17">20416 12845 736 0,'33'-18'0'0,"1"2"0"0,-13 9 0 0,-6 4 0 0,-7 1 0 0,-6 2 498 0,-2 0-231 0,0 0-106 0,-7 10 180 0,-11 2-153 15,-3 2-75-15,-3 3-27 0,0 1-25 16,-5 3 9-16,1 0-33 0,0 0-38 0,2 0 0 0,0-1 37 16,2-1 1-16,0 4-54 15,8-4 23-15,-1 1-1 0,4 2 32 16,3 1 25-16,3 2 1 0,3 6-18 0,4-3 46 0,0 3-29 16,0 2-1-16,4 2-110 0,3 1 40 0,-1 3 10 15,1-5 31-15,0-4-183 0,-3 0 88 0,0-1 48 16,-3-7 1-16,1 4-530 0,-2-13 266 15,0-3 100-15,0-4 77 0,0-5-407 0,0-1 236 0,-2 0 108 32,-1-9-220-32</inkml:trace>
  <inkml:trace contextRef="#ctx0" brushRef="#br0" timeOffset="95222.81">20198 13232 1777 0,'2'-17'0'0,"1"1"0"0,0 1 0 0,1 2 0 0,3 1 0 0,2 0 0 0,5 5 0 0,0 1 0 0,6 4 247 16,5 0-105-16,3 2-53 0,7 0 259 0,-4 0-161 0,2 0-75 0,-2 0-122 15,2 0 23 1,-2 2 1-16,2 0 31 0,-6 1-261 0,-3 0 127 0,-5 0 62 0,-2 1 32 0,-6-1-603 16,-1 1 254-16,-8 0 177 0,-2 0-563 0</inkml:trace>
  <inkml:trace contextRef="#ctx0" brushRef="#br0" timeOffset="95572.12">20468 13395 1066 0,'-9'6'0'0,"2"1"0"0,-2 1 0 0,1-3 0 0,0 2 0 0,1-6 274 0,-1 0-119 0,3-1-61 0,-1 0-29 0,4 0 130 16,-1-5-71-16,3-7-49 0,0-2 66 0,0-1-53 31,3 2-27-31,8 0 1 0,0-2-36 0,5 3 10 0,-1 3-1 0,2 3-66 0,4 2 33 0,-1 4 9 16,-1 0 25-16,1 0-81 15,-2 0 41-15,0 10 0 0,-3 2 40 0,-1 2-30 0,-4 1-27 0,-4 3 1 16,-4 0 64-16,-2 2-1 0,0 1-48 0,-8-3 59 16,-8-1-43-16,-3-7 2 15,0-2 10-15,1-5-198 0,-2-3 92 0,2 0 48 94,5 0 21-94,2-3-666 0</inkml:trace>
  <inkml:trace contextRef="#ctx0" brushRef="#br0" timeOffset="96139.5">21061 12945 1968 0,'0'-1'0'0,"3"-4"0"0,4 3 0 0,-1 1 0 0,3 1 0 0,1 0 0 0,-2 0 0 0,4 1 0 0,-1 7 0 0,0 3 164 15,0 1-64-15,1-2-32 0,-5 4-267 0,3 1 117 16,-2-3 69-16,-3 0-424 0,-4 0 221 0,1-4 111 0,-2-1 55 0,0-5-208 15,0 1 115-15,-3-3 65 0,-7 0-38 0,-3 0-190 16,1-11 139-16,0-2 84 0,-3-4 36 0,3-4 47 16,-1 0 0-16,0-3 0 15,2-4 82-15,2 1-87 0,1 1 10 0,5-2 362 16,1 4-194-16,2 2-103 16,0-2 2-16,8 1 357 0,12 6-185 0,3 2-104 0,8 2-52 0,1 6 82 15,7 2-66-15,2 1-25 0,-4 4-9 0,-5 0 169 16,0 7-101-16,-4 7-50 15,-5-2 142-15,2 5-88 0,-12-2-57 0,-1 2 150 0,-4 3-100 0,-2 3-49 16,-1-3-24-16,1 6 110 0,-3-4-72 16,-1 3-32-16,-1-2-5 0,1 0-73 15,-1 0 20-15,2 4-10 0,-2-6-305 0,1-3 160 16,0 2 91-16,-2-4 46 0,0 0-753 0,0 0 368 16,0-7 131-16,0-2-503 0,-5 0 364 0</inkml:trace>
  <inkml:trace contextRef="#ctx0" brushRef="#br0" timeOffset="96315.03">21120 12934 967 0,'-18'0'0'0,"-1"0"0"0,7 0 0 0,5 0 0 0,4 0 0 0,3 0 515 0,0 3-240 0,5-1-109 16,15 3 177-16,6-2-153 0,6 1-76 0,0-4-39 15,4 0 92-15,-1 0-70 0,-2 3-30 0,-1-3-471 16,-3 0 220-16,0 0 110 0,-1 2 65 0,-5-1-731 31,-5 1 370-31</inkml:trace>
  <inkml:trace contextRef="#ctx0" brushRef="#br0" timeOffset="96454.66">21209 13060 657 0,'-18'0'0'0,"5"0"0"0,1 0 0 0,2 0 0 0,3 0 0 0,3 0 398 15,0 0-172-15,4 0-99 16,0 0 189-16,11 0-141 15,4 0-68-15,7 0-36 0,1 0 22 0,2 0-33 0,0 0-1 0,0 0-368 0,2 0 173 16,-4 0 86-16,2 0 52 0,-9 3-701 0</inkml:trace>
  <inkml:trace contextRef="#ctx0" brushRef="#br0" timeOffset="96824.67">21100 13254 1578 0,'-23'0'0'0,"9"0"0"0,2 0 0 0,7 0 0 0,2 0 0 0,3 0 0 0,0 2 0 0,8-2 455 0,17 0-209 0,3 2-105 0,3-2 8 16,5 0-56-16,4 0-19 15,-4 0-10-15,-1 0-126 0,0 0 50 16,-4 0 15-16,-2-2 9 0,3 0-267 0,-10 2 142 0,-4-3 74 16,-5 3-121-16,-4 0 83 0,-5 0 53 0,3 0-47 15,-7 0 141-15,0 3-58 0,-11 2-33 0,-1 4 295 16,-4-1-142-16,2 2-77 0,-1 1-32 0,-1-1 135 15,5 2-76-15,-3-1 5 0,3 2-32 16,-3 2 75-16,5-1-51 0,1-2 0 0,-2 0-70 16,4 2-1-1,0-3 29-15,-1 2 8 0,5-3-19 0,-2-2 11 0,4-1-1 0,0 0 27 16,0-3-27-16,0 3 10 0,0-3-9 0,7-4 35 16,4 0 0-16,3 0-37 0,1 0 2 0,1 0-45 15,2-2 17-15,0-1 1 0,-1-4-394 0,2 0 195 16,-5 3 101-16,3-3 41 0,-6 3-643 0,0 0 327 15,-5 1 163-15,-4 0-455 16,0 1 309-16,-2 2 146 0</inkml:trace>
  <inkml:trace contextRef="#ctx0" brushRef="#br0" timeOffset="97123.39">21197 13371 1000 0,'-13'0'0'0,"1"0"0"0,0 0 0 0,1 0 0 0,-3 4 0 0,4 5 216 0,1-1-91 0,-2 2-43 0,3 4 297 0,-1 3-171 0,-2 1-76 0,3 0-53 16,2 1-195-16,0 1 76 0,0-2 38 0,3 2-460 15,1-2 259-15,2-2 115 0,0-5 62 0,0-2-492 0,3-2 258 0,5-2 127 16,1-5-38-16,1 0 52 0,0 0 59 0,0 0 37 16,-1 0 23-16,2-3 0 0,-2-1 0 0,-2-4 243 15,1 5-158-15,0-3-60 0,-1 5-32 0,2-1 566 16,3 1-249-16,-1 1-155 0,2 0 8 0,4 0 494 15,-1 0-310-15,4 4-155 0,5 5-69 16,-1 1 325-16,5 4-206 0,-1-2-102 16,6 3-60-16,0 2 1 0,4 1-36 0,-2-3-8 15,-2-2-521-15,2-3 260 0,1-2 131 0,1-4-787 16,-5-2 439-16,-4-2 237 0</inkml:trace>
  <inkml:trace contextRef="#ctx0" brushRef="#br0" timeOffset="97367.25">21850 13218 1959 0,'1'-19'0'0,"2"6"0"0,4 1 0 0,5 2 0 0,2 4 0 0,5 0 0 0,3 4 264 16,2 2-118-16,2 0-55 0,0 12 96 0,-1 2-76 16,-4 7-37-16,3 0 73 0,-9 1-60 0,-3 1-26 15,-8 0 1-15,-4 3 52 16,0 1-38-16,-11 3 8 0,-10-4-48 0,-4-2 79 0,-5 1-40 15,-2-2 0-15,-4-2-80 0,-4-1 50 0,6-8-9 16,-4-3 1-16,5-2-161 16,2-3 81-16,4-4 39 0,2 0-572 0,10 0 289 0,7-4 109 15,6-10 85-15,2-6-692 0,11-5 375 0</inkml:trace>
  <inkml:trace contextRef="#ctx0" brushRef="#br0" timeOffset="97518.84">22163 13043 1681 0,'1'-9'0'0,"0"3"0"0,-1 0 0 0,0 2 0 0,0 2 0 0,0 2 0 0,-4 6 719 0,-5 12-341 0,-3 5-171 16,2 4 509-16,2 5-486 0,2 4-230 0,2 2 0 15,2 0 0-15,2 3 0 0,0 3 0 0,8-5 0 16,7-5 0-16,7-1-26 0,3-6 17 0,1-3-876 16,3-1 469-16,-1-12 222 0,-2-6 115 0</inkml:trace>
  <inkml:trace contextRef="#ctx0" brushRef="#br0" timeOffset="97652.14">22481 13377 2157 0,'0'0'0'0,"0"-5"0"0,0 4 0 0,0-3 0 0,0 2 0 0,0 2 0 0,0 0 0 0,0 0 0 16,-3 7 0-16,-5 5 316 0,0 5-140 0,-3 1-70 0,-3 3-36 0,2 1-34 31,-4 1 10-31,3-3-466 0,0-3 228 0,2 1 115 0,1-6 56 0,0-1-347 0</inkml:trace>
  <inkml:trace contextRef="#ctx0" brushRef="#br0" timeOffset="97800.75">22579 13208 1919 0,'3'0'0'0,"0"0"0"0,-1 4 0 0,4-3 0 0,3 4 0 0,1 0 0 0,1 2 0 0,3 2 242 0,3 3-94 0,1-2-60 0,4 5-362 16,-3 1 155-16,3-2 78 0,-4 2 38 0</inkml:trace>
  <inkml:trace contextRef="#ctx0" brushRef="#br0" timeOffset="97976.28">22891 13019 2569 0,'2'-15'0'0,"2"3"0"0,-1-2 0 0,-1 11 0 0,2 2 0 0,-2 1 0 0,-2 11 0 0,0 15 347 0,-4 12-147 0,-12 12-87 0,-5 5 444 0,1 6-412 16,-3 4-145-16,-3 1 0 16,-1 10 0-16,-1-4 0 0,0 5 0 0,-2-2 0 0,1-3-844 15,-4-3 366-15</inkml:trace>
  <inkml:trace contextRef="#ctx0" brushRef="#br0" timeOffset="98409.12">23171 13126 1999 0,'-6'0'0'0,"0"0"0"0,1 0 0 0,3-1 0 0,2-1 0 0,0 2 0 0,7-1 0 0,10 1 0 0,7-1 222 0,7-2-93 0,7 1-195 0,-2 0 46 16,2-2 28-16,-1 0 0 0,-1 2-594 0,1 2 292 0,-1 0 146 0</inkml:trace>
  <inkml:trace contextRef="#ctx0" brushRef="#br0" timeOffset="98570.69">23088 13525 1906 0,'-18'0'0'0,"4"0"0"0,0 0 0 0,9 1 0 0,5 2 0 0,0 0 0 0,3-1 322 0,17-2-143 0,5 2 363 15,11-2-258-15,3 0-124 0,5 0-62 0,3 0-238 16,1-2 88-16,2 2 53 0,-6-5-10 0,-1 1-690 15,2-1 367-15,-4 0 184 16,4-2 101-16,-12 2-471 0</inkml:trace>
  <inkml:trace contextRef="#ctx0" brushRef="#br0" timeOffset="98766.16">23818 13000 2106 0,'-14'0'0'0,"2"-5"0"0,6 2 0 0,2 1 0 0,4-1 0 0,0 3 0 0,10 0 0 0,16 0 607 0,5 0-286 0,8 0-142 0,6 0-63 0,0 0-103 15,0 0 0-15,1 0 23 0,-1 0-217 0,1 0 109 16,4 0 62-16,-12 0-671 0,-7 3 346 0,-6 2 173 16,-8 4 86-16</inkml:trace>
  <inkml:trace contextRef="#ctx0" brushRef="#br0" timeOffset="98933.72">23724 13361 2286 0,'-10'-1'0'0,"2"-4"0"0,0 2 0 0,8-1 0 0,0 3 0 0,9 0 0 0,11-2 0 0,7-3 0 0,9-1 294 0,3 1-133 0,1-2-149 15,1-1 0-15,1 2 23 0,-1-1 1 0,2-1-515 16,-10 6 253-16,-7-1 130 0,-5 3 67 0,-8 1-689 15,-9 0 352-15</inkml:trace>
  <inkml:trace contextRef="#ctx0" brushRef="#br0" timeOffset="99077.98">23975 13307 994 0,'0'0'0'0,"-2"0"0"0,-3 0 0 0,0 5 0 0,-1 0 0 0,-3 4 0 0,2 4 0 0,-5 3 367 0,2 7-166 0,-5 5-82 0,-1 3-6 0,-4 7-29 16,2-8-9-16,0 6-319 0,5-4 140 0,1-5 70 15,6-2 35-15,0-1-224 16,6-10 125-16</inkml:trace>
  <inkml:trace contextRef="#ctx0" brushRef="#br0" timeOffset="99231.57">24052 13389 2257 0,'0'-2'0'0,"0"2"0"0,0-3 0 0,0 3 0 15,0 0 0-15,0 0 0 0,-2 3 0 0,1 12 0 0,1 4 0 0,0 3 327 0,0 2-146 0,0 2-72 0,3 3-54 0,6-5-20 0,2 1 1 0,3-3-338 16,2-3 169-16,2-6 84 31,4 1 51-31,0-10-522 0,1-4 277 0,0 0 140 0,0-11-7 0,3-9-241 0,2-7 115 0</inkml:trace>
  <inkml:trace contextRef="#ctx0" brushRef="#br0" timeOffset="99768.65">24527 12968 1771 0,'0'-19'0'0,"1"4"0"0,3-1 0 0,2 7 0 0,0 3 0 0,5 3 0 0,0 1 0 0,3 2 0 0,4 0 0 0,0 2 196 0,-1 7-80 0,1 4-112 15,-1 4 31-15,-4 3 1 0,-1 1 8 0,-2 3 24 16,-9 0 0-16,1 3-32 16,-2 5-1-16,-2-3 208 0,-8 6-95 0,2-7-61 0,-3 0 126 0,3-1-88 15,-2-2-46-15,3 2 1 0,1 1 199 16,0-6-126-16,6 0-59 0,0-3-73 0,0-1-21 0,1 1 0 15,7-4 0-15,0-4-163 0,7 0 34 16,-4-3 83-16,1-1 40 0,2 2-581 16,-7-7 295-16,1 2 148 0,-4-4-196 0,-4 7 153 15,0-4 75 1,-13 0 30-16,-6-1-46 0,-1-2 46 16,-6 0 23-1,0 0 35-15,-2 0-12 0,-2-2-8 0,5-4 8 0,2-3 173 0,1-1-86 0,4-1-44 0,3 0 1 0,1-3 202 0,11 0-115 0,3-1-7 16,0 0-121-16,11-2 65 0,8 3-18 0,6-5 48 15,4 4-230-15,3 0 105 0,3-1 41 16,6 1-454-16,-2 0 230 0,8-1 84 16,-6 3 71-16,0 0-51 0,-2-1 54 0,-2 4 25 15,-6 1 1-15,-3 0 250 0,-13 6-108 0,-9 1-57 16,-5 2 356-16,-1 0-208 0,-6 0-103 0,-11 0-21 16,-8 7 214-16,-5 3-65 0,1-1-87 0,-2 3 196 15,0 1-134-15,1 2-60 16,5-4-41-16,4 1 16 0,5-3-26 0,2-1 1 0,2 4-26 0,3-4-16 31,9 1-10-31,0-2 27 0,5-1-92 0,12 0 45 16,8-4 24-16,3 4 9 0,2-5-233 0,3 1 99 0,-2-2 68 0,0 2-182 15,0 0 112-15,-8-2 17 0,-1 0 41 0,-6 3-357 16,-2-2 188-16,-6 3 95 16,-6 0 39-16,-2 1-336 15,-6-2 196-15,-11 1 98 0</inkml:trace>
  <inkml:trace contextRef="#ctx0" brushRef="#br0" timeOffset="100024.97">24544 13205 1288 0,'-4'5'0'15,"2"2"0"-15,-1 6 0 0,-2 4 0 0,-1 5 0 0,1 4 0 0,-3 5 0 0,0 1 219 0,-1 5-91 0,-2 1-46 0,-3 1-15 0,5-6 126 16,-2-4-79-16,2-5-39 0,2-2 108 0,1-8-73 15,4 4-29-15,2-13-8 0,0 0 116 0,7-3-77 0,8-2-38 16,10 0 230-16,4 0-126 0,5 0-75 16,3-3-34-16,3-3 29 0,1 0-31 0,-1 2 0 15,10-1-22-15,-6 0-152 0,-1 3 71 0,1 0 36 16,-2 2-490-16,4 0 271 0,-9 0 118 0,-6 0 67 16,-6 9-888-16,-3-4 443 0,-3 5 222 0,-2-1-402 15,-15-4 334-15</inkml:trace>
  <inkml:trace contextRef="#ctx0" brushRef="#br0" timeOffset="100209.47">25184 13221 2164 0,'0'-14'0'0,"0"3"0"0,0 1 0 0,2 5 0 0,1 0 0 0,1 5 0 0,0 0 151 0,-1 15-57 0,0 4-30 0,-1 5 460 15,-1 5-235-15,1 1-132 0,-2 1-60 0,0 0-216 0,0 1 77 16,0-3 39-16,0 2-602 15,2-8 316-15,-2 0 162 0,3-3 82 0,2-4-869 32,0-4 440-32,4-3 210 0</inkml:trace>
  <inkml:trace contextRef="#ctx0" brushRef="#br0" timeOffset="100353.09">25553 12930 2037 0,'0'-12'0'0,"-3"2"0"0,3 7 0 0,0 1 0 0,0 2 0 0,0 0 0 0,2 2 0 0,-1 4 0 0,2 5 0 0,2 0 210 0,0 1-88 16,2 3-43-16,-1-1-852 0,4-1 360 0,-1-2 194 15,4-2 91-15</inkml:trace>
  <inkml:trace contextRef="#ctx0" brushRef="#br0" timeOffset="100611.4">25884 12957 1065 0,'-5'0'0'0,"-4"0"0"0,1-1 0 0,-1 1 0 0,-7 0 0 0,-1 0 197 0,-10 1-81 0,-4 10-40 16,-12 4 175-16,-2 6-112 0,-5 0-52 0,-5 3-26 16,-5-1-112-16,-3 3 43 0,-4-2 9 0,15-6-103 15,11-4 69-15,7-3 34 0,11-3 0 0,8-5-52 16,6 0 44-16,9-3-6 16,0 0 38-16,12 0 54 0,9-3-31 0,8-6-46 0,10 4 234 0,2-3-118 15,6 5-51-15,1-1-13 16,3 3 46-16,-4-4-31 0,8 4 9 0,-9-1-69 15,-4 1 0-15,-1-2 27 0,-1 2-1 0,1 0-216 0,-10 1 103 16,-6 0 57 0,-7 0 28-16,-5 0-585 0,-9 0 286 0,-2 0 90 0,-2 0-391 0,-9 0 278 15,-8 0 140-15</inkml:trace>
  <inkml:trace contextRef="#ctx0" brushRef="#br0" timeOffset="100773.96">25712 12809 1538 0,'-2'4'0'15,"0"6"0"-15,0 5 0 0,1 11 0 0,1 3 0 0,-4 8 195 0,0 4-83 0,-3 4-39 0,2 2 0 0,-2 4 324 0,-1-6-181 0,-1 4-81 16,5-12-393-16,-3-6 147 0,2-5 73 0,-1-4-566 16,-1-3 307-16,0-4 155 0,-2-6 75 0,1-7-562 15,-4-2 315-15</inkml:trace>
  <inkml:trace contextRef="#ctx0" brushRef="#br0" timeOffset="100930.84">25606 13200 1117 0,'-5'-4'0'16,"-5"-1"0"-16,4 3 0 0,-3 2 0 0,1 0 0 0,-4 0 0 0,-4 8 0 0,5 3 91 0,-2 2-28 0,-3 0 1 0,4 0-29 0,-2-1-211 31,1 1 100 0,3-2 44-31,3-2-483 0,1-5 239 0</inkml:trace>
  <inkml:trace contextRef="#ctx0" brushRef="#br0" timeOffset="101024.1">25576 13230 1070 0,'9'0'0'0,"-3"-1"0"0,4-1 0 0,2 2 0 0,-1 0 0 0,-1 0 0 0,3 0 171 0,-3 3-68 0,2 4-28 0,-1 1 9 0,-2 1-49 16,-1-2 1-16,-4 3-523 0,0-1 240 0,-3 0 119 16,-1 2 58-16,0-5-269 15,-3 0 170-15</inkml:trace>
  <inkml:trace contextRef="#ctx0" brushRef="#br0" timeOffset="101479.42">25537 13360 1161 0,'-10'5'0'0,"-4"2"0"0,6-1 0 0,1 0 0 0,3 5 0 0,1-2 0 0,3 1 0 0,-1 4 0 0,1-2 255 0,0-2-110 0,4 1-54 15,3-2-28-15,4 0-124 0,1 0 57 0,-3-4 15 16,5-4-96-16,-2-1 60 0,3 0 31 0,2 0 8 16,0-1-234-16,0-8 123 0,3-5 60 0,4-2-101 15,-2-4 65-15,11-3-2 16,-4-1 30-16,6-5-20 15,2-7-1-15,6-3 23 0,4-5 8 0,6-9 15 0,-2 1-16 0,1 0 1 16,-5 3 169-16,-2 1-72 0,-9 8-42 0,-2 0 110 16,-20 19-68-16,-8 8-22 0,-6 6 1 0,-1 5 272 15,-18 2-145-15,-4 0-47 0,1 12-50 0,-3 7 146 16,0 3-90-16,-2 5-47 0,4 6-21 0,-5 6 271 16,9-2-151-16,1 5-72 0,2 2 263 0,2 0-167 15,2 2-84-15,2 5 83 0,7-5-88 0,3 1-40 16,3-4-72-16,11 2-2 0,5-5 0 15,-4 2 0-15,1-12 0 0,-2-1-4 0,-5-7-81 16,-1-3 61 0,-6-3 29-1,-2-1-366-15,0-10 193 0,-17 1 35 0,-6-5-354 0,-4-1 217 0,-1 0 117 0,-7 0 6 0,5-8 60 16,-2-5 26-16,3-4 0 0,5 0-28 0,2-5 26 16,1 0-8-16,10 5 36 0,7-1 235 0,3 2-118 0,1 0-59 15,1 3-28-15,7 1 626 16,7 4-317-16,1 4-92 0,4 0 360 0,2 4-287 15,7 0-285-15,-2 0 0 0,5 11 0 0,1 1 0 0,4 5 0 16,-2 0 0-16,6 5 0 0,-3-1 0 16,4 3 0-16,0 4-634 0,3 0 233 0,5-1 200 15</inkml:trace>
  <inkml:trace contextRef="#ctx0" brushRef="#br0" timeOffset="101601.09">26917 13787 3234 0,'6'-11'0'0,"1"2"0"0,1 1 0 0,5 3 0 0,-3-2 0 0,-1 0 0 0,2 0 0 0,-5 2 0 0,-3-1 64 0,-1 2-29 0,-2 0 0 0</inkml:trace>
  <inkml:trace contextRef="#ctx0" brushRef="#br0" timeOffset="102870.64">4743 16696 2163 0,'-14'-9'0'0,"4"1"0"0,2 6 0 0,2-1 0 0,5 3 0 0,1 0 0 0,0 0 0 0,2 3 0 0,11 1 223 0,9 2-83 16,7-1-55-16,5 0 427 0,9 0-237 0,6-5-118 0,8 2 196 16,8-1-330-16,5-1-23 0,9 0 0 0,14-1 0 15,7-9 0-15,7-3 0 0,14-2 0 16,-16 0 0-16,3 1 0 0,-1-1 0 0,-7 4 0 16,-5 0 0-16,2 6 0 0,-25 0 0 0,-5 4 0 0,-7 1 0 15,-9 0 0-15,-6 4 0 0,-3 1 0 16,-16-1 0-16,-8 1 0 0,-8-1 0 0,-2-3 0 15,-6 0 0-15,0-1 0 0,-2 0 0 16,0 0 0-16,0 0 0 31,-9 0 0-31,1 0 0 0,-4 0 0 16,-3-1 0-16,0 1-288 0</inkml:trace>
  <inkml:trace contextRef="#ctx0" brushRef="#br0" timeOffset="123947.82">18349 1725 1961 0,'6'-8'0'0,"0"1"0"15,5 4 0-15,4 1 0 0,5 2 0 0,6 0 0 0,3 3 0 0,1 10 0 0,3 5 170 0,-2 3-66 0,-1 1-75 0,-1 5 18 0,-7-1-10 16,-6 3 0-16,-4 1-97 0,-9 3 49 0,-3-1 23 16,0 9 11-16,-17-9 62 15,-7 1-24-15,-7-3 1 0,-5 1-25 0,1-6 263 0,-7 1-123 16,9-9-74-16,0-3 196 0,3-7-131 16,6-4-65-16,5-3-34 0,2 0 45 0,12 0-110 15,2-5-4-15,3-10 0 0,9-4 0 0,12-5 0 16,7 0 0-16,2 2-130 0,2-2-6 0,4 2 87 15,-4 5 43-15,1-2-767 0,3-1 318 0,-6 6 214 16,1 1-597-16</inkml:trace>
  <inkml:trace contextRef="#ctx0" brushRef="#br0" timeOffset="124202.14">18806 1816 1802 0,'-8'-8'0'0,"3"2"0"0,0 0 0 0,5-1 0 0,0-2 0 0,0-1 346 0,6 3-160 0,13-4-74 0,1 2 146 15,5 0-110 1,2 3-56-16,1-1-18 0,-2 5-82 0,-2 2 45 0,2 0 0 0,-4 0 0 0,-2 10-193 16,-1 7 106-1,-12 4 39-15,-3 6-14 0,-4 2 31 0,0 6 0 0,-8 3 269 0,-8-2-124 16,0 3-56-16,-2-4-51 0,-3 2 275 16,5-5-163-16,-3 2-156 0,8-8 0 0,-1-6 0 15,10-5 0-15,1-1 0 16,1-6 0-16,1 1 0 15,11-9 0-15,6 0 0 0,3-3-157 0,4-11-73 0,0-3 133 0,3 0-851 16,-4-2 449-16,-2-1 231 0,-2 1 116 0,-3-3-568 0</inkml:trace>
  <inkml:trace contextRef="#ctx0" brushRef="#br0" timeOffset="124369.69">18844 1921 1915 0,'-25'0'0'0,"-1"0"0"0,11 0 0 0,5 2 0 0,4-1 0 0,4-1 0 0,2 3 0 0,0 0 461 16,10-3-217-16,13 4-104 0,3-3 186 0,5 1-145 16,4 0-72-16,2-2-229 0,-1 2 74 0,-2-1 42 15,0-1-1-15,-3 5-583 0,-3-2 313 0,4 1 165 16,-8 1 69-16,-3-1-723 0</inkml:trace>
  <inkml:trace contextRef="#ctx0" brushRef="#br0" timeOffset="124596.16">18261 2331 1179 0,'-46'17'0'0,"18"-6"0"0,10 0 0 0,9-4 0 0,9-1 0 0,2-3 687 16,23 2-315-16,14-2-173 0,12-3-81 0,13 0 357 15,9-5-219-15,7-4-110 0,10-6-46 0,-11 1 26 16,7-1-45-16,-2 1 0 0,0-1-339 0,-6 2 147 15,4 2 83 1,-26 4-245-16,-10 4 155 0,-13 3 77 0,-8 0 39 0,-13 0-805 16,-2 8 392-16,-10 2 141 15,-11 0 119-15</inkml:trace>
  <inkml:trace contextRef="#ctx0" brushRef="#br0" timeOffset="124860.46">18461 2501 1641 0,'0'0'0'0,"0"0"0"0,0 0 0 0,1 0 0 0,12 2 0 0,4 5 0 0,5 0 235 0,5 6-100 0,3 3-49 0,3 3-14 15,-3 4-10-15,-5 1-25 16,-6 2-1-16,-4 4-73 0,-10 0 37 0,-4 7 9 16,-1-8 27-16,-18 2-28 15,-4-4-1-15,-8 0 29 0,-4-6 146 0,-5 2-64 16,5-8-46-16,1-6 21 0,0-4-28 0,2-1-1 0,3-4-27 0,-1 0-38 15,10-1 14-15,9-15 0 0,6-3 23 16,4-4-248-16,0-2 124 0,8-7 71 0,13 2 16 0,3 0-598 31,5 1 257-31,0 2 158 0,3 1-501 0</inkml:trace>
  <inkml:trace contextRef="#ctx0" brushRef="#br0" timeOffset="125041.99">18844 2573 1781 0,'11'0'0'0,"1"0"0"0,1 0 0 0,0 0 0 0,2 0 0 0,-1 0 0 0,0 0 0 0,0 6 276 0,2 0-120 0,-2 2-60 0,3 2 18 0,-8 1-43 0,1-1 0 31,-5 5-35-31,-3 1-37 0,-2 4 9 0,0-1 28 0,-14 1 0 0,-5 1-51 0,-8 1 26 16,0-1 0-16,-6-1-10 0,0-2-8 16,1-4 44-16,0-2-309 0,3-2 117 0,2-3 84 15,3 0 6-15,8-7-486 16,7 0 255-16,7-6 129 0,2-12 66 0</inkml:trace>
  <inkml:trace contextRef="#ctx0" brushRef="#br0" timeOffset="125209.55">19110 2516 1290 0,'6'-2'0'0,"-2"1"0"0,-3 1 0 0,1 0 0 0,-2 0 0 0,0 8 920 0,0 5-433 0,-6 4-230 16,-1 1-110-16,-2 1 261 0,1 5-186 0,4 0-93 15,0 3-58-15,4-3-71 0,0 1 0 0,4-2 0 16,10 1 0-16,6-5 0 0,6 1 0 0,2-8-242 15,5-6-83-15,2-3 181 16,0-3 90-16,1 0-784 0,3 0 323 0,-9-9 243 0,-3-3-174 0</inkml:trace>
  <inkml:trace contextRef="#ctx0" brushRef="#br0" timeOffset="125410.01">19662 2128 3293 0,'-2'0'0'0,"-2"0"0"0,-2-2 0 0,3 2 0 0,1-3 0 0,2 1 0 0,0 2 0 0,11 0 0 0,8 0 421 0,4 0-204 16,3-1-217-16,4-1 0 0,0 0 0 16,1 0 0-16,-1 1-188 15,0-3-21-15,3 4 131 0,-8-3 52 0,-4 3-887 0,-3 0 474 0</inkml:trace>
  <inkml:trace contextRef="#ctx0" brushRef="#br0" timeOffset="125563.6">19750 2377 2912 0,'-8'3'0'0,"-2"1"0"0,2 1 0 0,2 0 0 0,2-3 0 0,4 3 0 0,0-2 0 0,6 2 533 0,9 0-248 0,6-1-116 15,2-1-137-15,2 0-32 0,3 0 0 0,0 0 0 16,2-2 0-16,-4 1 0 0,-2-1 0 15,2 0-308-15,-4 2-97 0,-2-3 220 0</inkml:trace>
  <inkml:trace contextRef="#ctx0" brushRef="#br0" timeOffset="125989.46">20529 1475 1710 0,'1'-12'0'0,"2"5"0"0,3 4 0 0,-1 3 0 0,1 0 0 0,1 7 0 0,-1 11 290 0,1 10-131 0,-3 8-62 15,2 8 520-15,-1 9-291 0,-4 5-144 0,1 8 148 16,-2 3-151-16,0 2-138 15,0 6-41-15,-7-2 0 32,0-1 0-32,0 6 0 0,-2-21 0 0,3-3-350 0,1-6 161 0,0-10 112 0,4-4-284 0,1-2 208 0,0-17 28 0,0-8 70 15,1-9-723-15,7 0 371 0,3-12 185 0,6-13-388 16</inkml:trace>
  <inkml:trace contextRef="#ctx0" brushRef="#br0" timeOffset="126160">20731 2118 1412 0,'6'-15'0'0,"1"1"0"0,-2 9 0 0,0-1 0 0,-2 5 0 0,1 1 0 0,-1 0 0 0,2 7 722 0,-2 6-348 0,0 6-168 16,0 3-85-16,0 2 305 0,-2 2-194 0,1 3-89 16,-2-2-58-16,0-1-250 15,0-2 101-15,0-1 50 0,0 2-561 0,0-7 301 16,0-3 156-16,0-4 77 31,0-3-300-15,0-2 189-16,0-5 27 0,0-1-542 0,0-7 315 0,0-15 158 0</inkml:trace>
  <inkml:trace contextRef="#ctx0" brushRef="#br0" timeOffset="126519.56">20905 1959 1255 0,'7'-9'0'0,"-2"1"0"0,2 5 0 0,2 1 0 0,-5 2 0 0,0 4 0 0,0 11 0 0,-1 7 0 0,-2 6 491 0,2 2-218 0,-1 1-122 0,-2-1-58 0,0 2 118 16,0 0-87-16,0-2-44 16,0 2-171-16,0-5 60 0,0-6 33 0,0-4 0 15,-3-3-181-15,1-5 108 0,1-1 63 0,1-8-86 16,0 0 65-16,0-12 24 15,1-7 1-15,10-1-185 0,3-4 85 0,-1 1-9 16,4 3 41-16,1 0 120 0,0 3-42 0,2 3 0 16,0 1 226-16,0 5-116 0,-1 7-66 0,-2 1-11 15,0 0 354-15,-2 7-166 0,1 8-90 0,-4 5 103 16,-6 6-101-16,-1 5-52 0,-3 1-25 0,0-3 117 16,-2 7-62-16,0-9-47 0,0-4 1 0,0-6-124 15,0-6 44-15,0 1 9 0,1-12-308 0,6 0 172 16,7-8 86-16,3-9-201 0,3-4 135 0,2-1 33 15,-2 3 42-15,0 1 43 0,-1 2-29 0,0 4-34 16,-5 2 24-16,3 3 122 0,-7 5-56 0,-1 2-33 16,-3 5 0-16,-3 9 328 15,-1 8-170-15,-2 6-54 0,0 1 143 0,-4 5-105 0,-3-1-51 0,-2 2-49 16,1-6-669-16,1 3 329 31,3-9 163-31,0-5-1107 0</inkml:trace>
  <inkml:trace contextRef="#ctx0" brushRef="#br0" timeOffset="127188.77">22141 1632 1580 0,'0'-7'0'0,"0"0"0"0,0 2 0 0,-1-2 0 0,1 6 0 0,-2 1 0 0,-3 0 0 0,-2 8 0 0,-1 9 292 15,-6 7-118-15,-3 6-73 0,-4 0-28 0,-2 5 1 0,-3 0-37 16,-2 0 10-16,-3 1-1 0,3-7-9 16,-5 0 0-16,5-7 105 0,-3-2-53 0,3-1-17 15,7-10-9-15,6-3 176 0,3-5-101 0,8-1-51 16,2 0-25-16,1 0 171 0,1 0-102 0,11 0-48 16,12 0 4-16,7 0-80 0,7 0-7 15,7 0 0-15,-1 0 0 16,3 0 0-16,2 5 0 0,1 2 0 0,-2-2 0 0,10 4 0 0,-12-1 0 0,-2 0 0 15,-5 1-61-15,-4-2-2 16,-6 2 44-16,0-3-231 0,-14-2 121 0,-9-3 26 16,-4 1 100-16,-1-2-44 0,-1 0 13 0,-12-3 185 0,-1-11-88 15,-3-7-59-15,-2-2 1 0,-2-3 80 16,-4-2-50 0,3-6-9-16,0 2 3 0,0-2-149 15,-1-2 60-15,2-3 41 0,-1 2 25 0,1-4-359 0,7 9 170 0,2 4 73 16,1 1-246-16,7 10 160 15,4 3 79-15,0 1-377 0,3 13 234 0,15 0 111 0,7 7 56 16,3 10-208-16</inkml:trace>
  <inkml:trace contextRef="#ctx0" brushRef="#br0" timeOffset="128680.35">22537 1855 850 0,'-10'0'0'0,"3"-3"0"0,-2 3 0 0,1-2 0 0,5 0 0 0,0 1 0 0,1 1 260 0,2-2-111 0,0 2-56 15,0-2-19-15,2 0 6 0,5 2 1 0,4 0-44 16,0 0 0-16,0 0 79 0,3 0-30 0,-3 0-10 16,3 0 37-16,-4 0-38 0,2 7 0 0,0 0 124 15,1 2-71-15,-1-2-51 16,-4 3 0-16,3 0 68 0,-1 2-54 0,-2 2-27 15,0 1 9-15,-3 0-76 16,-3 3 40-16,-1 2 0 0,-1 4-99 0,0-1 50 0,-9 5 33 0,-6-3-9 0,-4-1-41 16,-1-2 33-16,-1-1 0 0,-2-6-137 15,-4 6 80-15,1-11 3 0,2 0 29 0,1-6-191 16,1-3 99-16,4-1 27 0,0 0 26 16,7-1-284-1,8-13 153-15,3-3 78 0,2-7-379 0,16-2 227 0,9-4 105 0,6-3 67 31</inkml:trace>
  <inkml:trace contextRef="#ctx0" brushRef="#br0" timeOffset="128845.91">22886 1827 2434 0,'0'0'0'0,"0"0"0"0,0 0 0 0,0 0 0 0,0 0 0 0,-5 8 0 0,-10 5 0 0,-6 6 522 16,-4 7-243-16,-6 4 252 0,2 2-366 0,2 2-165 16,4 3 0-16,7-3 0 15,7-5 0-15,7 5 0 0,2-9 0 0,14-6 0 0,13-1 0 0,2-2 0 16,6-8 0-16,4 1-9 0,-5-9-74 0,2 0 60 15,-1 0-898-15,1-8 362 16,-3-6 263-16,3-3-211 31,-9-2 240-31</inkml:trace>
  <inkml:trace contextRef="#ctx0" brushRef="#br0" timeOffset="129114.19">23149 1659 2434 0,'-10'-10'0'0,"2"3"0"0,0-1 0 0,5 0 0 0,3 4 0 0,0 1 0 0,3-3 0 0,14 5 0 0,3-1 0 0,5 0 234 0,-2 0-103 0,1 2-48 16,0 0-80-16,2 2 34 15,-5 5-1-15,2 4-133 0,-6 5 62 0,-3 1 36 0,-5 4-1 0,-6 6 12 16,-3 5 8-16,0 2 17 0,-12-1-1 0,-6 2 70 16,-3 0-40-16,-3 2-38 0,-4 0 349 0,5-5-175 15,-3-5-83-15,5-2-41 0,4-4-55 0,0-3-23 16,6 1 0-16,8-9 0 0,3-3 0 0,0-3 0 15,11-4 0-15,9 0 0 16,7 0 0-16,1-4 0 16,4-9 0-16,1 2 0 0,-1-4 0 0,0 2 0 0,0-1-871 15,-8 2 384-15,-4 0 225 0,-1 0 112 0,-9 3-617 16</inkml:trace>
  <inkml:trace contextRef="#ctx0" brushRef="#br0" timeOffset="129265.84">23076 1873 1739 0,'-17'0'0'0,"3"-2"0"0,3-2 0 0,5 4 0 0,6 0 0 0,0 0 0 0,4 0 0 0,14 0 683 15,7 0-314-15,2 8-171 0,3-2-81 0,3 1 91 0,0 1-86 0,0-1-42 16,1 3-151-16,-6-2 49 0,-3 1 29 16,0-2-674-16,-5 3 352 0,2 2 184 0,-10 0 80 0</inkml:trace>
  <inkml:trace contextRef="#ctx0" brushRef="#br0" timeOffset="129557.07">21857 2327 1840 0,'-15'2'0'15,"-2"0"0"-15,7-2 0 0,7 3 0 0,3-1 0 0,2 3 0 0,22-4 567 0,16 2-265 0,13-2-133 16,15 1-67-16,12 1 491 0,4-3-282 0,10 0-264 0,14 0-47 0,9 0 0 16,5 0 0-16,12 0 0 0,-22 0 0 0,-6 0 0 15,-5 0 0-15,-16 0 0 16,-4-3 0-16,-4 1 0 0,-27 1 0 0,-7-1 0 0,-8 2-143 0,-8 0 22 16,-13 0 74-16,-2 0-470 0,-12 0 245 0,0 0 118 15,-20 0 59-15,-7 0-60 16,-5 3 59-16,-6 2 20 0,-2-1-290 0,-2 0 164 0,-5 0 84 0,0 1 40 15</inkml:trace>
  <inkml:trace contextRef="#ctx0" brushRef="#br0" timeOffset="130110.64">22548 2473 1998 0,'-5'0'0'0,"-2"2"0"0,-1 4 0 15,3-3 0-15,-5 9 0 0,3-1 0 0,-1 3 0 0,-1 4 0 0,1 4 0 0,-4 2 382 0,-4 5-165 0,2 1-95 16,0-2-15-16,-5 4-36 16,-1-1 0-16,1-2-36 0,-4 2 27 0,3-10-27 0,1-1 0 0,-1-6 168 15,4-2-84-15,-1-4-42 16,3 0 9-16,3-5 63 0,5-3-57 0,6 0-29 0,-2 0-56 0,2 0-7 16,0-3 0-16,0 2 0 0,6-3 0 0,9 1 0 15,4 0 0-15,2 2 0 0,8-2 0 16,-2 2 0-16,7 1 0 0,1 0 0 0,1 0 0 0,1 0 0 15,6 0 0-15,-7 0 0 32,0 0 0-32,0 0 0 0,-3 0 0 15,4 1-10-15,-12-1-181 0,-6 0 81 0,-3 0-49 0,-6 0 62 0,-5 0 31 0,-3-4 138 16,-2-6-50-16,-7-2-28 0,-9-3 0 0,-5-1 116 31,-4-4-72-31,-2-2-45 0,-1 1 8 0,-1-3 47 0,2 0-19 0,-2 0 0 0,3 1 11 0,-4-4-65 0,8 8 47 16,0 2-15-16,2 3-26 0,5 2 29 15,6 4 7-15,-2 1-3 0,10 5-58 0,1 2 24 16,6 0-22-16,14 0-71 0,5 4 46 0,6 2 24 0,2 1-15 16,5 2 16-16,2-1-5 0,5-2 26 15,3 2-6-15,6 0-17 0,-5 1 13 0,1-2 6 16,-4 6-38-16,-2-4 1 0,-6 6 21 16,1 1 66-16,-13-3-25 0,-7 4 0 0,-6 2-23 15,-7-1 214-15,-4 1-96 0,-2 5-56 16,-10-5-21-16,-13 3 333 0,-5-3-156 0,-4-1-88 15,-2-2-78-15,-5 3-29 0,5-7 0 0,-4 0 0 0,1-5 0 0,0 1 0 16,4-5 0-16,-4 2 0 16,13-5 0-16,7 0 0 15,6 0 0-15,10-5-655 0,1-6 238 0,6-5 202 0,20-1 36 0,7-4-753 16</inkml:trace>
  <inkml:trace contextRef="#ctx0" brushRef="#br0" timeOffset="130290.16">23275 2565 2020 0,'5'-9'0'0,"-2"4"0"0,-1 2 0 0,-2-1 0 0,0 2 0 0,-11 2 0 0,-7 0 0 0,-2 7 1087 0,-1 6-526 0,-3 4-298 15,3 2-263-15,0 4 0 0,1 4 0 0,6 0 0 16,6 4 0-16,4 0 0 0,4 1 0 0,4 1 0 16,18 4 0-16,8-10 0 0,7-3 0 0,7-5 0 0,3-3 0 0,1-7 0 15,5 1 0-15,-8-10-1037 0,-3 0 458 0,0 0 272 16</inkml:trace>
  <inkml:trace contextRef="#ctx0" brushRef="#br0" timeOffset="131230.65">20039 2825 716 0,'5'-6'0'0,"-2"0"1"0,5 1-1 0,-5 2 0 0,2 0 0 0,-2 3 117 0,0 0-41 0,0 3 1 16,-1 8 175-16,-2 5-112 0,0 4-53 0,0 3 57 16,-5 4-54-16,-5 0-28 0,-2 3 9 0,1-4-62 15,-2-2 26-15,-2 2 0 0,1-4 0 0,-3 1 63 16,-2-3-23-16,5-6-9 0,-3-3-30 0,3-2 57 16,1-6-29-16,1-1 1 15,1-2 93-15,5 0-66 0,-1 0-29 0,7-2 65 16,0-7-47-1,0 2-22-15,10-4 8 0,6 5-42 0,5 0 11 0,6-1-1 0,1 0 1 0,3 3-62 16,5 0 39-16,-5 2-8 0,2 0 30 0,1 1-203 16,-1 1 100-16,-3 0 28 0,2 0-115 15,-8 0 56-15,-4 0 51 0,-5 0-241 0,-4 0 131 0,0 0 37 16,-9 0 47-16,-2-4 72 0,0-4-33 0,-8-3-1 16,-8-4 1-16,2-2 78 15,-4-1-34-15,-4-3-1 0,3 0-43 0,-4-3 114 16,3 3-58-16,2-2-14 0,0 5 94 0,8 3-31 15,1 2-39-15,3-2 191 0,6 4-103 0,0-3-20 0,2 7-40 16,15 0 15-16,6 3 0 0,3 4-39 16,5 0 0-16,4 2-22 0,-1 10-8 0,-1 8 30 15,-2 1 0-15,-3 3-42 0,-3 3 0 0,-2 2 51 16,-9 0-66-16,-6 0 19 16,-7-1 0-16,-1 0 68 0,0-2-43 0,-5 2-10 0,-13-6 7 0,-2-4 128 15,-5-3-61-15,0-5-25 16,-1 0-1-16,-2-2-81 0,7-8 22 0,0 0 13 0,2 0 20 15,3 0-366-15,4-7 173 0,-2-1 84 0,9-5-571 16,5-2 296-16,0-3 158 0,5-4-180 16,15-2 169-16,2-6 75 0,5 2 50 0,0-2-397 15</inkml:trace>
  <inkml:trace contextRef="#ctx0" brushRef="#br0" timeOffset="131379.25">20471 2827 487 0,'14'-14'0'0,"-3"-1"0"0,-1 8 0 0,-6 2 0 0,-1 0 0 0,-3 5 670 0,0 0-318 0,0 0-158 0,-7 7 616 16,-3 3-378-16,4 5-203 0,-2-1-97 0,-1 6 255 15,4 0-176-15,0 1-184 0,1 2-27 0,4-2 0 16,0 3 0-16,0-3 0 16,4 2 0-16,10-2 0 0,2 3 0 0,4-6 0 0,5-1-455 0,0-4 126 15,4-3 181-15,3-4-726 0,-1-1 405 0,-5-5 221 16,0 0 106-16,-4-4-206 0</inkml:trace>
  <inkml:trace contextRef="#ctx0" brushRef="#br0" timeOffset="131541.89">20636 2914 1435 0,'-24'0'0'0,"4"0"0"0,5 0 0 0,1 0 0 0,1 3 0 0,10-1 359 0,3 1-161 0,0 4-82 15,10 1 221-15,10-2-151 0,5-1-67 0,3-1-46 16,3 0-219-16,3-1 91 31,-2-2 45-31,2-1-665 0,2 3 361 0,-8-3 169 0,0 0 88 0</inkml:trace>
  <inkml:trace contextRef="#ctx0" brushRef="#br0" timeOffset="131751.04">20880 2805 1054 0,'-21'0'0'0,"-1"0"0"0,5 0 0 0,-2-3 0 0,10 3 0 0,4 0 695 16,5 0-329-16,0 0-166 0,6 3-12 0,14 2-68 16,4 3-47-1,6-1 0-15,2 2-9 0,1 1-1 0,0 0-27 0,1 3-224 0,-8-2 108 0,0 2 57 31,-3 1 29-31,-3-2-142 0,-5 3 85 0,1 5 52 0,-13-2-8 0,-3 3 76 16,-4 0-68-16,-18 0 10 0,-9 1-72 0,0 0 119 16,-4-5-34-16,-2-4 0 0,1-3 71 0,2-2-47 15,7-3-2-15,-2-4-425 0,15-1 189 0,4 0 109 16,10-10 43-16,0-7-682 0,16-6 343 0</inkml:trace>
  <inkml:trace contextRef="#ctx0" brushRef="#br0" timeOffset="131996.38">21276 2905 1496 0,'2'4'0'0,"0"4"0"0,-1 4 0 0,-1 0 0 0,0 4 0 15,0 1 0-15,0 1 785 0,0-1-375 0,0 4-187 0,0-1 89 0,0-1-142 0,6-1-68 0,7-5-33 16,2-3-66-16,6-2 0 16,2-4 41-16,5-4-259 0,0-1 126 0,2-15 62 0,-1-2 31 15,-2-6-227-15,-1-4 137 0,-7 2 57 16,-6-3 32-16,-5 4-170 0,-6-1 79 15,-2-1-37-15,0 0 289 0,-4 7-109 16,-12 2-44-16,-4 3-24 0,-3 3 422 0,-4 4-191 0,-3 4-106 0,2 4 83 16,3 0-82-16,2 0-28 0,1 12-78 0,7 0-20 15,-2-2 6-15,9 4 17 0,5 0 0 0,3 4-612 16,0-1 318-16,1 2 138 0</inkml:trace>
  <inkml:trace contextRef="#ctx0" brushRef="#br0" timeOffset="132156.95">21948 3046 3903 0,'-3'-3'0'0,"-4"-1"0"0,3 0 0 0,0 4 0 0,0 0 0 0,3 0 0 0,-1 0-664 15,2 0 315-15</inkml:trace>
  <inkml:trace contextRef="#ctx0" brushRef="#br0" timeOffset="139158.72">24754 1155 1283 0,'-4'1'0'0,"1"2"0"0,-2 0 0 0,2-2 0 0,-2 2 0 0,4 3 0 0,0-1 230 16,1 3-96-16,-3 1-40 0,3 5-33 0,0 1 27 16,0 4-26-16,-1 5 1 0,-1 3-50 0,-1 7 9 31,0-2 15-31,2 5-161 0,-4-3 81 0,4 0 40 0,0-3 0 0,0 3-266 16,1-11 149-16,0-5 8 0,0-4 61 0,0-7-348 15,0-4 157-15,0-3 92 0,1-3 62 0,3-17-172 16</inkml:trace>
  <inkml:trace contextRef="#ctx0" brushRef="#br0" timeOffset="139459.71">24752 1102 529 0,'-5'-24'0'0,"-3"-1"0"0,2 7 0 0,1-2 0 0,3 9 0 0,2 3 393 0,0 0-179 0,0 4-88 16,6 0 77-16,10-4-74 16,6 5-50-16,3-2 112 0,3 1-77 0,3 1-39 15,0 1 0-15,7-1-54 0,-6 0-8 0,1 2 23 16,-1 1 1-16,-2 0-76 0,-3 0 37 0,6 0 10 15,-13 0 29 1,-3 7-28-16,-2 1 0 0,-4 0 28 0,3 2 97 0,-8 2-61 0,-2 0 1 0,-1 5 36 16,-1 1-39-16,-1 5-6 15,1 4-24-15,-2-3 66 0,0 4-35 0,0 2 0 0,1 1-35 16,3 1-63-16,0 8 41 0,2-6-10 16,2 1 32-16,0 1-241 0,1-2 121 0,-1-2 56 15,5 7-342-15,-5-10 165 0,0-3 100 0,-1-2-143 16,1 0 107-16,-5-4 41 15,1 2 22-15,-2-10-218 0,-2-3 130 0,0-1 63 0,-5-6 33 0,-2 0-243 16,-5-2 128 0</inkml:trace>
  <inkml:trace contextRef="#ctx0" brushRef="#br0" timeOffset="139632.25">24834 1279 1155 0,'-10'0'0'0,"-3"0"0"0,8 0 0 0,0 0 0 16,5 0 0-16,0 0 198 0,2 0-81 0,10 0-31 0,8 0 86 0,5 0-68 0,1 0-34 16,3 0 1-16,-1 0-112 0,0 0 34 15,-5 0 0-15,1 0 44 0,-4 0-337 16,-1 0 167 0,0 0 91-16,-4 0-501 0,-7 0 262 0,-1 0 130 0</inkml:trace>
  <inkml:trace contextRef="#ctx0" brushRef="#br0" timeOffset="140057.65">24969 1131 480 0,'-9'0'0'0,"1"0"0"0,-2 0 0 0,2 0 0 0,0 6 283 0,3 1-123 0,0 1-62 63,2 2-31-63,-4 3 44 0,4 1-42 0,2 3 1 0,0 0-34 0,1 2-62 0,-2 1 31 0,2 3 10 0,0-3-190 0,0-2 103 15,0 0 51-15,0-1-180 0,0-2 103 0,-1 0 53 0,1-6 25 0,-2-1-34 0,2-1 2 0,-1-3 0 0,-1-1-1 0,-1 0 156 16,0-2-69 0,1-1-30-16,-1 0-5 0,-3 0 89 0,3 0-40 0,-3 0-35 0,4 0 195 0,-1 0-99 15,0 0-21-15,1 0 10 16,0 0-20-16,1 0 9 0,1-1-45 0,0-2-134 16,0 0 65-16,0-3 32 0,3 1 9 0,5 0-152 15,0 2 73-15,2-1 43 0,0 3-52 0,-1-1 41 16,4 0-3-16,-5 2-14 0,1 0 13 15,0 0 1-15,-1 0-11 0,-2 5 114 0,0 1-51 0,-3 0 1 16,2 3-36-16,-3-1 125 0,-1 0-52 16,-1 2-29-16,0-1 1 0,0 0 60 0,-7 0-37 15,0-1-7-15,0-3 0 0,-3 0-20 0,-1-1 5 0,4-2 6 16,-1 1-51-16,-2-3 46 16,4 0-4-16,2 0-64 0,0 0 35 0,3 0-14 15,1 0 36-15,0-3-109 16,1 0 50-16,6-3 16 0,5 4 1 0,-1-3-190 0,2 1 102 0,-1 3 36 15,3-2 30-15</inkml:trace>
  <inkml:trace contextRef="#ctx0" brushRef="#br0" timeOffset="140242.67">24789 1632 876 0,'-19'0'0'0,"-1"0"0"0,9 0 0 0,1 0 0 0,3 0 0 0,4 0 537 0,3 0-250 0,0 0-116 0,3 0-72 0,18 0 116 16,6 0-90-16,10 0-43 0,3-2-125 16,4-3 49-16,-1 1-10 0,0-2 41 0,-2 4-536 0,-2 1 266 31,0-1 132-31,6 0-281 0,-10 0 190 0</inkml:trace>
  <inkml:trace contextRef="#ctx0" brushRef="#br0" timeOffset="140425.18">25546 916 1835 0,'0'-7'0'0,"0"-1"0"15,0 2 0-15,0 2 0 0,-3 0 0 0,3 2 0 0,0 1 0 0,0 1 0 0,0 0 119 0,0 1-42 0,0 8 1 0,0 2-217 0,0 5 89 0,0 0 51 16,0-1-8-16,3 5-547 0,-3 1 276 0</inkml:trace>
  <inkml:trace contextRef="#ctx0" brushRef="#br0" timeOffset="141026.57">25429 1183 1062 0,'-14'3'0'0,"0"3"0"0,-1-2 0 0,2 3 0 0,-3-1 0 0,1 1 0 0,1 0 206 0,4-3-85 0,0 3-42 15,2-3 13-15,3 0-28 16,-2-1 10-1,6 0-240-15,1-2 102 0,0-1 50 0,0 0 25 0,10 0-311 0,5 0 153 0,4-5 76 0,3-4 38 16,3 0-72 0,0-3 49-16,2 4 24 0,1-2-63 0,-5 3 35 0,5 0-10 0,-5 2 34 15,0 0 126-15,-2 1-64 0,4 1-40 0,-7 1 158 0,-3 2-74 0,1 0-47 16,-5 0 6-16,-2 0 121 16,-1 9-53-16,-6 1-44 0,-2 2 3 0,-2 2 107 15,-9 1-54-15,-5 1-37 0,-1 0 3 0,-1-2-10 16,0-2-29-16,1 3-34 0,1-6-1 0,3 1 35 15,-2 0 9-15,7-4-142 0,0 2 67 0,4-3 24 16,3-3 5-16,-2 3-159 0,3-1 84 0,0-1 43 16,0-2 1-16,5-1-84 0,2 2 39 15,1 0 28-15,-1-1 2 0,2 1-1 0,-3 0-7 16,0-1 26 0,-1 3 61-16,0 1-37 0,-2-1-1 0,-1 2 131 0,-1-2-67 0,1 3-38 15,-2-1-4-15,0 1 161 0,0 0-75 0,0 1-48 16,-2-1-4-16,-4 3 43 0,0-5-23 0,-2 4 3 15,3 0-58-15,-1-3 19 0,-1-1 14 0,3 2-11 16,-1-3-112-16,2 1 63 0,0 0 19 0,0-2-182 16,2 0 89-16,1-2 51 15,0 2 7-15,0 0-106 0,0-1 63 0,0-2 10 16,0 0 0-16,0 1 91 16,-2-1-26-16,-3 4-23 15,1-2 164-15,-5 0-80 0,0 1-40 0,-4 0-14 0,1-2 72 16,-3 4-29 15,-1-2-27-31,-1 1 159 0,2 0-83 0,1-2-18 0,1 2-28 0,0 0 112 0,4 0-71 0,5-1-31 0,1 4 0 0,3-3-5 16,0 3 0-16,7 3-16 0,12 0-22 0,4-1 13 0,6 2-1 0,4 2-38 15,2-2 0-15,4 4 48 0,-2-2-10 0,2 2-181 16,0-1 90-16,0-2 26 0,-1 2 28 0,4-1-355 16,-7-3 176-16,-3-3 59 0,-3-2 54 0,1-5-415 15,-5 0 224-15,4 0 101 0</inkml:trace>
  <inkml:trace contextRef="#ctx0" brushRef="#br0" timeOffset="141214.78">26128 1162 835 0,'0'4'0'0,"0"-2"0"0,0 2 0 0,0-1 0 0,0-1 407 15,2 3-185-15,-2 2-83 0,1-2 406 16,0-2-254-16,2 6-127 0,3-1-65 0,-1 1 59 0,3 2-52 0,2 0-40 15,1 1-370-15,2 0 170 16,-1 0 86-16,4-1 42 0,-3 0-594 0,3-1 314 0,-3-3 161 0,1-2-537 16,-1-3 319-16</inkml:trace>
  <inkml:trace contextRef="#ctx0" brushRef="#br0" timeOffset="141418.24">26463 1008 833 0,'0'-10'0'0,"0"5"0"0,0-1 0 0,0 0 0 0,0 6 312 0,0 0-137 0,-4 5-70 0,-2 13-34 0,-2 9 558 16,-2 6-301-16,-4 10-146 0,-1 6 280 16,-2 6-213-16,-2 6-106 0,-3 11-44 0,0-6 5 15,1 4-34 1,0-2 0-16,1-3-298 0,2-5 131 0,1-2 76 0,7-19 23 0,-2 1-465 16,5-5 250-16,3-9 124 15,2-6 33-15,2-8-206 0,0-9 32 0,0-3 98 0,2-3-446 0,7-17 270 16,5-8 137-16,2-4-296 0</inkml:trace>
  <inkml:trace contextRef="#ctx0" brushRef="#br0" timeOffset="141696.51">26575 1127 1145 0,'15'-15'0'0,"-4"8"0"0,2-3 0 0,1 5 0 15,4-2 0-15,-1 3 212 0,5 1-80 0,-4 0-52 0,0 1 81 0,3 2-63 0,0 0-31 16,-2 0 1-16,1 0-301 0,-2 0 130 0,-4 5 70 15,-1-2-193-15,-1 3 124 16,-5-1 62-16,1 3 37 0,-7-1-366 0,1-1 173 16,-2 0 87-16,0 3 85 0,-2-1-14 0,-4 0-7 0,-4 1 9 0,-2 0 381 15,1 3-190-15,-4-1-96 16,-2 3-56-16,-2 2 510 0,0 1-223 0,-3 2-137 16,-3 3 118-16,-4 3-118 0,-3 2-49 0,1 1-39 15,-2 2 32-15,1-1-30 0,1 1 0 0,1-3-262 16,-1 4 124-1,11-10 50-15,4-3 28 0,3-3-540 0,9-5 283 0,2-5 142 16,2-1 3-16</inkml:trace>
  <inkml:trace contextRef="#ctx0" brushRef="#br0" timeOffset="141849.62">26614 1419 742 0,'2'0'0'0,"1"0"0"0,-1 0 0 0,1 0 0 0,0 0 0 0,-2 0 523 0,2 0-244 0,-1 7-121 0,3 1 249 0,-4 7-186 16,1 3-83-16,0 0-53 0,-1 3-24 0,1-1 0 15,-1 4-25-15,0-3-237 0,-1 2 127 0,2-5 49 16,-1-4 31-16,2-3-512 0,-2-3 271 0,2-4 136 16,2-2 76-16,-1-2-639 15,4-2 314-15</inkml:trace>
  <inkml:trace contextRef="#ctx0" brushRef="#br0" timeOffset="141998.23">26763 1423 836 0,'2'-4'0'0,"-1"2"0"0,1 1 0 0,0-3 0 0,2 2 0 0,-3 0 0 0,2 2 544 0,1 0-254 15,-2 0-127-15,2 2 183 0,2 7-146 0,-3-1-86 0,0 4-145 16,1-2 35-16,0 4-1 0,-1-2 33 0,0 1-165 16,-1-2 79-16,2-1 43 15,-3-1-1-15,0-1-468 16,1-2 251-16,2-1 133 0,-1-5 55 0,0 0-528 0,2 0 264 0</inkml:trace>
  <inkml:trace contextRef="#ctx0" brushRef="#br0" timeOffset="142275.48">27162 955 1173 0,'8'0'0'0,"7"0"0"0,-6 0 0 0,-1 0 0 16,0 0 0-16,0 0 0 0,-4 5 0 0,0 2 179 0,-2 0-76 0,-2 3-34 0,0 2 1 0,-6 0-87 0,-10 3 26 0,0 4 9 0,-4-2 19 0,-3 0-156 15,-3-3 78-15,1 3 38 0,-3-2-49 0,0-2 53 16,4-2-10-16,2-4 153 0,6 0-85 15,2-2-1 1,0 0-69-16,7-3 235 0,0-2-102 0,7 0-48 0,0 0-9 0,9-2 23 0,7-5-17 16,7-1-9-16,3-1-26 0,4-2 13 15,2 3-13-15,2-2 0 0,1 2-89 0,-3 0 40 16,-2 1 25-16,0 3-303 0,-2-1 148 0,-4 1 84 16,4 2 17-16,-11 1-570 0,-2 1 274 0,-5 0 150 15,-8 0 77-15</inkml:trace>
  <inkml:trace contextRef="#ctx0" brushRef="#br0" timeOffset="142407.13">27099 1180 1068 0,'-14'5'0'15,"-1"2"0"-15,8-2 0 0,-1 1 0 0,3 0 0 0,3 3 0 0,2-3 287 0,0 4-116 0,0-2-72 16,0 1-32-16,1 0 115 0,5 2-74 0,2-3-36 16,-1 3-102-16,-4-3 29 0,5-1-1 0,-4 1-411 15,0-3 224-15,3-1 113 0,-2 1 64 0</inkml:trace>
  <inkml:trace contextRef="#ctx0" brushRef="#br0" timeOffset="142551.75">27255 1175 1087 0,'0'0'0'0,"0"0"0"0,0 0 0 0,0 0 0 0,0 0 0 0,0 0 0 0,0 0 453 0,0 0-213 0,-2 2-102 0,1 1-51 15,-1 0-8-15,1 3-43 0,-2-1 9 0,2 1-175 0,-3 0 82 16,1 2 43-16,0 1-539 0,-2 1 285 15,-2-2 147-15</inkml:trace>
  <inkml:trace contextRef="#ctx0" brushRef="#br0" timeOffset="142705.74">27028 1313 748 0,'-5'0'0'0,"-2"0"0"0,3 0 0 0,-1 2 0 0,0-1 0 0,-3 1 249 0,6 0-112 0,-1 1-50 16,1-1-25-16,1 0 88 15,1 1-57-15,0 0-19 0,0 1-363 0,1-4 159 16,6 0 79 0,9 0-246-16,0 0 146 0,4 0 73 0</inkml:trace>
  <inkml:trace contextRef="#ctx0" brushRef="#br0" timeOffset="143044.57">27317 1252 725 0,'13'-4'0'0,"-2"1"0"0,3 0 0 0,-10 2 0 0,-1 1 0 0,-1 0 226 0,-2 0-95 0,0 0 271 15,0 4-173-15,-7 6-102 0,-7-1-45 0,0 4 62 16,1-1-54-1,-3 0-27-15,4 3 9 0,1-4 42 0,-1 3-39 0,7-3 0 0,-2 3-39 0,4-2-52 16,-1 2 35-16,4-1-9 0,0-1-67 0,0 1 46 16,3-2 24-16,1 3-102 15,5 2 68-15,2-2 23 0,0-1-19 0,1 1-16 16,-4 0 24-16,4 2-17 0,-5 2-13 0,-1-4-35 16,-5 3 22-16,1-2 0 15,-2-2 2 1,-2 2 30-16,-9 0-3 0,-5-5 6 0,-2 0-50 0,-3-3 24 0,-2-3-6 0,0 0-1 0,-6-3-9 0,3-1 34 15,1 0-6-15,-1-1-36 16,3-10 33-16,4-3 3 0,-3-3-13 0,8 1 47 0,5 0-1 0,1 1-33 16,5 1 226-16,3 3-107 15,0 0-52-15,0 5-25 0,2 1 331 0,11 4-164 16,6 1-58-16,3 0 139 31,6 1-103-31,2 11-65 0,7 1-28 0,8 3 13 0,5 3-1 0,4-1-40 0,7 3 9 0,-2-1-167 16,5 0 79-16,0 1 40 0,-1-1-1 0</inkml:trace>
  <inkml:trace contextRef="#ctx0" brushRef="#br0" timeOffset="143195.17">28411 1950 0 0,'-31'-8'0'0,"4"-2"0"0,14 8 0 0</inkml:trace>
  <inkml:trace contextRef="#ctx0" brushRef="#br0" timeOffset="98590.24">18127 3255 1232 0,'-11'0'0'0,"-2"0"0"0,3 0 0 0,2 0 0 0,3 0 0 0,1 0 0 0,1 0 420 0,1 0-182 16,2 0-104-16,0-2-49 0,0 1 190 0,10-3-118 0,5 0-60 0,4-3 173 0,1 1-120 16,5 1-56-16,2-1 151 15,1 3-103-15,6-3-52 0,4 0-16 0,0 3 70 16,4 1-60-16,6-2-84 0,7-1 0 0,9-1 0 0,11 4 0 0,-3-3 0 15,4 2 0-15,0 3 0 16,2-2 0-16,-3 2 0 0,11 0 0 0,-21 0 0 16,0 2 0-16,-8 2 0 0,-3 2 0 0,-7 2 0 0,1-1 0 15,-18-2 0-15,-4 3 0 0,-4-2 0 16,-2 1 0-16,-7-2 0 0,5-2 0 0,-11 1 0 31,-3-1 0-31,-2-2 0 0,-2-1 0 0,0 0 0 0,0 0 0 0,0 0 0 0,0 0 0 0,0 0 0 16,-3 0 0-16,1 0 0 15,1 0 0-15,1 0 0 0,-2 0 0 0,2 0 0 0,0 0 0 16,0 0 0-16,0 0 0 0,0 0 0 0</inkml:trace>
  <inkml:trace contextRef="#ctx0" brushRef="#br0" timeOffset="103750.83">25030 2490 1497 0,'0'-9'0'0,"0"0"0"0,-3 1 0 0,3 1 0 0,0 0 0 0,8-1 0 0,6 4 0 0,6 0 178 31,2 1-61-31,1 2 27 0,2 1-53 0,2 0-26 0,-2 5 0 0,1 8-36 16,2 1 18-16,-9 5-8 0,-1 1-1 0,-5 5-25 15,-2 0 0-15,-8 0 25 0,0 6 10 0,-3-4 19 31,0-4 1-31,-12 0-30 0,-2 1 135 0,-6-3-67 0,-3 1-24 0,-2-9-10 0,0-2-1 16,-1-4-33-16,1-1 1 0,5-6-302 0,-3 0 161 0,9 0 65 16,3 0 37-16,6-15-687 0,5-6 324 0,0-4 175 31,10-4 39-31</inkml:trace>
  <inkml:trace contextRef="#ctx0" brushRef="#br0" timeOffset="103922.38">25394 2363 834 0,'-2'0'0'0,"-4"-3"0"0,-1 2 0 0,1 1 0 0,-3 0 344 0,1 0-153 0,-3 6-76 0,3 6 600 0,-4 5-328 16,5 2-179-16,1 2 170 15,1 2-170-15,5 4-85 0,0-1-42 0,0 6-177 0,10-1 62 0,8-4 37 0,4 0-1 0,4-3-539 32,3-3 288-32,3 2 153 0,-3-6 62 0,-1-4-288 0,0-3 107 0,-2-2 114 31,-4-3-628-31</inkml:trace>
  <inkml:trace contextRef="#ctx0" brushRef="#br0" timeOffset="104381.15">25759 2321 1455 0,'-4'0'0'0,"-2"0"0"0,4 0 0 0,0-2 0 0,-1 2 0 0,3 0 0 0,0 0 609 0,0 0-277 0,0 0-152 15,2 5-71 1,3 2 3-16,7 1-38 0,-1 1 10 0,0 2-491 0,3-2 223 0,-4 3 110 0,4-1-841 0,-2 0 439 0</inkml:trace>
  <inkml:trace contextRef="#ctx0" brushRef="#br0" timeOffset="104527.76">25808 2568 1088 0,'-1'0'0'15,"1"1"0"-15,-2 3 0 0,2-1 0 0,0 0 0 0,0 0 275 0,0 3-123 0,0-2-57 0,0 2-29 16,2-1 121-16,3 2-74 0,3 0-29 0,-1-1-456 0,2 1 204 16,-2-1 103-16</inkml:trace>
  <inkml:trace contextRef="#ctx0" brushRef="#br0" timeOffset="106015.92">25661 2442 865 0,'-1'3'0'0,"-5"1"0"0,3-1 0 0,1 2 0 0,0-2 0 0,-3 1 0 15,4-1 212-15,-1-1-88 0,-1 1-44 16,3 0 1-16,0-1 237 0,0 0-132 0,0 0-79 0,0-2 288 16,0 3-179-16,3-3-90 0,0 0-44 0,5 0 291 0,3 2-172 15,2-2-83-15,3 0 246 0,6 3-281 0,5-3-83 47,6 0 0-47,3 0 0 0,9 0 0 0,2 0 0 0,9 0 0 0,3 0 0 0,6 0 0 0,-5-3 0 0,-4 1 0 0,-3-1 0 16,-3-1 0-1,-7 2 0-15,4-1 0 0,-17 0 0 16,-4 3 0 0,-6-2 0-16,-7 1-95 0,-1 1 7 0,-5-2-23 0,-6 2 18 0,-1 0 28 0,0-2 0 0,-3 2 28 0,-4-2 13 0,-3-1-22 0,0-2 10 15,-1 1-261-15,-1-3 130 16,2 0 65-16,1-1 33 0,-2-2-618 0,3-2 329 0,4 2 161 16</inkml:trace>
  <inkml:trace contextRef="#ctx0" brushRef="#br0" timeOffset="106257.27">26368 2259 1052 0,'-12'0'0'0,"4"0"0"0,1 0 0 0,3-3 0 0,0 3 852 0,4 0-407 15,0 0-196-15,6 0-110 0,11 3 625 0,7 2-364 0,8 4-370 32,3 1-30-32,2 0 0 0,2 0 0 0,-3 4 0 0,-1 0 0 0,0 0 0 0,2 1 0 0,3 2 0 0,-10 2 0 0,-5-1 0 15,-8 1 0-15,-4 3 0 0,-10-4 0 16,-3 7 0 15,-9-3 0-31,-13-1 0 0,-8-1 0 0,-7-5 0 0,-1 2 0 0,-4-1-77 0,6-8-17 0,1-2 29 0,3-1-561 0,7-3 295 16,5-2 147-16,3 0-339 31,14 0 248-31</inkml:trace>
  <inkml:trace contextRef="#ctx0" brushRef="#br0" timeOffset="106697.42">25804 2449 728 0,'-11'-1'0'0,"-1"-2"0"0,-3 1 0 0,4 1 0 0,0 0 0 0,-1 1 148 0,2 0-56 0,0 0-18 0,4 0-9 0,1 0 311 0,4 0-170 0,1 0-84 31,0 0-18-31,3 1-24 0,13 2-9 0,7 2-339 0,4 0 152 0,8-2 76 15,3 1 39-15</inkml:trace>
  <inkml:trace contextRef="#ctx0" brushRef="#br0" timeOffset="107391.79">27092 2357 2089 0,'-16'-11'0'0,"-1"7"0"0,4-2 0 0,7 4 0 0,2-1 0 0,4 3 0 0,0-2 318 0,2 0-132 31,10 2-79-31,11 0 22 0,5 0-46 0,0 0-23 0,3 4-1 0,3 6 75 0,-5 0-53 0,0 5-1 16,-4 2-43-16,-3 1-92 31,-1 2 45-31,-1 4 33 16,-8 0-113-1,-7 3 63-15,-5 2 32 0,0 2 86 0,-14 3-27 0,-10 4 10 0,-7-6-76 0,-7-3 226 0,-4-4-100 0,-1-4-45 16,2-3-11-16,-6-2-68 0,8-8 0 0,7-8 0 16,3 0 0-16,9-2-137 0,11-11-1 0,4-7 96 0,5-8-888 0,19-4 452 47,12-5 191-47,7-3-585 0</inkml:trace>
  <inkml:trace contextRef="#ctx0" brushRef="#br0" timeOffset="107515.46">27508 2270 2041 0,'0'0'0'0,"-4"0"0"0,1 0 0 0,-2 1 0 0,-2 8 0 0,-7 4 477 0,1 6-211 16,-5 8-119-16,-2 6 708 0,-1 5-710 0,3 7-145 0,3 1 0 0,4 2 0 16,11-7 0-16,0-1 0 0,14-3 0 0,10-6 0 0,8-4 0 0,8 0 0 15,-1-12 0-15,5-5-166 16,0-7 57 0,1-3-988-16,4 0 460 0,-13-5 308 0,-3-13 120 0</inkml:trace>
  <inkml:trace contextRef="#ctx0" brushRef="#br0" timeOffset="107721.91">27781 2496 2382 0,'-10'-6'0'0,"-2"2"0"0,7 2 0 0,0 2 0 16,5-3 0-16,0 3 0 0,2 0 0 0,6 0 0 0,10 3 394 0,2 3-169 0,-1 0-99 0,1-1-209 0,1-3 61 0,0 3 29 0,0-3-581 0,2 2 315 15,-6-2 144 1,-1-2 75 31,-1 1-683-47,1-1 343 0,-5 0 171 0</inkml:trace>
  <inkml:trace contextRef="#ctx0" brushRef="#br0" timeOffset="107857.55">27951 2273 1592 0,'-4'0'0'0,"-4"0"0"0,1 0 0 0,3 1 0 0,1 5 0 0,-2 2 0 0,0 6 0 0,0 5 846 0,0 6-396 0,-2 6-211 0,1 5 185 0,-2 6-193 0,-2-1-97 0,-1 7-121 15,1-4-11-15,0-4-2 0,-1-1 0 0,2-3-388 0,1-5 158 0,1 2 143 16,6-14 57-16,1-4-704 16,0-6 385-16,0-6 76 0,8-3 136 15</inkml:trace>
  <inkml:trace contextRef="#ctx0" brushRef="#br0" timeOffset="108338.26">28385 2414 2462 0,'6'-5'0'0,"-2"2"0"0,1 1 0 0,0 0 0 0,-4 2 0 0,1 0 0 0,0 0 0 0,-2 5 369 0,-2 7-166 16,-11 2-83-16,1 3 53 0,-6 2-69 0,-3 5-26 15,-5-1-10-15,2 0-76 16,-2 2 42 0,-1-1 0-16,4-2 0 0,-4 2-105 0,7-7 48 0,2-1 29 0,5-6 34 0,4-1-5 31,1-3-1-16,5 0 41-15,3-3-9 0,4-3-32 0,16 0-39 0,9 0 74 0,1-3-69 0,8-3 0 0,-1-4 0 0,2 0 0 0,0 0 0 0,0-1 0 32,8-4 0-32,-9 3-79 0,-2 0 35 0,-3 0 36 0,0 2-312 0,-10 0 156 0,5-1 43 0,-14 4-57 0,-5 1 68 0,-7-1 37 15,-2-1 1-15,-2-1 134 0,-12-2-58 0,-8 0-15 16,-4 2-1-16,-3-2 17 47,-2 2-1-47,0-3-40 0,-3 1-9 0,11 2 142 0,3 1-39 0,5 1-41 0,4 0 274 0,3 1-143 0,4-2-38 0,4 2 2 0,4 0-28 0,16 3-25 15,9-1 12-15,4 4-38 0,9 0 12 0,1 0-9 16,0 0 0-16,2 7-45 0,0 6 19 0,-3 3-10 16,-1-1 0-16,-9 6 0 15,-7-3 0-15,-6 5 0 0,-4 1 0 0,-8 0 0 16,-1 3 0-16,-6-4 0 0,-7 0 0 0,-11 0 0 31,-6-2 0-31,-4 1 0 0,-3-2 0 0,1-7 0 16,3-3 0-16,0-4 0 0,3-2 0 0,5-4 0 0,0 0 0 0,11 0 0 0,-1 0-80 0,9-10 26 15,0-6-836-15,10-1 426 16,8-7 206-16,6 0-549 0,3-4 385 0</inkml:trace>
  <inkml:trace contextRef="#ctx0" brushRef="#br0" timeOffset="108509.8">28960 2389 1211 0,'11'-19'0'0,"1"6"0"0,-5 1 0 0,-1 3 0 0,-5 4 0 0,1 3 307 0,-2-2-126 0,0 4-77 0,-5 0 800 0,-6 0-434 15,-4 9-217-15,1 5-108 0,1 4 211 47,1 5-356-47,4 4 0 0,-2 0 0 0,8 5 0 47,2 0 0-47,0 3 0 0,0-4 0 0,2-1 0 0,14-2 0 0,2 1 0 0,7-3 0 0,9 2 0 0,3-8-36 0,3-7-1015 0,2-1 508 0,5-7 254 0</inkml:trace>
  <inkml:trace contextRef="#ctx0" brushRef="#br0" timeOffset="108642.15">29704 2694 3737 0,'0'0'0'0,"2"0"0"0,-2 0 0 0,1 0 0 0,1 0 0 0,0 0 0 0,-1 0 0 0,1 0 0 0,-2 0 194 15,2 0-194-15,0 0 0 0,-1 0 0 0,2 0 0 32,-2 0 0-32,1 0 0 0,0 0 0 0,-2 0 0 0</inkml:trace>
  <inkml:trace contextRef="#ctx0" brushRef="#br0" timeOffset="110988.68">25706 2513 0 0,'0'0'0'0,"2"0"0"0,0-3 0 0,0 3 0 0,-1-2 0 0,2 1 0 0</inkml:trace>
  <inkml:trace contextRef="#ctx0" brushRef="#br0" timeOffset="115232.25">30471 2198 1003 0,'0'-2'0'0,"0"2"0"0,2-4 0 0,-1 3 0 0,1-3 0 0,-1 2 0 0,1 1 232 0,0-2-96 0,0 3-47 0,-1-2 73 0,4 2-61 16,-1 0-20-16,-3 0-10 0,1 0 61 31,-1 2-46-15,-1 9 1-16,0 0-46 0,0 6 39 0,-3 2-11 0,-10 3-28 0,0 5 43 0,-1-1 0 0,-2 2-43 0,-5 4 10 0,1-4 21 0,-1 3-31 16,-3-2-1-16,0-2 42 15,4-3-1-15,-1 2-30 0,5-9-10 0,2 0 0 0,4-8 0 0,1-1 0 16,6-2 0-16,-1-2 10 15,4-4-10-15,0 0-1 16,0 0 1-16,4 0 0 0,10 0 0 0,3 2 10 0,3-2-10 0,2 0 0 0,9 0 0 0,-1 1 25 16,7 1-14-1,0 0-12-15,-1 0 1 0,3 1-129 16,0-1 55-16,-2 4 32 16,3-3-9-16,-9 2-143 0,-5-2 82 0,-4 0 41 0,-5 1-9 0,-3-3 0 15,-4 1 16-15,-9-2-30 16,-1 0 114-16,0 0-24 0,-3 0-51 0,-7 0 339 0,-4-3-157 0,-2-7-145 0,-4-1-23 15,0-3 0-15,0-1 0 0,0 0 0 0,0-7 0 16,2 2 0-16,0-3 0 0,2-1 0 16,1-3 0-16,3 0 0 0,-4-3 0 0,3 5 0 15,3 1 0-15,-1 4-34 0,4 0-2 0,-2 4-4 16,-1 1-3-16,6 5-8 16,2 4 33-16,-1 3 72 0,3 1-34 0,0 2-8 0,0 0-33 0,0 0-66 46,0 0 35-46,3 2 16 0,2 4-255 0,0-2 131 0,7 2 59 0,-2 0 33 0,3-1-338 0,0 1 183 16,-2 0 91-16,6-3-164 16,-2 3 117-16,1-1 74 0,0 0 32 0,0 0-412 0,2 2 221 0,1-2 112 0</inkml:trace>
  <inkml:trace contextRef="#ctx0" brushRef="#br0" timeOffset="115447.22">30908 2433 1880 0,'3'0'0'0,"-2"0"0"0,1 0 0 16,0 0 0-16,2 0 0 0,-3 0 0 0,1 1 0 0,2-1 0 0,0 1 0 0,-1 2 228 0,0 0-99 0,0-1-43 0,-2 4 40 0,1 0-42 16,-1 1 0-16,1 0-101 0,-2 5 24 0,0-2 1 15,0 6 32-15,-6-2-59 0,-6 2 30 0,0 2 11 16,-4 0 18-16,-4-3-155 0,1 0 78 0,-5-1 39 16,0 0-277-16,-2 0 114 15,3-6 39 1,3-4 55-16,0 1-281 0,4-5 153 0,1 0 77 0,7 0-224 0,8-2 156 0,0-10 72 0,7-2 37 0,13-3-108 15</inkml:trace>
  <inkml:trace contextRef="#ctx0" brushRef="#br0" timeOffset="115637.71">31123 2396 1520 0,'0'-5'0'15,"0"3"0"-15,-6-3 0 0,2 4 0 0,-4 1 0 0,-4 0 0 0,0 0 0 0,-2 11 287 0,-4 1-123 0,1 6-61 0,-2 1-22 0,4 4-9 16,0 0-31-16,4-2 0 0,2 3 586 0,5-2-293 15,1 4-136-15,3-5-121 16,1-3 0-16,14 0-36 0,3-2 0 0,5-3-284 16,2-1 153-16,2-6 60 0,1-3 35 0,-1-3-226 0,2 0 130 15,-2 0 67 1,4 0-760-16,-8-2 377 0,1-5 182 0,-4-1 93 0,-1-2-435 0</inkml:trace>
  <inkml:trace contextRef="#ctx0" brushRef="#br0" timeOffset="116021.68">31366 2288 1198 0,'-7'-7'0'0,"1"2"0"0,0 3 0 0,3 2 0 0,-2 0 0 0,4 9 0 0,-1 3 0 0,2 7 510 0,-1 2-234 15,1 4-118-15,0 1 36 0,0 1-81 0,0-2-36 0,0 1-1 0,3 0 7 0,3-2-42 0,-1 3 10 16,4-7-63-16,-4-2 27 0,4-4-1 15,0 0 27-15,1-4-70 0,-1-4 29 16,2-5 1-16,-1-1 40 0,4 0-118 0,-1-10 56 0,0-2-4 16,3-5-143-16,-3-6 73 15,3-1 49-15,-3-4 7 0,3-5-56 0,2-6 24 0,-4 5 30 0,-3-4-144 16,2 3 76-16,-4-1 23 0,-2 5 1 0,-1 0 129 16,-5 10-38-16,2 5 1 0,-3 5-48 0,0 7 412 15,0 2-195-15,-4 0-90 16,0 2 266-16,-1 10-147 0,-1 6-90 0,3 4-3 15,1 4 86-15,0 3-68 0,1 0-49 0,1 1 120 0,0 2-80 0,0-3-59 32,0 3-62-32,0 2 0 0,1-8 0 0,2 0 0 0,1 1 0 0,4-2-107 15,-1-3-16-15,3 4 92 0,-3-10-608 0,0-2 286 16,3-2 172-16,-3-3 26 16,2 0-551-16,1-1 323 0,2-6 176 0</inkml:trace>
  <inkml:trace contextRef="#ctx0" brushRef="#br0" timeOffset="116219.15">31902 2493 1335 0,'0'0'0'0,"-3"0"0"0,1 0 0 0,-3 0 0 0,0 0 0 0,2 0 0 0,-1 3 0 0,1 6 0 0,-2 0 31 0,-2 4 0 16,3 2-31-16,-5-1 889 0,0 6-423 15,2-3-213-15,-5 4-106 16,1 1-193-16,0-2 38 0,-4 1 1 0,3-1-340 0,-1 1 193 0,-1-5 98 0,-1 2 59 15,4-6-228-15,2-2 72 0,2-4 85 16,0-2-107-16,3-2-345 0,1-2 229 0,3 0 130 0</inkml:trace>
  <inkml:trace contextRef="#ctx0" brushRef="#br0" timeOffset="116755.9">32307 2221 1793 0,'-3'-8'0'0,"0"3"0"0,3 0 0 0,0 4 0 0,-4 0 0 0,3 1 0 0,-5 0 0 0,0 7 181 0,-2 5-71 0,-3 4-34 0,-3 4 127 0,3 4-86 0,-4-2-38 0,-2 3-26 15,0 1-12-15,-2 1 10 16,2-5-11-1,2 0-49-15,-4-3 0 0,4 0 49 0,-1-4 25 0,-1-1-15 47,6-4-9-47,2-6-1 0,2-2 37 0,1-2 0 0,2 0-37 0,1 0 134 0,3 0-72 0,0 0-31 0,0-2 0 0,0-2 38 16,0-1-35-16,7 5 11 0,4-3-45 0,0 1 9 0,2 1-49 0,2 1 0 0,1 0 0 0,1 0 0 47,0 1 0-47,-1 4 0 0,3 0 0 0,1 1 0 0,0 0 0 0,3-2 0 0,-3 2 0 0,-1-2-63 0,0 1 17 0,1 0-132 0,-3-3 86 0,3 0 22 0,-8-1 30 15,1-1-24-15,-6 0 0 0,0 0 12 16,-3 0 22-16,-1 0 227 0,-3 0-107 16,0-4-54-16,0-4 71 0,-1-2-49 0,-5-2-31 0,-1-3 6 15,1 3 8-15,-1-5 5 0,0-2 0 0,1 0-28 16,0-1-18-16,1-3 0 31,-3 3 0-31,4-1 0 0,-2 1-26 0,-1 0-3 0,3 1-1 0,-6-3 73 0,4 5-4 0,0 3-53 16,-1 1 31-16,-1 1-17 0,2 3 0 0,-3-3 0 15,3 5 0-15,2 4 0 0,-3-1 0 0,4 1 0 16,0 3 0-16,2 0 0 0,1 0 0 0,0 0-241 16,0 0 91-16,0 0 56 15,1 5 39-15,6 0-516 0,6 2 265 0,0 0 133 16,4 0-603-16,-4 3 368 0</inkml:trace>
  <inkml:trace contextRef="#ctx0" brushRef="#br0" timeOffset="116992.99">32472 2375 1514 0,'0'0'0'15,"0"0"0"-15,0 0 0 0,1 0 0 0,0 0 0 0,5 0 0 0,2 0 164 0,-1 0-66 0,6 2-29 0,-3 4 362 0,4 2-196 0,-1 2-97 16,1 2 26 0,-1-1-67-16,-2 3-29 0,-2 3 1 0,-1 0-56 0,-5 1 28 0,-2 2 10 0,-1 1-11 15,0-1-66-15,-13 0 33 16,-4-3 0-16,-3 2-87 0,-2-2 70 0,-1-5 21 0,-2-2-23 0,-2-3-76 15,3-3 22-15,2-4 40 16,-1 0-10-16,6 0-338 0,5-1 153 0,8-9 97 16,4-2-497-16,0-5 280 15,4 0 155-15</inkml:trace>
  <inkml:trace contextRef="#ctx0" brushRef="#br0" timeOffset="117205.42">32647 2406 1876 0,'-5'-5'0'16,"-2"2"0"-16,2 1 0 0,-1 0 0 0,-4 2 0 0,2 0 0 0,-3 0 295 0,2 0-127 16,-3 10-64-16,3 4 444 0,-1 1-254 0,2 1-116 0,3 4-74 0,1-3 113 15,2 5-88-15,2 0-111 0,0-1-18 0,0 4 0 16,9-4 0-16,1-1 0 0,5-3 0 0,-1 2 0 16,3-4 0-16,-2 1-460 15,2-6 225-15,0-3 137 16,-2-2 29-16,0-2-688 0,0-2 349 0,1-1 173 0,-4 0-146 0,5 0 170 31</inkml:trace>
  <inkml:trace contextRef="#ctx0" brushRef="#br0" timeOffset="117612.33">32869 2264 1708 0,'-4'0'0'0,"-2"0"0"0,4-2 0 0,0 1 0 0,2-1 0 0,0 2 0 0,0 0 0 0,0 0 441 0,2 0-202 0,4 8-100 0,2 2-50 0,-3 4-26 31,1 4 11-31,2 2-36 0,-2 2 258 0,-3 4-128 0,2-2-65 0,-1 2-32 0,-2 4-64 16,-1-3-10-16,1-3 42 0,0 0-1 15,-2-1-26-15,0-5-1 0,0 2 37 0,0-6 33 0,0-4-43 16,0-4 1-16,0-2-1 16,0-3 81-16,0-1-84 0,0 0-35 0,5-8 0 0,5-9 0 15,0-1 0-15,4-6 0 16,3-3 0-16,-1 0 0 0,4-5 0 0,0 0 0 16,0-1 0-16,0 0 0 31,3-1 0 0,-5 5 0-31,-1 3 0 0,1 0 0 0,-5 6 0 0,3-4-150 0,-7 9 32 0,-4 6 15 0,-2 2-216 0,-1 5 140 0,-2 1 70 0,4 1 26 0,-4 0-395 0,0 0 220 0,0 12 110 31,0 1-612-31</inkml:trace>
  <inkml:trace contextRef="#ctx0" brushRef="#br0" timeOffset="117749.96">33347 2534 0 0,'-13'-4'0'16</inkml:trace>
  <inkml:trace contextRef="#ctx0" brushRef="#br0" timeOffset="120432.78">16805 3747 1352 0,'-2'0'0'0,"0"0"0"0,2 0 0 0,0 0 0 0,0 0 249 0,0-2-111 0,13 2-51 0,10-3 603 0,4 0-327 0,9-2-163 0,8 1-73 0,3-1 156 15,2 3-123-15,4-1-62 16,0 1-31-16,-5 0-119 0,5 2 53 0,-14 0-9 0,-3 0-399 0,-7 0 222 16,-7 0 110-16,-5 0 56 0,-2 0-702 0,-14 0 310 15,-1 2 202-15,0-2-301 16,-9 0 238-16</inkml:trace>
  <inkml:trace contextRef="#ctx0" brushRef="#br0" timeOffset="120578.11">16981 3588 1771 0,'-12'0'0'0,"4"3"0"0,-2 2 0 0,4 1 0 0,5 4 0 0,1 2 0 0,0 5 0 0,1 1 0 0,7 4 677 0,3 1-325 0,-1 3-158 0,3 0-56 0,-4 1-51 16,2 0-26-16,1 4-565 0,-3-5 266 0,0 0 137 0,0-1 69 15,-3-2-739-15,0-5 379 0,1 0 185 16</inkml:trace>
  <inkml:trace contextRef="#ctx0" brushRef="#br0" timeOffset="120901.25">17247 3584 1540 0,'9'-9'0'15,"-1"4"0"-15,0 3 0 0,-2 2 0 0,2 0 0 16,0 2 0-16,-2 9 395 0,-1 5-184 0,-2 5-87 0,0 2 103 0,-1 6-96 0,-2 4-37 0,0-1-291 0,-2 4 116 0,-7 2 59 31,-8-1 30-31,-2 6-1 0,-8 2 38 0,-7-9 1 0,-4 0-10 0,-7-6-359 16,-3 0 167-16,0-4 85 0,-9 0-38 0,13-7 218 0,0-10-121 16,8-1-19-1,8-3 597-15,7-5-280 0,6 0-108 0,15 0 420 0,0 0-281 0,10-3-302 16,16-5-15-16,6-3 0 0,8-1 0 15,4 1 0-15,-1 0 0 0,5-1 0 0,-2 0 0 0,-2 4 0 0,4-4 0 0,-9 5 0 16,-6 0-78-16,-1 4-8 0,-8-1-327 16,-5 2 218-16,2 2 14 0,-18 0-569 0,0 0 356 0,-3 0 180 15,-5 7 88-15,-10-3-328 0,-1-4 199 0,-4 0 114 32,-1 0 53-32</inkml:trace>
  <inkml:trace contextRef="#ctx0" brushRef="#br0" timeOffset="121031.41">17163 3830 1402 0,'0'-2'0'0,"-1"1"0"0,-3 1 0 0,1 0 0 0,-3 0 0 0,-1 10 0 0,-5 5 0 0,-2 11 718 0,-6 6-341 0,-6 8-171 16,-6 12-75-16,-2 5 260 15,-3 2-178-15,-2 3-88 0,2-6-159 0,3 1 44 0,14-19-9 0,4-10-208 16,12-8 121-16,4-8 62 0,0-7 30 0,5-4-791 16,14-1 406-16,4-11 156 15</inkml:trace>
  <inkml:trace contextRef="#ctx0" brushRef="#br0" timeOffset="121327.62">17098 4178 1918 0,'-12'14'0'0,"0"-1"0"0,1 0 0 0,0 3 0 16,-1 3 0-16,2-2 0 0,-1 2 0 0,4-4 0 0,4-2 350 0,0-2-157 0,3-2-78 0,0-4-125 0,0 2 32 16,0-7-8-16,1 0-163 15,7 0 93-15,1 0 46 0,-1-7 24 0,3-4-18 16,0 0 16-16,0-3-1 15,2 4 26-15,-1 0 60 0,1-1-31 0,5 2-80 0,-4 0-4 0,1 2 226 16,4 3-96-16,-3 3-46 0,1-2 98 0,2 2-49 16,-4 1-44-16,1 0-22 0,-1 0-12 0,-2 9-1 15,-3 1 0-15,2 4 16 0,-8 1-15 0,-2 1-1 16,-2 2 1-16,0 1-1 16,-8-2 0-16,-7 0 10 0,-3-5-10 0,-3 0 97 0,-1-7-133 15,0-3 0-15,-3-1 0 0,3-1 0 0,5-1 0 16,-2-10-193-16,6-4-55 0,1-5 135 15,1-2 51-15,8 1-838 0,1 1 432 0,2-3 216 16</inkml:trace>
  <inkml:trace contextRef="#ctx0" brushRef="#br0" timeOffset="122223.62">18052 3747 1378 0,'-10'-5'0'0,"5"2"0"0,-1-1 0 0,-2 3 0 0,-1 1 0 0,-2 0 0 0,1 11 0 0,1 7 0 0,0 7 222 0,2 7-92 0,-1 6 188 16,1 4-130-16,4 1-80 0,3 3-34 0,0 0 79 16,0 0-58-16,7 3-18 0,8-12-9 0,1-5-71 31,2-1 1-31,2-8 41 0,2-4-1 0,0 2-257 0,-2-10 124 0,-2-4 66 15,0-4-469-15,-1-3 257 0,-3 0 67 0,5 0-402 16,-8-9 274-16,1-9 132 0,-3-3 65 0</inkml:trace>
  <inkml:trace contextRef="#ctx0" brushRef="#br0" timeOffset="122627.53">18327 3830 1094 0,'0'-6'0'0,"0"-1"0"0,0 3 0 0,0 1 0 0,0-1 0 0,0 4 0 0,0 0 446 0,0 3-205 0,0 8-102 0,0 6-51 0,-2 4 48 16,-5 1-53-16,-3 4 0 0,1 2-1 0,-3-1 1 16,-2 1-45-16,1 1 35 0,-3-5-10 0,2 0-25 15,-1-5 0-15,0 1 94 16,2-7-46-16,-2 1 8 16,6-7-55-16,1-4 157 0,5-2-79 0,0-1-39 0,3 0-1 0,0 0 51 0,2 0-50 0,7 0 1 15,8-1 20 1,1-1-96-16,8 1-3 0,-3-1 0 15,4 2 0 48,-1 0 0-63,0 0 0 0,0 0 0 0,8 0 0 0,-10 0 0 0,3 0 0 0,-3 0-216 0,-1-3 62 0,-4-1 85 16,1-2-250-16,-10-1 129 0,-1 2 76 0,-8-4 34 0,-1-3-5 0,0 0 46 0,-3-3-10 0,-12-2 41 31,-1 2 0-31,-4-4-31 0,-2-1 1 0,0-2 59 0,-5-1-39 0,6 5 9 0,-2 0-29 0,1 3 100 0,6 0-49 0,1 5-2 0,-1-3 168 0,6 6-79 0,3 1-54 0,4 6-6 15,1-1 21-15,2 1-18 0,0-3 4 0,7 3-74 16,6 0 0 0,3 0 61-16,3 0-14 0,-1 0-150 0,3 0 73 0,-1 0 32 0,1 3-1 0,0-2-470 31,1 3 237-31,-1 0 88 0,6 2-547 0</inkml:trace>
  <inkml:trace contextRef="#ctx0" brushRef="#br0" timeOffset="122933.72">18653 4025 1415 0,'-3'-1'0'0,"-2"0"0"0,2-4 0 0,-2 4 0 0,5 0 0 0,0-2 0 0,0 3 570 0,0 0-257 16,0-3-143-16,9 3 33 0,4 0-83 0,1 0-41 15,1 0-1-15,3 0-62 16,-2 3-9-16,0 1 30 0,1 4 0 0,-2 0-187 0,-3 2 94 0,0 2 56 16,-5 1-161-16,-2 0 99 0,-3 1 50 0,-2 3 24 15,0-2-124-15,-4 1 57 16,-10 0-23-16,-2-1 87 0,-3-4-17 0,-4-1-13 16,0-4-16-16,-1 2-131 0,1-6 74 0,3-2 34 0,0 0 13 15,5-2-157 1,6-6 90-16,0-5 33 0,9-4-378 0,0 0 211 0</inkml:trace>
  <inkml:trace contextRef="#ctx0" brushRef="#br0" timeOffset="123104.26">18878 3970 1394 0,'2'0'0'0,"0"0"0"0,-1 0 0 16,1 0 0-16,-2 1 0 0,0 4 0 0,0 1 0 0,-2 5 790 0,-4-2-381 15,-3 5-186-15,-1 0 274 31,2 3-229-31,-1 1-116 0,1 1-47 0,4 2-26 0,4-3-65 0,0-1-14 0,0 0 0 0,9 0-180 0,5 1 48 0,6-6 79 0,2-3-261 0,5-1 175 32,2-5 89-32,3-3 43 0,6 0-846 0,-5 0 414 0,-2-1 194 0,-2-7-389 0</inkml:trace>
  <inkml:trace contextRef="#ctx0" brushRef="#br0" timeOffset="123728.72">19159 3863 573 0,'0'0'0'0,"0"0"0"0,0-3 0 0,0 2 0 0,0 0 0 0,0-1 0 0,0 0 234 0,0 0-102 0,0 1-48 0,0 1 145 0,0 0-97 16,0 0-46-16,0 0 203 0,0 8-130 0,0 3-61 16,0 5-30-16,0 2 77 0,0 3-53 0,0 4-18 15,0-1-10 1,0 2 93-16,0 1-60 0,0 0-30 0,3-2 0 0,3 2 20 16,3-6-49-16,1 0-1 15,1-6-64 1,1-4 32-16,2-3 1 0,3-5-115 0,-1-3 68 0,1-3 39 0,-2-13 1 0,3-8-235 0,-1-2 126 0,-1-5 41 15,-5 1 6-15,-1-2-54 0,0-3 22 0,-4 0 35 16,2-2-29-16,-4 5 7 0,-2 2 0 0,0 4 44 16,-2 7 141-16,0 2-70 15,0 4-45-15,-4 8 337 0,-2 2-165 16,0 3-89-16,0 5-20 0,0 11 208 0,4 2-93 0,0 6-73 16,2 0-6-16,0 2-25 15,0 2 0-15,0 1-24 0,2 1 9 0,4-5-166 0,2 2 79 0,0-3 38 16,3 0-388-16,0 0 210 0,1-2 77 0,-1-2 58 15,0-7-437-15,3 0 222 0,-3-5 112 0,0-1-235 32,0-3 164-32,-2-4 96 0,0 0 42 0,-3 0-258 0,0-4 151 0</inkml:trace>
  <inkml:trace contextRef="#ctx0" brushRef="#br0" timeOffset="123995">19589 3791 1496 0,'0'-6'0'16,"2"0"0"-16,1 2 0 0,4 3 0 0,1-2 0 0,0 3 0 0,4 0 725 0,1 8-348 0,2 5-170 0,0 6-85 0,4 4 297 0,-3 6-191 0,3 3-86 0,-5 1-57 0,0 3 45 0,-5 4-130 0,-2 1 0 15,-6 2 0-15,1 6 0 16,-2-8 0-16,-2-6 0 0,-10-1 0 0,-4-3 0 0,1-8 0 0,-6 1 0 31,2-11 0-31,-1-9 0 0,0-1 0 0,1-3-491 0,-1 0 173 0,-1-8 89 16,5-7 100-16,0-6-481 0,5-2 287 0,3-8 142 0,3-5-540 0</inkml:trace>
  <inkml:trace contextRef="#ctx0" brushRef="#br0" timeOffset="124268.85">19763 3633 1350 0,'8'-12'0'0,"1"3"0"0,2 2 0 0,2-1 0 0,1 3 0 0,2 1 0 0,2 1 589 0,1 3-281 0,-2 0-135 0,2 0-68 16,-4 11 58-16,2 0-63 0,-1 3-22 15,-4 0-9-15,-4 3-229 16,-4-2 98-16,-1 2 50 0,-3 2-242 0,0-1 155 0,-5-4 63 0,-5 0-1 16,-3-4 37-16,-2 2-13 0,-2 0 5 0,3-4 69 15,-1-2-32-15,2-3-81 0,2 2 1 0,2-4 481 16,0 3-213-16,3-4-89 0,5 1-60 0,1 1 206 15,0-2-118-15,1 0-60 0,11 1-24 0,3-1-10 16,3 0-25-16,3 0-337 0,4 0 168 16,2 0 85-16,2 0 51 0,1 0-251 15,-1 0 142-15,1 0 29 0,-3 0 49 0,-2 0-860 16</inkml:trace>
  <inkml:trace contextRef="#ctx0" brushRef="#br0" timeOffset="124430.94">20046 3967 2149 0,'-5'0'0'0,"3"0"0"0,0 0 0 0,2 0 0 0,0 0 0 0,10 0 0 0,9 0 379 0,7 0-172 16,5 0-76-16,2 0-17 0,5 0-39 16,3 0 0-16,3 0-39 0,1 0-146 0,4-3 83 0,-10 2 26 0,-4-4 1 15,-5 0-607-15,-5 4 322 0,-6-3 160 16,-2-1-716-16</inkml:trace>
  <inkml:trace contextRef="#ctx0" brushRef="#br0" timeOffset="124585.52">20325 3673 744 0,'-1'4'0'15,"-6"1"0"-15,-1 5 0 0,3 4 0 0,-1 4 595 0,-2 7-279 0,3 5-140 0,-1 4-71 0,1 9 343 16,1-4-211-16,1 4-101 15,2 0-49 1,0-1-91-16,1-3 1 0,0 4 48 0,0-11-491 0,0-2 242 0,0-5 119 0,1-1-758 0</inkml:trace>
  <inkml:trace contextRef="#ctx0" brushRef="#br0" timeOffset="124810.92">20689 3633 2133 0,'-9'0'0'0,"-2"0"0"0,3 8 0 0,-8 6 0 0,5 10 0 0,-4 5 0 0,2 8 228 15,4 11-97-15,0 4 556 16,6 8-318-16,3-7-170 0,0-1-82 0,8-3-50 0,11-3-67 0,5-8 0 16,4 2 0-1,1-16-337-15,3-8 110 0,0-6 132 0,1-5 64 0,-2-5-689 0,5 0 381 0,-8-12 74 16,-1-7-494-16,-4-6 362 0,-3 0 181 0</inkml:trace>
  <inkml:trace contextRef="#ctx0" brushRef="#br0" timeOffset="125186.91">21051 3724 1408 0,'0'-10'0'0,"0"2"0"0,-2 2 0 0,2-1 0 0,0 5 0 0,0-1 128 0,0 3-50 0,0 0-1 0,0 12 329 0,0 4-185 15,0 3-93-15,-5 5-38 0,1 4 24 16,-6-1-39-1,0 5-1 32,-5 0-38-47,0-1-121 0,-4 3 69 0,-3-6 21 16,1 0-44-16,-3-3 38 0,0-2-1 0,3-5 186 0,-2 0-65 0,8-9-47 0,2-3 1 0,5-4 61 0,3-2-49 0,5 0-27 0,0 0 9 0,0 0 151 0,15-2-91 16,6-5-46-16,4 0-65 0,4-1-16 0,1 3 0 0,0-2 0 15,0 0 0 1,2 0 0-16,-1-1 0 0,2-1-133 15,-2 1 3-15,-1 1 83 0,-4-1 42 0,-1 2-155 32,-5-2 85-32,1 1-14 0,-6 2-35 0,-7-2 26 0,-5 2 31 0,-3-3 0 0,0 1 32 0,-7-5 64 0,-10-2-28 0,-4 0 0 15,0-4-14-15,-3-3-22 0,0-3-1 0,0-3-84 0,3 2 48 0,4-1-1 16,1 2 61-16,1 3 25 0,4 3-19 0,-1-3-8 16,5 9-22-16,4 2 2 0,1 2-9 0,2 5 9 0,0 0-11 0,4 3-246 15,8 0 132-15,0 8 62 16,3 9-494-16,2 0 278 15</inkml:trace>
  <inkml:trace contextRef="#ctx0" brushRef="#br0" timeOffset="125332.04">21278 3892 1987 0,'8'3'0'0,"-2"-1"0"0,3 1 0 0,-1 1 0 0,2-2 0 0,-1 4 0 0,2-2 0 0,0 0 352 0,3 1-158 15,-2 0-79 1,4 3 78-16,-1-1-78 0,4 1-31 0,-3 2-9 0,1-1-440 0,-2 1 201 0,1-1 99 0,-2 0 60 0,-2 0-323 15,-4-2 181-15,-2-5 92 0,-1 3-729 0,-2-5 383 16</inkml:trace>
  <inkml:trace contextRef="#ctx0" brushRef="#br0" timeOffset="125474.02">21540 3797 2639 0,'1'-12'0'0,"4"-2"0"0,-4 8 0 0,2 0 0 0,-2 3 0 0,2 3 0 0,-2 0 0 0,-1 6 0 0,0 12 0 0,0 8 387 0,-9 7-175 16,-7 6-89-16,0 7 321 0,-6 6-318 0,0-3-126 15,-5 2 0-15,-2 3 0 16,-7 5-88-16,-1 2 39 0,-2 3 51 16,10-12-977-16,6-6 505 0</inkml:trace>
  <inkml:trace contextRef="#ctx0" brushRef="#br0" timeOffset="127201.32">21347 3902 603 0,'-2'0'0'0,"-2"0"0"0,2 0 0 0,0 0 0 15,-1 0 0-15,3 2 309 0,0 0-137 0,0 1-67 0,0 1-34 0,5 0 214 32,7 3-114-32,4-3-72 31,0 3-32-31,4 1 178 0,1 1-105 0,0 0-51 0,2 2 94 0,-3 1-78 0,0 0-33 0,1 2 5 16,-3 1 1-16,-2 2-41 0,3 3 9 0,-6-5-67 0,-3 0 29 0,-2 2 0 0,-2-3 28 0,-1 0-202 15,-3-2 110-15,0-4 42 0,-2-2 25 0,0-2-581 16,0-3 282-16,0-1 93 0,3 0-492 0</inkml:trace>
  <inkml:trace contextRef="#ctx0" brushRef="#br0" timeOffset="128127.5">21797 3739 883 0,'1'0'0'0,"-1"0"0"0,1 0 0 0,-1 0 0 0,2 0 230 0,0 6-97 0,0 1-48 0,3 3 202 0,0 7-125 15,2 2-53-15,1 5-41 0,0 5 205 0,5 0-118 0,-2 3-59 32,0-1-30-32,2 2 83 0,-4-7-61 0,0-3-25 0,-3-3 64 0,0-6-45 0,-2-2 0 0,-1-6 164 31,-1-2-109-31,-1-4-50 0,-1-2-26 0,0-11 151 15,2-6-162-15,0-5-50 0,2-6 0 0,4 1 0 0,0-4 0 0,1-1 0 0,3-3 0 0,3-1 0 0,-2 8 0 0,-1-3 0 16,3 6-103-16,-3 1-86 0,0 1 113 0,4 0-664 16,-6 12 344-16,0 2 180 0,0 5 89 15,-1 4-596 1,-1 2 342-16</inkml:trace>
  <inkml:trace contextRef="#ctx0" brushRef="#br0" timeOffset="128340.93">22277 3591 2942 0,'1'-3'0'0,"1"0"0"15,4 2 0-15,1-1 0 0,2 2 0 0,-2 0 0 0,2 0 0 0,6 14 0 0,-3 2 0 0,5 5 457 0,1 5-201 0,-4 3 20 16,3 3-276-16,-2 2 0 0,-2 5 0 0,-1 2 0 16,-2 5 0-16,-7-1 0 0,-2 0 0 0,-1-2 0 15,-1 3 0-15,-12-5 0 0,-5 2 0 0,-2-11 0 16,-1-6 0-16,-4-3 0 15,-1-6-344-15,1-5 17 16,-3-2 67-16,7-10-370 0,3-3 296 0,1-12 149 0,6-14 74 0,3-9-561 0</inkml:trace>
  <inkml:trace contextRef="#ctx0" brushRef="#br0" timeOffset="128602.23">22464 3425 1329 0,'12'-16'0'0,"3"2"0"0,2 3 0 0,1 4 0 0,-1 4 0 0,-4 0 784 0,2 3-374 0,0 0-177 15,0 3 194-15,-3 7-195 16,0 1-97-16,1 3-50 0,-6 0-58 0,4 2 18 16,-7 2-8-16,-2 2-244 0,-2 1 122 0,0-2 61 0,-3 1 30 15,-7 1-172-15,1-4 96 0,-3-1 54 16,-1-2 26-16,2-3 50 0,0-3-37 0,2 0-90 16,2-5 30-1,3 0 363-15,-3-3-163 0,7 0-80 0,0 0 105 0,0 0-188 0,13-3 0 0,4-7 0 16,7-1 0-16,4-3 0 15,4 2 0-15,6-3 0 0,-1 1 0 0,0 3 0 0,1 1 0 0,-2 1 0 16,-2 5-25-16,5-1-52 16,-11 2-1011-16,-5 3 525 0,1 0 264 0</inkml:trace>
  <inkml:trace contextRef="#ctx0" brushRef="#br0" timeOffset="128790.72">22815 3759 1840 0,'-13'0'0'0,"3"0"0"16,-3 0 0-16,10 0 0 0,3 0 0 0,0 0 161 0,0 0-62 0,18 0-32 0,6 0 844 0,5 0-442 16,4 0-216-1,0 0-122-15,3-3-131 0,3-1 0 0,-4 1 0 0,-1-1-272 0,-1-2-31 0,-1 6 171 16,-2-1 83 0,0-2-914-16,-8 3 496 15</inkml:trace>
  <inkml:trace contextRef="#ctx0" brushRef="#br0" timeOffset="128920.38">22904 3959 1564 0,'-7'0'0'15,"1"0"0"-15,4 0 0 0,2 0 0 0,0 0 0 0,0 0 315 0,11 0-139 0,9 0-70 16,2 0-35-16,4 0 502 0,4 0-260 0,-2 0-142 16,2 0-427-16,-3 0 147 0,4 0 72 0,0-1 37 15,3-4-794-15,-9 2 407 0,2-1 207 0</inkml:trace>
  <inkml:trace contextRef="#ctx0" brushRef="#br0" timeOffset="129194.39">23425 3763 1479 0,'0'-7'-1'0,"0"-2"-1"0,0 4 1 0,0 1-1 0,0 0 1 0,0 2 366 0,0 2-165 0,0 0-74 0,-2 6 608 16,1 6-350-16,1 9-174 0,0 0-87 0,0 4 166 15,1-1-261-15,9 2-28 0,3-1 0 78,2-1 0-78,1-5 0 0,5 3 0 0,3-9 0 0,2-4 0 0,4-4 0 0,-1-5 0 0,3 0 0 0,5-12 0 0,-7-7 0 0,-1-8-224 0,-4-4 43 0,-4-4 91 0,-4-1-41 0,-4-5-1 16,-6 3 52-16,-7-3 1 16,0 1 78-16,-14 5-35 0,-8 5 0 0,-6 1-9 15,-9 12 259-15,-3 10-125 0,-3 2-62 0,-2 5 336 0,4 2-164 0,-4 10-101 31,14 3-53-31,6 7-45 0,6 2 0 0,7 1 0 0,6 1 0 0,6 7-448 0,0-8 146 0,12 4 153 0</inkml:trace>
  <inkml:trace contextRef="#ctx0" brushRef="#br0" timeOffset="138750.71">24436 3834 1045 0,'0'0'0'15,"0"0"0"-15,0 0 0 0,2 0 0 0,0 0 0 0,-2 0 308 0,1 0-134 0,1 0-68 16,-1 0 161-16,2 0-119 0,-1 4-55 0,2 3-51 15,-2-1-3-15,-1 6 0 0,-1 0 9 16,0 2-55-16,0 2 0 0,-3 0 46 0,-5 4 0 0,-1-4-308 16,-1 3 164-16,0-4 67 0,-1 0 38 0,2-3-523 15,-2-3 256-15,3-4 61 16</inkml:trace>
  <inkml:trace contextRef="#ctx0" brushRef="#br0" timeOffset="139094.79">24778 3546 1337 0,'1'-5'0'0,"1"2"0"0,0-1 0 0,-1 4 0 0,3 0 0 0,-2 0 495 15,0 7-228-15,2 9-114 0,1 2-57 0,-2 7 68 0,1 4-68 16,2 1-28-16,1-1-1 0,0 3-48 16,5-3 19-16,2 2 11 31,-2-5-156-31,4-4 72 0,1-4 38 0,0-6-104 0,1-4 70 0,3-4 45 0,-4-4-10 0,2-7-37 0,0-14-1 0,-2-7 25 15,0-3-34-15,2-10-7 0,-7 3 10 0,-1-2 31 16,1 1-26-16,-2 2-15 16,-3 6 39-16,5-3-5 0,-11 16 135 0,1 6-61 0,-2 7-24 0,0 5 170 15,0 0-90-15,0 0-45 16,0 12-19-16,0 8 101 0,0 6-53 0,0 1-32 16,0 0-1-16,0 6-112 0,1-4 38 0,3-1 0 0,3-2 47 15,-2 0-149 32,1 0 75-31,0 3 47-16,-1-6-570 0,0-2 278 0,-1-2 99 0,1-1-481 0,1 1 302 0,-3-10 166 0</inkml:trace>
  <inkml:trace contextRef="#ctx0" brushRef="#br0" timeOffset="139251.37">25381 3745 1379 0,'0'0'-1'0,"0"0"1"0,0 2 0 0,0-2 0 0,0 3 0 0,0 3 0 0,0 1 632 0,0 4-297 0,0 2-148 0,0 5-74 0,0 1 95 0,0 7-75 0,0-4-52 0,0 5-98 0,0-2 27 16,-2-3 1-16,-1-1-411 0,-2 3 230 0,1-9 99 16,0-3 55-16,0 0-496 0,1-7 267 0,0-4 44 15,1-1 92-15,2-1-382 0,0-18 226 0</inkml:trace>
  <inkml:trace contextRef="#ctx0" brushRef="#br0" timeOffset="139496.74">25569 3570 1113 0,'7'0'0'0,"3"-2"0"16,-2 2 0-16,0 0 0 0,1 5 0 0,1 10 0 0,-2 3 520 0,2 6-231 0,0 5-130 0,-2 2 117 0,-1 2-119 15,1 3-59-15,3 2-16 0,-5-5-44 0,3-4 1 0,-2-4 0 16,-3-5-42-16,3-4 0 0,-2-5 51 0,-2-5-9 0,1-6 79 16,0-2-39-16,3-16-1 15,1-10-39-15,1-2 267 0,0-5-139 0,1-4-64 16,0-4-13-16,3-1-30 0,-3-4-60 0,7-6 0 15,-3 7-4-15,1 3 8 0,-1 2-4 0,0 4-311 16,-1 6 165-16,0 2 102 31,-4 17 36-31,-3 4-790 0,2 6 383 0,-3 3 169 0,-3 9 104 0,5 7-542 0</inkml:trace>
  <inkml:trace contextRef="#ctx0" brushRef="#br0" timeOffset="139696.21">26166 3385 1824 0,'0'0'0'16,"0"-1"0"-16,0-3 0 0,0-1 0 0,0 1 0 0,-2 2 0 0,2 0 0 0,0-1 786 0,0 2-374 0,2 0-187 0,2 1-84 0,6 0 12 0,0 0-58 0,2 0-28 16,0 5-439-16,0 5 205 15,0 0 112-15,-1 1-752 0,-1 1 423 0,-1 5 211 31,-1-2 105-31</inkml:trace>
  <inkml:trace contextRef="#ctx0" brushRef="#br0" timeOffset="139812.9">26203 3568 1117 0,'-3'0'0'16,"0"0"0"-16,-3 0 0 0,3 0 0 0,3 0 0 0,-2 2 192 0,2 1-77 0,0-1-38 15,0 4 8-15,0 1 135 0,2 0-91 0,6 0-46 16,-2 3-434-16,1 2 195 0,3 2 106 0</inkml:trace>
  <inkml:trace contextRef="#ctx0" brushRef="#br0" timeOffset="139961.5">26199 3943 1293 0,'-8'3'0'0,"3"-1"0"0,-1 2 0 0,3-3 0 0,-1-1 0 0,4 0 0 0,0 0 442 15,0 0-193-15,0 0-110 0,7-7-50 0,7-5-181 16,-1-5 65-16,6-1 42 0,-1-3-10 0,-1-1-188 15,3-3 110-15,-2 0 56 0,2-2-597 0,0-7 297 16,-3 3 154-16</inkml:trace>
  <inkml:trace contextRef="#ctx0" brushRef="#br0" timeOffset="140242.74">26450 3475 1333 0,'1'-11'0'0,"4"1"0"0,-4 1 0 0,0 3 0 0,0 3 0 0,1 1 0 0,0 1 0 0,-2 1 0 0,0 0 155 0,0 6-64 0,0 5 179 0,0 3-117 0,0 0-57 16,0 3-29-16,-5 1-52 0,-2 0 23 0,3-1-1 15,-4-2 1-15,3-1-155 0,-1-3 77 0,-1 1 48 16,3-5-74-16,1-2 52 16,0-3 26-16,1-2-4 0,2 0-55 0,0-5-5 0,0-12 31 0,3-5-73 15,7-2 44-15,5-5-1 16,-1 0 0-16,3-3 121 0,-1 3-40 0,3 4-17 0,-1 0-1 16,-3 3 331-16,1 5-165 0,0 2-61 0,-4 9-52 15,-2 3 334-15,-1 3-180 0,0 0-91 16,-3 9 159-16,1 6-115 15,-4 4-72-15,-1 3-34 0,-1 2-52 0,0 0-14 16,2 0 0 0,1 0-269-16,0-1 98 0,0-4 105 0,0-2 52 0,3 2-860 0,-1-2 434 0,0-5 136 15</inkml:trace>
  <inkml:trace contextRef="#ctx0" brushRef="#br0" timeOffset="140556.93">26571 3643 1509 0,'-11'0'0'0,"0"0"0"0,4 0 0 0,1 0 0 0,3 0 0 0,3 0 0 0,0 0 0 0,0 2 476 0,7 2-223 0,7-1-108 15,3 4 8-15,2 1-58 0,-1 2-29 0,1 1 10 0,-2 1-77 0,-3 2 1 0,-1 2 37 0,-2 1 1 0,-6 3-110 16,-2 4 64-16,-3-4 18 0,0 6 0 0,-5-3-77 16,-13 1 52-16,-1-2 27 0,-5 3-324 15,-1-8 157-15,-1-6 41 0,2-3-318 0,-1-5 197 0,-1-3 98 16,3 0 41-16,7-17-138 15,2-2 99-15,4-9 48 0,4 2 25 0,-1-2-234 0,4 3 120 0,3 3 73 16,0 5 214-16,0 4-74 0,0 3-38 0,2 1 1 16,6 5 605-16,1 2-316 0,4 2-164 0,4 2 733 15,2 9-399-15,3 5-201 0,2 0-115 16,2 3 351-16,2 1-227 0,-1 2-124 0,3 0-143 16,5 0 0-16,-5-1 0 0,3-1 0 15,2-2 0-15,1-1-190 16,-2-4-16-16,6-2 131 0,-10-5-796 0,3-6 455 0</inkml:trace>
  <inkml:trace contextRef="#ctx0" brushRef="#br0" timeOffset="140872.09">27277 3069 2110 0,'0'-7'0'0,"0"-3"0"0,0 8 0 0,0 0 0 0,0 0 0 0,0 2 60 15,0 0 0-15,0 0-14 32,3 0 217-32,-1 10-113 0,0 3-57 0,-1 5-540 0,2-2 242 0,-3 4 130 0,0-1 51 0,-6 3-594 0,-3-1 308 0,-6 1 153 15,-3-1 77-15,-3-1-240 16,-1-1 147-16,-2-4 68 0,-3-2 73 0,2-4-5 0,0-1 1 0,-1-3 323 16,8-2-157-16,4-3-84 15,4 0-41-15,3 0 522 0,2 0-266 0,5 0-58 16,5 0-99-16,14-4 369 15,6 2-218 1,2 0-109-16,9-1-46 0,-1 0 115 0,-1 1-90 0,2 1-43 0,-1 1-333 0,-4 0 144 16,2 0 80-16,-8 0-254 0,-3 0 158 0,-4 0 81 15,-4 1 38-15,-7 7-752 0,-1 0 364 0,-6-1 137 16</inkml:trace>
  <inkml:trace contextRef="#ctx0" brushRef="#br0" timeOffset="141001.26">27185 3335 1112 0,'0'0'0'0,"-3"0"0"0,0 0 0 0,1 3 0 0,2 3 0 0,0 0 0 0,0 1 398 0,0 3-181 0,0 0-90 16,0 4-36-16,2-2-17 0,4 3 1 0,-1 0-38 15,1-2-462-15,0 0 231 0,0 2 125 0,-1-5-635 16</inkml:trace>
  <inkml:trace contextRef="#ctx0" brushRef="#br0" timeOffset="141137.42">27337 3362 2376 0,'0'0'0'0,"0"0"0"0,0 0 0 0,0 0 0 0,0 1 0 0,0 0 0 0,0 4 0 0,0-3 0 0,0 4 0 0,0 1 0 0,0 1 0 0,0 2 0 0,0 1 0 0,0 3 119 0,0 1-45 0,0 2-477 16,-1-1 219-16,-2 2 111 0,-1-2-733 0</inkml:trace>
  <inkml:trace contextRef="#ctx0" brushRef="#br0" timeOffset="141273.05">27117 3529 1363 0,'-9'0'0'0,"0"0"0"0,1 0 0 0,2 0 0 0,3 0 0 0,0 0 0 0,3 0 190 0,0 5-76 0,0-1-39 0,2 4-82 15,5-3 18-15,6 2-1 16,1-1 27-16,5 0-203 0,-3-1 101 0,7-3 61 0</inkml:trace>
  <inkml:trace contextRef="#ctx0" brushRef="#br0" timeOffset="141581.22">27438 3491 1156 0,'0'0'0'0,"0"0"0"0,0 0 0 0,0 0 0 0,-2 0 0 0,2 0 0 0,-2 0 267 16,-1 0-116-16,0 4-57 0,-1 6 422 0,2 5-231 0,-2 2-129 0,4 3 122 0,0 0-121 0,0 8-60 16,1-1-21-16,13 0-58 15,0 1 19-15,3-2 0 0,2-1-1 0,-1-1-59 31,4 2 39-31,-5-5-10 0,-1-2 31 0,-5-1-39 0,-2-1 0 0,-4-2 39 0,-4 4-102 0,-1-6 46 0,-13 1-10 0,-7-3 26 16,-6-1-147-16,-6-2 76 16,-4 2 18-16,3-9-128 0,-1-1 75 0,-2 0 46 0,0 0 8 0,1-5-117 0,-4-9 56 15,15-5 45-15,0-1-1 0,9 1 44 16,3-1-9-16,8 4 0 0,-1-1 252 0,5 5-121 16,2 4-66-16,11 4 396 15,4 3-202-15,6 1-111 0,5 0-21 0,2 0 284 0,2 11-168 0,5 3-129 16,2 2-77-16,4 1 0 0,7 3 0 0,-7-1 0 15,4 1 0-15,3 2-410 0,1 1 94 0,2-1 177 16</inkml:trace>
  <inkml:trace contextRef="#ctx0" brushRef="#br0" timeOffset="141724.84">28365 4085 3931 0,'0'-1'0'0,"0"-2"0"0,0-2 0 0,0 3 0 0,0-1 0 0,0 0 0 0,0 1 0 0,1 1 0 0,2 0 0 0,-3 1 0 0,2 0-337 16</inkml:trace>
  <inkml:trace contextRef="#ctx0" brushRef="#br0" timeOffset="147296.31">28725 3371 800 0,'0'-9'0'0,"0"-3"0"0,0 3 0 0,0-1 0 0,1 2 0 0,1-1 0 0,-1 4 0 0,1-2 209 0,1 1-87 0,0-1-34 0,-1 3-9 0,1 3 58 15,1-3-51-15,-1 2-25 16,1-1 4-16,-1 3 9 0,1 0-39 0,1 0 1 0,-2 3-20 16,-1 7 20-16,-2 4-1 0,0 5 33 15,0 3-8-15,-10 5-25 0,-2 2 0 0,-5 6-54 16,0-1 27-16,-5 3 9 0,0 1 18 0,-1-6-26 16,0 2-11-16,-1-5 34 0,1 0 23 0,-1 0-19 15,1-9-16-15,7-5 8 0,2-4 67 16,2-4-33-1,7-4-2-15,0 1 17 0,5-4-7 0,0 0-34 0,0 0 0 0,9-2-44 0,7-2 43 0,4 1 10 32,2 1-10-32,1 2 29 0,4-3-29 0,0 3 1 0,2 0-18 0,-2 0-8 15,0 0 26-15,2 5-1 0,-3 0-118 0,4 2 56 16,1 1 24-16,-4-1-196 0,-4-1 104 0,-4 1 39 16,0-2 29-16,-4-2-96 15,-1 2 50-15,-9-5 14 0,-1 0-1 0,-3 0 112 16,-1 0-39-16,0-2-16 0,0-9 193 0</inkml:trace>
  <inkml:trace contextRef="#ctx0" brushRef="#br0" timeOffset="147355.16">28948 3771 2612 0,'-8'-17'39'0,"-1"-5"-16"0,0-2 65 0,-1-3-24 0,2-5-28 0,-1-1 12 0,2-1 1 0,-2 0 11 0,2-1-30 0,1 3-73 0,0-4 44 0,-2 7 2 0,4 5 28 0,-1 2-109 0,2 4 50 0,-3 4 8 0,2-3-89 0,1 10 44 0,2 2 33 0,-1 5 1 0,2-3-63 0,0 3 29 15,0 0 21-15,0 0-395 0,0 11 203 0,0 5 100 0,5 1 50 0,6 2-431 0,1 3 232 0</inkml:trace>
  <inkml:trace contextRef="#ctx0" brushRef="#br0" timeOffset="147517.72">29044 3549 806 0,'0'0'0'0,"0"0"0"0,0-1 0 0,0-1 0 0,0 2 0 0,0-3 379 0,11 1-172 0,-1 2-77 15,6 0 164-15,1 0-129 0,-1 0-65 0,3 7-33 0,0 3-11 0,-1 2-12 16,-2 3-8-16,-3 5-55 15,-3 0 28-15,-4 2-1 0,-5 4 27 0,-1 1-92 0,0 0 41 0,-14 0 26 32,-6-2 0-32,-3-2-58 0,-3-4 42 0,-5 1-20 0,4-9-202 0,0-3 112 15,3-5 55-15,2-3 2 16,5 0-273-16,0 0 133 0,12-17 86 0,5-1-293 0,0-7 185 0</inkml:trace>
  <inkml:trace contextRef="#ctx0" brushRef="#br0" timeOffset="147681.28">29272 3537 1549 0,'0'-3'0'0,"0"0"0"0,0 1 0 0,0 2 0 0,0 0 0 0,0 0 0 0,-2 9 0 0,-4 4 375 0,-2 6-175 0,3 2-82 0,-2 4-41 0,2 0 270 0,2 1-156 0,3 5-69 16,0-5-67-16,0 0-19 0,11-1-1 0,6-2 1 16,3-1-351-16,4-3 185 0,1-6 78 0,4-2-546 15,1-7 290 1,2-1 165-16,-2-3-8 0,2 0-472 0</inkml:trace>
  <inkml:trace contextRef="#ctx0" brushRef="#br0" timeOffset="148121.11">29565 3302 1144 0,'-7'-6'0'0,"-3"-1"0"0,7 2 0 0,0 1 0 0,3-1 0 0,0 3 295 0,4 1-130 15,15-1-65 1,3 2-32-16,5 0 139 0,3 0-76 0,1 0-52 0,-2 0-41 0,-2 5-2 15,0 2-1-15,1-1 0 0,-1 2-105 0,-9 2 48 16,-3 0 28-16,-4 3-83 0,-6 3 57 0,-4 3 36 47,-1 4-9-47,-15 0 99 31,-6 9-38-31,-8-3-60 0,-1 5 10 0,-5 4 207 0,1-6-103 0,2 2-41 0,2-2 159 0,7-6-102 16,1 0-51-16,4 4-17 0,9-14 11 0,7 1-24 0,2-6 1 0,3 1-52 0,16-4-1 0,4 0 39 0,6-5-8 0,3-1-122 0,0 0 60 0,0-2 32 0,2 0-1 0,0 0-337 15,-8 0 174-15,-4 0 50 16,-2 0-379 0,-2 0 216-16,-6 0 117 0,-2 0 51 0,-4 0-139 0,-3 0 103 0,-3 0 52 15,0 0-336-15,-3 3 194 0</inkml:trace>
  <inkml:trace contextRef="#ctx0" brushRef="#br0" timeOffset="148290.65">29548 3541 2338 0,'-15'-12'0'0,"5"8"0"0,3 1 0 0,6 1 0 0,1-1 0 0,0 3 0 0,9 0 0 0,12 3 0 0,8 2 360 15,1 1-162-15,6 1-72 0,0 1 24 0,0-1-57 16,0 0-29-16,-1 3-233 0,8 2 111 0,-9-2 43 16,2 0 25-16,-2 0-686 15,0-4 356-15,-2 1 178 0,4-3 97 0</inkml:trace>
  <inkml:trace contextRef="#ctx0" brushRef="#br0" timeOffset="148441.25">30101 3416 1890 0,'-7'-10'0'0,"4"3"0"0,3 4 0 0,0 2 0 0,0-1 0 0,5 2 0 0,10 0 581 0,4 0-272 0,0 2-135 0,2 5-329 31,5 1 106-31,-4-2 39 0,2 3 24 0,1 0-296 15,-1 2 161-15,-1-2 79 0</inkml:trace>
  <inkml:trace contextRef="#ctx0" brushRef="#br0" timeOffset="148653.28">30101 3629 2030 0,'-17'0'0'0,"5"0"0"0,-2 0 0 0,11 0 0 0,2 0 0 0,1 0 0 0,0 0 0 0,7 0 354 0,10 0-163 0,4 0-77 0,3 0 189 0,5 0-132 16,2-3-67-16,1 2-463 15,-2 1 194-15,-1 0 101 0,0 0 52 0,-4 0-734 63,3 0 393-47,1 0 205-16</inkml:trace>
  <inkml:trace contextRef="#ctx0" brushRef="#br0" timeOffset="148842.28">30520 3513 1945 0,'-14'0'0'0,"7"0"0"0,-2 0 0 0,2 3 0 0,3 6 0 0,2 7 0 0,2 6 265 0,0 0-118 0,2 5-54 16,12-1 501-16,3 0-278 0,3 0-139 0,7 2 33 16,-3-11-90-16,8-3-56 15,2-7-64-15,-2-4-28 0,2-3-13 0,4 0 49 0,-6-20-10 16,-5-7-192-16,-1-9 116 0,-10-7 58 0,-4-2-72 0,-3-3 59 0,-9 1 29 0,0 1-109 16,-17 2-175-16,-7 0 87 0,-5 5 82 0,-10-1 24 15,2 16 10 1,-4 10 46-16,2 6 1 0,0 5 166 0,7 3-84 0,-2 6-50 0,16 13 9 0,7 7-168 15,7 4 63-15,4 3 39 32,0 6-601-32</inkml:trace>
  <inkml:trace contextRef="#ctx0" brushRef="#br0" timeOffset="155952.36">31665 3205 1276 0,'-5'-12'0'0,"-1"4"0"0,5 2 0 0,1 0 0 0,0-1 0 0,0 0 0 0,7 3 0 0,5 1 0 0,5 3 331 0,3 0-144 0,0 0-63 0,4 0 76 0,0 10-79 0,-4 3-39 16,4 3-1-16,-4 6-3 15,2 3 11-15,-7 4-48 0,-1 1 1 0,-5 4-82 0,-2 2 40 16,-4-1 1 0,-1 5 21-16,-2-8-11 0,-4 3 30 0,-10-4 1 0,-4-1 37 0,-4-5 1 15,0 1-33-15,-4-12 92 16,3-4-49-16,1-5 0 0,1-5-56 0,1 0 47 0,0 0-29 0,7-12-11 15,4-3 0-15,2-6-74 0,5-1 37 0,2 0 0 16,0-2 3-16,5 3-11 16,9 3 45-16,3 0 0 0,3 4-230 0,0 1 86 15,2-1 67-15,-1 5-455 0,0 1 235 0,2 2 117 16,-3 2 21-16,4 0-480 0,0-2 269 0,-3 5 148 16,-2 1 70-16</inkml:trace>
  <inkml:trace contextRef="#ctx0" brushRef="#br0" timeOffset="156127.89">32033 3234 1300 0,'0'-12'0'0,"-2"4"0"0,2 1 0 0,0 2 0 0,0 0 0 0,2 1 0 16,8 0 0-16,0 3 269 0,2 1-114 0,0 0-57 0,1 3 58 0,1 6-47 0,-2 5-39 0,-2 3 41 16,-2 2-35-16,-1 6 0 0,-3 3-35 0,-3 7 43 15,-1-3-10-15,0 1-32 0,-1 2-1 0,-7-2 161 16,-1 1-81-16,-2 4-29 0,4-11 50 15,1 0-51-15,-1-3 0 0,6-4-49 16,1-5-118-16,0 0 69 0,0-7 19 0,11-7-115 0,5-1 72 0,4 0 36 31,3-9 0-31,2-3-515 0,2-6 259 0,-4 3 87 0,1 1 80 0,-4-1-624 0,-2 2 333 16</inkml:trace>
  <inkml:trace contextRef="#ctx0" brushRef="#br0" timeOffset="156297.65">32056 3439 1563 0,'-23'-1'0'0,"6"-1"0"32,1-1 0-17,12 0 0-15,4 3 0 0,0 0 0 0,0 0 0 0,9 0 514 0,3 0-226 0,7 3-128 0,5-2 130 0,3 3-124 0,0 0-63 0,0-4-30 16,4 5-152-16,-4-1 56 0,-2-1 32 0,-4 2-1 0,2 2-527 0,5-2 289 0,-8 2 131 0,-3 3-757 0</inkml:trace>
  <inkml:trace contextRef="#ctx0" brushRef="#br0" timeOffset="156492.13">31683 3756 1295 0,'-26'0'0'0,"12"0"0"0,5-2 0 0,6 2 0 0,3 0 441 0,16 0-199 0,9 0-101 0,12 0-50 0,9 0 201 16,12 0-115-16,-5 0-73 0,5-4 65 0,-3 1-64 15,1 1-32-15,0-1 0 0,5 0-337 0,-14 3 147 32,-8 0 79-32,-4 0-466 0,-11 0 267 0,-5 10 133 15,-5-3 75-15,-12 2-587 0,-2 0 267 0,-4 2 154 0</inkml:trace>
  <inkml:trace contextRef="#ctx0" brushRef="#br0" timeOffset="156788.34">31709 3902 1272 0,'-11'0'0'0,"2"0"0"0,5 0 0 0,4 0 0 0,0 0 0 0,3 0 0 0,15 0 380 0,9 3-169 0,5 1-86 0,6-1 200 15,2 1-142-15,2 0-61 16,-3 1-46-16,-5 4-113 0,0-2 38 0,-6 5 1 16,0 5 39-16,-6 2-151 0,-11 2 70 0,-10 5 40 15,-1 4-22-15,-12 2 31 0,-10 0 0 0,-9 6 43 16,0-8-28-16,-8-2-44 0,1-4 1 15,-1-2 157-15,2-4-78 0,-3-2-4 16,9-8-45-16,2-5 71 0,5-3-29 0,5 0 6 16,4-6-1-16,2-7-92 0,8-4 30 0,5-1 16 15,0 0-173-15,0-3 91 0,8 4 47 0,2-2 16 16,4 2-126-16,3 5 49 0,-1-1 43 0,1 4-371 0,1-3 188 0,2 4 69 16,-3 3 62-16,2 0-352 15,-2 3 207-15</inkml:trace>
  <inkml:trace contextRef="#ctx0" brushRef="#br0" timeOffset="157003.92">31990 4038 1751 0,'-7'-6'0'0,"3"-1"0"0,4 5 0 0,0-3 0 0,0 3 0 0,8-1 0 0,4 3 0 0,5 0 355 0,0 3-157 15,3 8-77-15,-1 0-49 0,-1 5-19 0,-1 1-11 31,-3 0 0-31,-2 2-150 0,-2 4 76 0,-7 1 36 0,-1 2 12 0,-2-1-60 0,0 0 43 0,-15-2 0 16,-6-2 15-16,0-3 21 0,-1 1-55 0,1-12 44 16,-1-2-263 15,4-5 99-31,3 0 69 0,3 0-209 0,4-12 115 0,8-3 73 0,0-9 24 0</inkml:trace>
  <inkml:trace contextRef="#ctx0" brushRef="#br0" timeOffset="157170.98">32270 4030 1046 0,'-7'5'0'0,"-5"2"0"0,5-2 0 0,0 7 0 0,-4 0 324 0,2 2-142 0,-2 6-69 16,2 0-26-16,1 1 701 0,5-1-374 0,3 1-185 0,0-1 170 15,0-1-179-15,7 5-91 0,6-8-129 32,6-1-97-32,1-3 19 0,3 0 60 0,6 0-558 0,-3-6 304 0,1-4 157 0,0 3 78 0,-5-5-320 15,3 0 101-15,3 0 133 0,-8 0-133 0</inkml:trace>
  <inkml:trace contextRef="#ctx0" brushRef="#br0" timeOffset="157339.53">32473 3852 1420 0,'-11'-11'0'15,"6"4"0"-15,5-5 0 0,0 7 0 0,3 1 0 0,11 1 541 0,3 2-250 0,3-2-124 0,1 0 239 16,1 2-199-16,1 1-88 0,3 0-43 0,-1 0-338 0,-2 0 151 0,6 0 86 15,-8 4 27-15,1 3-285 16,-4 2 162-16,-3 3 81 0</inkml:trace>
  <inkml:trace contextRef="#ctx0" brushRef="#br0" timeOffset="157512.07">32525 4059 2103 0,'-16'0'0'0,"0"0"0"0,9 0 0 0,5 0 0 0,2 0 0 0,0 5 0 0,2-4 0 0,11 0 0 0,6-1 284 0,7 0-121 0,0 0-61 16,1 0-399-16,4 0 179 0,-4 0 75 0,2 0 42 0,-4 0-771 31,1 0 370-31</inkml:trace>
  <inkml:trace contextRef="#ctx0" brushRef="#br0" timeOffset="157721.51">32918 4009 1316 0,'-7'0'0'16,"-2"0"0"-16,3 0 0 0,2 0 0 0,2 0 0 0,2 8 0 0,0 5 402 0,0-1-181 0,6 1-79 0,5 3 247 0,2-2-174 0,4 1-87 16,3 1-43-16,1-2-131 0,3-2 54 15,-1-3-10-15,1-3 43 0,-2 0-250 16,0-6 126-16,-1 0 61 0,2 0-184 16,-8-6 116-16,0-9 64 0,-4-3-19 15,-6-3-36-15,-3-6-38 0,-2-2 46 0,0 2 28 0,-7-2 7 0,-9 1-16 16,-3 2 13-16,-5 2 211 0,-4 0-108 0,1 13-27 15,-2 0-30-15,4 7 120 0,1 4-64 16,4 0-3-16,1 7-380 0,12 12 168 16,5 5 76-16</inkml:trace>
  <inkml:trace contextRef="#ctx0" brushRef="#br0" timeOffset="164287.71">16834 4743 1602 0,'0'0'0'0,"-1"3"0"0,1-3 0 0,0 0 0 0,0 0 0 0,1 0 0 0,10 0 406 16,9 0-185-16,7 0-83 0,9 0-56 0,5-3 382 0,6-3-213 0,2 1-108 15,5-4-22-15,2 0-33 0,-13 0-9 0,1 0-42 16,-8 4-347-16,-6-1 174 0,-5 2 86 0,-3 1 52 78,-11 0-9-78,-10 3 44 0,-1 0-1 0,0 0-1089 0,-9 0 514 0,-7 7 213 0</inkml:trace>
  <inkml:trace contextRef="#ctx0" brushRef="#br0" timeOffset="164392.94">16981 4633 965 0,'-16'0'0'0,"3"0"0"0,-2 0 0 0,7 0 0 0,5 0 256 0,2 4-110 0,1 5-55 16,0 0 531-1,1 2-298-15,7 1-143 0,5 2 38 0,2 0-91 0,1 3-46 0,0 3-14 0,2-2-473 16,-1 1 220-16,0 0 111 0,2-1 56 0,-2-2-727 0,2 4 377 0,-4-8 187 16</inkml:trace>
  <inkml:trace contextRef="#ctx0" brushRef="#br0" timeOffset="164687.72">17259 4592 1881 0,'7'-8'0'0,"-1"4"0"0,0 3 0 0,1-1 0 0,2 0 0 0,-3 2 0 0,2 2 0 0,-3 11 218 0,-2 5-92 0,1 5-44 16,-2 5 56-16,-2 4-51 0,0 6-17 0,-5-3-242 16,-4 7 104-16,-4-1 53 0,-6 3 25 0,-4-2-206 15,-2 6 126-15,-7-9 48 0,-1-7 29 16,-4-2-50-16,-3-5 4 0,-3-7 28 15,-4-1-19-15,10-11 23 0,4-6-67 0,7 0 397 16,6 0-170-16,7-4-80 0,3-2-27 0,10 0 432 16,0-2-221-16,12-2-111 15,8-2-54-15,8 1 11 0,4 2-38 0,4 0 0 0,1 2-29 0,1 0-94 16,0 2 47-16,3-3 33 0,-6 6-499 0,-3 1 257 16,1-1 128-16,-6 2-302 15,-1 0 198-15,-2 0 30 16,-9 0 76-16,-5 2-555 0,-4 1 305 0,-3 1 151 15</inkml:trace>
  <inkml:trace contextRef="#ctx0" brushRef="#br0" timeOffset="164827.03">17201 4836 1494 0,'-10'0'0'0,"4"0"0"0,-2 0 0 0,1 0 0 0,-3 0 0 0,4 12 0 0,-2 4 0 0,-3 4 0 0,2 7 516 0,-4 4-240 0,-2 11-111 16,-1-1-74-16,-1 4-28 0,-2 3 1 0,2 0-442 0,0-3 207 0,1 1 113 0,5-15 42 0,4-5-272 15,2-8 162-15,4-8 81 0</inkml:trace>
  <inkml:trace contextRef="#ctx0" brushRef="#br0" timeOffset="165098.31">17158 5213 1250 0,'0'8'0'0,"-3"6"0"0,-3-2 0 0,-1 2 0 0,0 1 0 0,-1 0 0 0,2 0 573 0,-1 3-260 0,3-6-142 15,-3 0-10-15,5-5-62 0,0 1-31 0,2-3-245 16,0-1 116-16,0-4 44 0,2 0 26 0,10-4-242 16,1-8 134-16,3-2 68 0,5-1 43 0,-1 2-46 15,0-1 35-15,1 5-39 0,-1 1 29 0,0 3 0 16,1 1-69-16,-4 3 9 0,-3 1 365 16,0 0-155-16,-5 10-67 0,-3 3 236 0,2 4-120 15,-8 1-84-15,0 0-17 0,-2 3 65 0,-12-1-59 0,-1-1-30 16,-5-2 10-16,-2-5-71 0,1-3-1 15,-2-6 33-15,1 0 1 0,2-3-329 16,1 0 173 0,6-3 73-16,3-11-683 0,5-2 357 0,5-6 123 0</inkml:trace>
  <inkml:trace contextRef="#ctx0" brushRef="#br0" timeOffset="165327.7">17956 4781 1667 0,'-16'-1'0'0,"2"-1"0"0,-4-1 0 0,-1 3 0 0,-2 0 0 0,-5 9 301 0,3 7-137 0,1 8-64 15,3 5 604-15,1 6-335 0,3 5-166 0,0 9 85 16,10 0-153-16,5 0-135 0,0 2 0 0,8-3 0 16,12-4-43-16,5 3 38 0,2-16 15 15,1-5-614 1,4-4 320-16,1-5 159 0,0-3 81 0,1-4-790 0,-6-8 373 0,0-2 213 15</inkml:trace>
  <inkml:trace contextRef="#ctx0" brushRef="#br0" timeOffset="165838.35">18230 4895 1572 0,'0'0'0'0,"0"0"0"0,0 0 0 0,-3 0 0 0,0 0 0 0,-2 0 0 0,1 9 0 16,-1 7 528-16,-1 4-246 0,-5 7-114 0,1 2-71 0,-1 2-12 15,-3 5-25-15,-1 3 0 16,-2 0-25-16,-5 2-34 0,5-10-9 0,-2-2 43 0,3-6 36 0,3-7-1 16,-2-1-25-16,6-11 157 0,5-1-82 0,2-3-43 31,2 0 0-31,0 0 175 0,0-3-150 0,9-5-102 0,7 0 0 0,6 0 0 0,2 0 0 16,2-1 0-1,3 2 0-15,1 2 0 0,-2-1 0 0,2 0 0 0,-2 1 0 0,0-1 0 16,3 0 0-16,-6 1-9 0,-4 1-43 0,-2 1 1 15,-3-2 32-15,-4 3-179 16,0-3 84-16,-7 3 8 0,-5-3 36 0,0 0 157 16,-3-3-61-16,-11-1-31 0,-2-6-9 0,-4 0 86 15,-1-6-53-15,-6 0-14 157,3-5-88-157,-2 0 41 0,-2-7-5 0,5 10 2 0,4-2-1 0,0 4 55 0,4 1-18 0,4 3 4 0,0 1-13 0,7 7-10 0,4 2 11 0,0 4 28 0,9 1 0 0,8 2-58 0,8 0 15 0,0 0-50 0,7 2 28 0,1 8 2 0,2-3-279 0,-1 4 147 0,9-2 66 0,-7 0-225 15,2 3 154-15,-1 2 77 0,-1-3 38 0,-2 5-22 0,2-1 21 0,-10 2 9 0,-6 2 30 0,-2-1 79 0,-6 5-40 0,-3 1-9 0,-8-3-29 0,-1 4 389 0,-5 0-194 0,-15 1-98 0,-4-2 531 0,-5 3-251 0,2-8-165 0,-5 0 219 0,0-3-180 0,0-4-90 0,0-2-46 16,1 0-62-16,10-9 17 0,3-1 1 0,4 0-7 0,8 0-488 15,6-11 245-15,0-6 133 0,6-3 54 0,18-2-906 16,4-5 378-16</inkml:trace>
  <inkml:trace contextRef="#ctx0" brushRef="#br0" timeOffset="165984.96">18785 5007 2135 0,'0'-3'0'0,"-3"2"0"0,-2 0 0 0,-2-1 0 0,-1 2 0 0,-2 0 0 0,-2 0 0 0,-1 4 446 0,-1 9-210 16,2-1 458-16,1 5-329 15,0 3-310-15,5 1-55 0,1 3 0 0,5 0 0 0,0 0 0 16,13 1 0-16,7 0 0 0,6-5 0 0,5 0 0 16,1-4 0-16,2-7-303 0,2-2-69 0</inkml:trace>
  <inkml:trace contextRef="#ctx0" brushRef="#br0" timeOffset="166576.89">19095 4916 1367 0,'0'9'0'0,"0"2"0"0,2 3 0 0,-2 3 0 0,3 9 0 0,0-2 0 0,2 2 152 0,2 4-57 0,1-1 27 16,2 1-43-16,3 0 10 16,-2-8-53-16,5-3-60 0,-2-5 29 0,1-6 1 0,0-4 31 15,3-4-97-15,-5 0 44 0,2-16 26 16,-4-8 1-16,0-6-130 0,1-3 78 0,-2-6-116 31,-4 2 83-31,-1 0 20 0,-1 1 27 0,-2 1-10 0,1 1-1 0,-2 0-16 16,1 13 33-16,-2 4 301 0,0 5-144 0,0 7-66 0,0 3-38 0,0 2 358 15,0 9-184-15,0 18-65 16,0 4-53-16,2 4 110 0,4 3-81 0,4 5-31 16,0-5-52-16,1 3 3 0,3-2-1 0,0 1-320 0,1-4 161 0,3 2 88 15,-3-11 32-15,0-2-226 16,-3-5 132-16,0-4 17 0,0-7 49 0,-2-2-618 15,-4-7 310-15,-1 0 152 16</inkml:trace>
  <inkml:trace contextRef="#ctx0" brushRef="#br0" timeOffset="166825.22">19642 4811 926 0,'10'0'0'0,"8"0"0"0,-4 0 0 0,3 1 0 0,2 4 573 0,0 3-269 0,1 3-133 16,5 6-59-16,-6 1 147 0,-1 7-112 16,-2 4-55-16,-2 3 115 0,-5 7-85 15,-2 6-34-15,-7-1-9 0,0 0-35 16,-7 3-8-16,-9-3 1 0,-2-3-49 0,-3 2 33 0,1-11-9 0,-3-7 25 0,0-3-267 16,-2-7 133-16,1-4 67 0,-2-1 42 0,4-10-274 15,0 0 85-15,5-4 88 0,0-4-509 16,4-9 281-16,0-3 131 0,9-2-370 15</inkml:trace>
  <inkml:trace contextRef="#ctx0" brushRef="#br0" timeOffset="167251.08">19916 4705 1150 0,'-8'-9'0'0,"2"1"0"0,3 4 0 0,0-2 0 0,3 2 0 0,0 1 521 0,3 0-243 0,8 3-121 16,3 0 79-16,1 0-92 0,1 0-58 0,1 7-25 15,-1 2-47-15,1 0 21 0,-5 3 1 16,2 0-180-16,-6 3 86 0,-1-1 47 0,-4-1 23 0,-1 1-76 16,-2 1 50-16,0-3 34 0,-5 0-10 15,-5-3 166 1,-1 0-74-16,-1-1-86 0,1-3 336 0,0 0-155 0,-1 0-86 0,5-5 120 15,1 0-98-15,3 0-49 0,3 0-24 0,0 0-60 16,1 0 0-16,12 0 0 0,7-5 0 0,5 0-76 16,4-2 24-1,4 1 39-15,2 1 24 0,2 1-657 0,1 2 332 0,-1 0 108 0,3 0 102 0</inkml:trace>
  <inkml:trace contextRef="#ctx0" brushRef="#br0" timeOffset="167424.62">20218 5041 1561 0,'-9'0'0'0,"3"0"0"0,0 0 0 0,3 2 0 0,3-1 835 0,1 1-399 0,16-2-201 0,10 0-99 0,4 0 94 16,6 0-88-16,0-3-57 0,4-5-25 0,-2 5-270 0,0-4 124 0,2 0 60 0,2 0-722 0,-7 3 381 15,-5 0 193-15,-4 3 96 0,-6-1-736 0,-10 2 389 16</inkml:trace>
  <inkml:trace contextRef="#ctx0" brushRef="#br0" timeOffset="167564.25">20471 4740 2041 0,'-3'-6'0'16,"1"-2"0"-16,1 5 0 0,1 2 0 0,0 1 0 0,0 1 0 0,1 13 0 0,7 12 775 0,0 6-374 0,-2 6-183 15,-1 9-91-15,-2 5 82 0,-3 7-87 0,0 9-84 16,0-2-334-16,0 3 141 0,0-2 95 0,0-1-1126 15</inkml:trace>
  <inkml:trace contextRef="#ctx0" brushRef="#br0" timeOffset="168013.56">21002 4734 1824 0,'-18'-8'0'0,"2"5"0"0,-1 3 0 0,-5 0 0 0,6 9 0 0,-2 8 0 0,2 7 306 0,-2 8-135 0,5 4 135 15,-1 7-125-15,8-2-78 0,4 8-33 0,2-3 210 16,2 1-121-16,11 0-62 0,6 1-22 0,6-14-111 16,5-1 36-16,1-8 0 15,2-1 36-15,0-6-480 0,4 2 249 0,-6-12 111 16,1-3-660-16,-4-3 321 0,-2-2 203 0,-3-2-474 0</inkml:trace>
  <inkml:trace contextRef="#ctx0" brushRef="#br0" timeOffset="168409.5">21283 4791 759 0,'0'-7'0'0,"0"3"0"0,0-1 0 0,0 4 0 0,0 1 0 0,0 0 371 16,0 4-167-16,0 10-85 0,0 6-41 0,0 4 181 0,-5 7-116 16,-3 2-54-16,-6 4-17 15,1 1 1-15,-4 4-37 0,-4 2 63 0,0-3-36 0,0-2 0 16,-2-7-27-16,2-4 200 31,1-4-100-31,0-2-41 0,9-12-34 0,3-8 100 0,2-2-63 0,3 0-31 0,3 0 0 0,0 0 183 0,10-10-111 0,8-1-52 16,5 0-17-16,3 0-70 0,2-2 0 0,7 2 0 15,-4 1-34-15,0 1 25 16,2 1 22 0,0-2-336-16,-2 5 180 0,3-3 98 0,-7 7-6 0,-4-2-183 0,-3 1 66 0,-3 1 75 0,-4-1-29 15,-3 2-67 1,-6 0 81-16,-4 0 36 0,0-1 142 0,-6-5-53 0,-6-2-26 0,-5-7 72 15,-3-3-45-15,0-6-27 0,-5-3 0 0,2-5 8 16,-1-3 10-16,-1-4-49 0,2 6 46 0,6 2 93 16,1 3-38-16,2 3-32 15,2-2 4-15,7 13 43 0,2 1-25 0,3 4 0 0,0 4-93 0,6 3 27 16,7 2-5-16,5 0-403 16,1 8 201-16,3 7 104 0,1 3 41 0,2 0-661 15,0 3 343-15</inkml:trace>
  <inkml:trace contextRef="#ctx0" brushRef="#br0" timeOffset="168618.94">21563 5002 1284 0,'2'0'0'0,"2"-2"0"0,1-2 0 0,0 3 0 0,1-1 0 0,2 0 0 0,4 2 0 0,-2 0 262 0,1 0-114 0,4 4-55 16,-2 9 24-16,-1 1-40 15,1 7 9-15,-7-1-111 0,0 8 30 0,-5-2 0 16,-1 1 31-16,0 2-105 47,-10 1 61-47,-7-4 18 0,-2-3 0 0,-1-4-147 15,-3-4 77-15,0-3 45 0,0-3-16 0,6-9-367 0,0 0 161 0,6-1 106 0,3-14-164 0</inkml:trace>
  <inkml:trace contextRef="#ctx0" brushRef="#br0" timeOffset="168768.46">21779 4954 1600 0,'5'0'0'16,"-3"0"0"-16,-1 5 0 0,1-3 0 0,-2 4 0 0,0 5 0 0,0 2 394 0,-5 3-178 0,-4 2-91 0,3 3 502 0,0 1-299 0,4 3-147 0,2-1-72 0,0 0-25 16,0 0-24-16,5 0 9 15,7-4-33-15,5-2-529 0,2-3 264 0,1-3 132 16,3-4-673-16,4-1 409 0,-4-7 192 16,-2 0-372-16,-1 0 253 0</inkml:trace>
  <inkml:trace contextRef="#ctx0" brushRef="#br0" timeOffset="169008.92">22021 4892 913 0,'0'0'0'16,"0"0"0"-16,0 0 0 0,0 0 0 0,0 3 0 0,0 2 429 0,0 3-196 0,5 6-90 0,-2 3-58 0,5 3 177 0,0 5-113 0,-3 2-56 31,5 0 26-31,-1 5-32 0,-2-6-10 0,2-1 0 0,-3-5 0 0,-1-2-42 16,1-3 10-16,-3-5 26 0,0-7 0 0,-1-3-35 15,4-2 0-15,-3-10 108 0,3-8-45 0,1-7-35 16,-1-3-1-16,0-5-115 16,5 0 45-16,-2-3-1 0,4-5-385 0,-5 6 207 0,4 0 106 0,-1 2-655 15,2-1 351-15,-2 7 168 0,4-1 81 16,-4 12-227-16</inkml:trace>
  <inkml:trace contextRef="#ctx0" brushRef="#br0" timeOffset="169259.77">22428 4699 1606 0,'1'0'0'0,"2"0"0"0,-2 0 0 0,3 0 0 0,1 0 0 0,0 0 406 0,1 0-184 0,5 1-85 0,0 7 502 0,3 6-301 0,3 4-152 31,2 3-74-31,1 6 88 0,0 6-115 0,0 1-85 0,-1 6 0 0,-5 1 0 15,-4 2 0-15,-3 7 0 0,-5-6 0 0,-2 0 0 16,-12 1 0-16,-3-6 0 0,-9-2 0 16,-3 3 0-16,-2-14 0 0,2-5-244 0,-4-6-39 0,6-6 143 15,3-7 6-15,-3 1-566 16,10-3 337-16,2-10 163 0,5-9 83 0</inkml:trace>
  <inkml:trace contextRef="#ctx0" brushRef="#br0" timeOffset="169639.75">22720 4607 1845 0,'0'-8'0'0,"5"-4"0"0,0 7 0 0,3-5 0 0,2 4 0 0,0 0 0 0,1 1 0 0,4 5 0 0,1 0 261 0,2 0-105 0,-2 0-64 0,0 4 0 0,-3 8-29 16,-2 1 1-16,-4 5-72 31,-2 5 10-31,-5-2 32 0,0 1 1 0,-6 2-73 0,-10-2 36 0,0-2 1 0,-2 0 44 0,-1-4 135 16,2-4-72-16,-1-2-35 0,1-2-1 0,4-2 201 15,0 0-110-15,5-5-67 0,2-1 86 0,5 0-73 16,1 0-52-16,1 0-55 0,15-1 0 0,5-6 0 16,2-3 0-1,8 3-85-15,0-1-5 0,2 1 63 0,4 0 39 0,-6 4-670 16,0-1 333-16,-3 3 106 0,-1 0 103 0,-2 1-747 16</inkml:trace>
  <inkml:trace contextRef="#ctx0" brushRef="#br0" timeOffset="169813.29">23075 4901 1496 0,'-8'1'0'0,"1"1"0"0,3 0 0 0,1 0 0 0,3 1 273 0,0-1-119 0,3-2-51 0,12 0-39 0,7 0 669 0,6 0-349 0,3 0-175 15,4-2-235-15,2-3 39 0,-3-1-9 0,1 1 30 16,2-1-720-16,-3 1 360 0,-1 2 180 0,-1 0-896 15</inkml:trace>
  <inkml:trace contextRef="#ctx0" brushRef="#br0" timeOffset="169996.8">23078 5138 1685 0,'-8'0'0'0,"2"0"0"0,4 0 0 0,0 0 0 0,2-2 0 0,0 1 246 0,15-1-106 0,9-3-52 0,6 2-27 0,8-4 618 0,-1 3-326 0,3-1-159 16,1 0-184-16,1 3 0 0,0 0 24 0,-1-2-586 0,-5 4 289 0,-8 0 149 16,-5 0 74-16,-6 0-669 0,-8 3 361 0,-1 1 184 15,-8 2-54-15</inkml:trace>
  <inkml:trace contextRef="#ctx0" brushRef="#br0" timeOffset="170163.38">23466 4682 2748 0,'-2'9'0'16,"-6"-1"0"-16,-1 5 0 0,1 7 0 0,-3 5 0 0,-5 6 0 0,-1 11 0 0,-3 6 0 0,-2 4 468 0,-1 6-218 0,-2 0-107 0,-2 3-64 0,1 2-14 0,8-12-8 0,1-3-23 0,6-3-572 0,1-3 286 0,4-3 143 15,-2 4-445-15,7-14 290 0</inkml:trace>
  <inkml:trace contextRef="#ctx0" brushRef="#br0" timeOffset="170444.62">23614 4900 2174 0,'1'0'0'0,"2"1"0"0,0-1 0 0,-2 1 0 0,3 3 0 0,0-2 0 0,0 8 0 0,-1 0 721 15,2 7-334-15,4 4-181 0,1 4-85 0,6-1 145 16,3 4-210-16,1-3-56 47,7 2 0-47,1-8-75 0,2-8 53 0,-1-4 28 0,1-7-175 0,-4 0 101 0,2-14 60 0,-10-5-295 0,-5-7 169 0,-5-6 57 0,-6-1 50 0,-2-4-137 0,-2 3 70 0,-16-2 22 15,-4 2 1-15,-8 3 243 0,-3 1-104 0,-6 2-59 16,3 13 450-16,3 5-216 16,-2 8-127-16,2 2 95 15,4 7-211-15,-1 13 0 0,10 9 0 0,7 7 0 0,7 5 0 0,4 3 0 16,2 2 0-16,0 5-465 0</inkml:trace>
  <inkml:trace contextRef="#ctx0" brushRef="#br0" timeOffset="174625.69">19179 6392 1718 0,'-15'0'0'0,"5"0"0"0,5 0 0 0,2 0 0 0,3 0 0 0,0 0 0 0,2 0 0 0,14 0 0 0,5-2 465 0,6 1-213 0,1-1-107 0,1 2 24 0,3 0-56 31,-5 0-42-31,-2 0-11 0,-1 0-22 0,-1 2 0 0,-1 6 1 0,-2 4-70 0,-6 1 30 0,-6 6 0 16,-4 4 39-16,-4 9 34 0,-2 1-34 0,-15 13 10 16,-9-1-9-16,-6 5 218 15,-4 3-109-15,-4-1-55 0,1 1 30 0,0 3-123 16,7-11 0-16,6-7 0 0,6-6 0 0,9-6 0 16,8-6 0-16,3-2 0 0,4-10 0 0,20-5 0 15,4-3 0-15,6 0 0 0,1 0 0 0,7-8 0 16,-8 1 0-16,0-4 0 31,0 0 0-31,-6 2 0 0,-1-2 0 0,0 0-302 0,-11 4 81 0,-4 0-572 31,-6 3 377-15,-3-2 189-16,0 3 94 0,-3-1-271 0,0-4 187 0</inkml:trace>
  <inkml:trace contextRef="#ctx0" brushRef="#br0" timeOffset="174773.4">19190 6609 2962 0,'-14'0'0'0,"-1"2"0"0,2 1 0 0,6 0 0 0,6 2 0 0,1 0 0 0,0 4 0 0,9-1 0 0,7 1 0 0,8 1 387 0,4 1-174 0,1 0-340 47,5 0 82-47,1 2 41 0,5-1 10 0,-6-3-783 0,2 1 407 0,-1-5 204 0,-1 1 102 0</inkml:trace>
  <inkml:trace contextRef="#ctx0" brushRef="#br0" timeOffset="174944.95">19645 6422 2614 0,'0'0'0'0,"-1"0"0"0,1 0 0 0,0 0 0 0,0 0 0 0,13 0 0 0,8 0 0 0,7 0 0 0,3 0 346 0,5-1-154 16,6-3-68-16,-2 3-251 0,4-2 82 0,0 1 41 15,-2 0 0-15,-2-3-542 16,-1 5 301-16,-11-3 136 0,-7 3 74 0,-6 0-298 0,-7 0 186 0</inkml:trace>
  <inkml:trace contextRef="#ctx0" brushRef="#br0" timeOffset="175151.39">19776 6596 1276 0,'-20'7'0'16,"4"-1"0"-16,6-1 0 0,3 1 0 0,4-4 0 0,3 2 0 0,0-1 0 0,0 1 0 0,9-2 320 0,5-1-141 0,5 1-71 0,-1 1-36 0,1 1 6 15,0 1-10-15,-3 2-31 0,-3-1 0 0,0 1-109 16,-2 2 55-16,-2 3 36 16,-7-4-43-16,1 4 30 31,-3 0 0-31,0-2-40 0,-3-1 35 0,-7 3 5 0,-3-5-8 0,-2-2-175 0,0-2 90 0,-1-3 19 0,1 0 32 0,2 0-421 16,4-8 215-16</inkml:trace>
  <inkml:trace contextRef="#ctx0" brushRef="#br0" timeOffset="175361.83">19983 6528 2077 0,'0'1'0'16,"0"-1"0"-16,-1 5 0 0,1-2 0 0,-3 1 0 0,2 1 0 0,1 5 389 0,0 4-176 0,0 4 100 0,0 6-129 0,0 5-77 0,1 9-36 0,5 6 88 0,1 3-61 0,-1 6-31 15,1 5 10-15,-4-5-235 0,0-3 97 0,-1 1 49 16,-2-4 24-16,0-5-281 0,0 3 162 0,-8-19 68 31,0-4-273-31,-3-11 112 0,0-5 100 0,2-6-207 0,-3 0 125 0,4-17 78 0,1-10 33 16,4-9-402-1,3-11 219-15</inkml:trace>
  <inkml:trace contextRef="#ctx0" brushRef="#br0" timeOffset="175504.45">20240 6386 1865 0,'5'-2'0'0,"0"0"0"0,-1 2 0 0,3 0 0 0,-6 0 0 0,2 5 0 0,-3 8 0 0,0 3 0 0,0 2 613 0,-4 5-279 0,-4-4-153 16,-2 8-191-16,-2-5 24 0,1 2 0 0,0 0-574 15,-1 2 308-15,1-8 140 0,3-2 74 0,-1-5-405 16,7-5 221-16</inkml:trace>
  <inkml:trace contextRef="#ctx0" brushRef="#br0" timeOffset="175670.01">20393 6422 1421 0,'8'-1'0'0,"3"-3"0"0,-3 4 0 0,-1 0 0 0,-2 4 0 0,-3 6 0 0,-2 4 380 0,0 7-172 16,-2-1-85-1,-9 6-43-15,-1 3 422 0,-3 1-237 0,-3 3-114 0,-1 1 17 16,-3 3-66-16,1-1-32 0,-3 3-377 0,4-11 168 16,-3 1 88-16,6-4 44 0,1-5-743 0,2-7 393 0,3 0 207 31,9-10-2-31</inkml:trace>
  <inkml:trace contextRef="#ctx0" brushRef="#br0" timeOffset="175842.54">20409 6665 882 0,'4'0'0'0,"2"0"0"0,-1 0 0 0,-2 0 0 0,0 9 746 0,1 3-355 16,-3 6-177-16,1 6 180 0,-1 7-169 31,-1 2-100-31,0 7 41 0,0 1-65 0,-1 2-32 0,-6-1 0 0,4 3-427 16,-3-9 193-1,4-4 100-15,-4-5 50 0,5-5-715 0,-2-1 383 0,3-15 182 16,0-6 94-16</inkml:trace>
  <inkml:trace contextRef="#ctx0" brushRef="#br0" timeOffset="175983.82">20720 6399 2047 0,'1'0'0'0,"3"0"0"0,-3 0 0 0,2 0 0 0,-1 0 0 0,0 0 0 0,-1 5 0 0,1 2 293 0,-2 5-128 0,0 2-64 0,0 1-265 16,0 2 109-16,0-2 42 0,0 4 25 0,0-2-614 16,-5 1 307-16,0-1 152 0,-1 1-468 0,-3-4 291 15</inkml:trace>
  <inkml:trace contextRef="#ctx0" brushRef="#br0" timeOffset="176220.26">20653 6545 1694 0,'-4'-4'0'0,"-1"0"0"0,2 1 0 0,-2 1 0 0,-1 2 0 0,4 0 0 0,-4 0 0 0,1 2 0 0,4 5 271 0,-3 4-117 0,4-2-58 31,-1 5-13-31,1-2-14 0,0-2-9 0,0 2-201 0,3 0 89 0,7-4 44 0,0-2 0 16,3-3-484-16,2-3 259 0,0 0 135 15,3 0 68-15,0-5-532 0,2-8 266 0,3-4 106 16,-4 1 97-16,1-1 29 16,0-1-1-16,-2 0 375 0,-2 1-173 0,2 0-96 0,-5 3-35 0,-3 3 219 15,-4 6-131-15,0-1-65 16,-4 5-33-16,-1 1 550 0,-1 0-262 0,0 9-101 0,-3 5-73 15,-4 3-2-15,-1 0-35 0,1 1 9 0,1 0-450 16,-1 1 203-16,1-4 100 0,1 2 51 16</inkml:trace>
  <inkml:trace contextRef="#ctx0" brushRef="#br0" timeOffset="176354.13">20659 6775 1762 0,'-12'3'0'0,"1"0"0"0,5 0 0 0,-2-1 0 0,5-2 0 0,3 0 0 0,0 0 0 0,9 0 274 0,7 0-118 0,5-8-60 0,2-1 1 0,0-1-34 16,2-2 0-16,0 3-26 0,-2-2-373 16,-1 2 187-16,1 0 102 0,-4 3-785 0</inkml:trace>
  <inkml:trace contextRef="#ctx0" brushRef="#br0" timeOffset="177007.38">20697 6920 878 0,'1'4'-1'0,"1"0"0"16,-1 0 1-16,3 0-1 0,-2-2 1 0,4 3 0 0,-3 0 136 0,2 0-50 0,-1 1-16 0,-2 2 59 15,2 0-47-15,-2-1-22 0,-1 3 0 0,-1-2-53 0,0 3 38 0,0 1-8 16,0-4-67-16,-1 0 34 0,-6-2-1 0,2-1 34 16,0 1-80-16,0-5 36 0,1-1-1 0,3 0-97 15,1 0 47-15,0-1 39 16,0-8-10-16,0-1-14 0,7-2 11 0,3-2-1 0,1 0 9 0,1-1 24 15,6-3-22-15,-1-1 12 32,-1-2-40-32,2 3 0 0,1-6 33 0,3 1-90 0,2-4 37 0,-2 0 5 0,0-3 40 0,3-3-92 15,0-3 40-15,2-3 23 0,1-7-21 0,-6 3 84 16,4 2-47-16,-3 0 1 0,-3 2 1 0,-2 5 268 16,2 0-137-1,-11 12-58-15,-1 5 209 0,-3 9-128 0,-4 5-43 0,-1 2 462 0,0 1-254 0,0 0-124 16,-1 12-61-16,-7 5 222 31,0 5-141-31,2 5-63 0,0-2-44 0,1 6 183 0,-1 1-109 0,3 2-55 0,1 3-27 0,1 2 148 16,1-6-93-16,0-1-41 0,0-1-38 0,6-1-40 15,2-2 0-15,6 3 0 0,-1-10 0 0,2-4 0 16,-1-1 0-16,0-4-19 0,-3 0-50 0,1-1 62 16,-7-4 18-16,-4-2-313 0,-1 1 155 0,0-1 35 15,-4 2 51 1,-10 4-160-16,-2-4 96 0,-4 4 45 0,-3-2 20 0,-1 2 0 0,-1-5 22 0,-3 3 14 15,3-7 10-15,2-2-24 16,2 0 1-16,1-2 29 0,3-10 0 0,3-2-39 16,6-2 10-16,5 0 137 15,3-1-67-15,0 5-16 0,0-2 1 0,6 3 274 0,7 4-146 0,6 2-53 16,0 1 299-16,4 4-174 16,3 0-91-16,2 0-60 0,0 4-67 0,0 6 0 0,0 0 0 0,2 7 0 46,1-1 0-30,3 2 0-16,-4 1 0 0,0 0-132 0,-1 3-128 0,1-2 148 16,4 2 82-16,-9-6-1092 31</inkml:trace>
  <inkml:trace contextRef="#ctx0" brushRef="#br0" timeOffset="177105.12">21848 7141 2697 0,'2'1'0'0,"-2"2"0"0,1-3 0 0,-1 1 0 0,0 0 0 0,2 1 0 0,-2-2 0 0,0 3 0 0,0-3 0 0,1 2 87 0,-1-2-25 0,0 2-1 0</inkml:trace>
  <inkml:trace contextRef="#ctx0" brushRef="#br0" timeOffset="183295.1">22744 6617 1552 0,'-1'-3'0'0,"-2"0"0"0,1-1 0 0,0 3 0 0,-1-2 0 0,2 0 0 0,-1 2 0 0,0 1 0 0,1 0 0 0,-2 1 167 0,-2 11-56 0,2 2-25 15,-1 4-25-15,-3 6 0 0,-1 4-24 0,-4 5-88 16,-2 7 53-16,-1 0-9 0,-4 3 44 0,-2 0-9 16,-3 3 9-16,-4 5 8 31,1-11-8-31,-2-1 94 0,5-7-47 0,-1-6-23 0,2-3 136 0,-2-6-72 0,10-8-48 0,4-9 137 0,4 0-88 16,3 0-45-16,3 0 0 0,1-3 63 15,0-3-58-15,0-2-25 0,5-1 0 16,7-1-100-16,4 0 38 0,3 0 9 0,-2 3 29 0,6 2-38 15,1-1 0-15,2 2 38 0,0 2-104 0,6 1 61 16,-4 1 16-16,-1 0-181 0,2 0 76 0,1 0 53 16,-1 2-2-16,4 6-152 78,-6 0 76-78,-3 1 49 0,0-1 5 0,-7 1 5 0,-4-1 17 15,2-1-2-15,-10-2 10 0,-4-3 69 0,2 0-35 0,-3-2 0 0,0 0 322 0,-3 0-174 0,-5-9-67 0,2-8 221 0,-2-1-124 0,0-5-77 0,-2-4-34 0,3-4-65 0,1-2 0 0,-2-4 0 0,1-1 0 0,-4-6 0 0,4-3 0 0,-6-4 0 16,3 8 0-16,-3 5 0 0,-1-1 0 16,0 5 0-16,-1 5 0 0,-2-3 0 0,1 16 0 0,3 3 0 15,1 5 0-15,2 4 0 0,5 4 0 0,-3-2 0 16,7 2 0-16,1 0 0 16,0 6-17-16,0 1-599 0,7 1 280 0,6 0 155 15,3 2 72-15,0 0-656 0,4-1 365 0,0 4 182 0</inkml:trace>
  <inkml:trace contextRef="#ctx0" brushRef="#br0" timeOffset="184006.71">23160 6590 1246 0,'-18'0'0'0,"3"-2"0"0,0 1 0 0,1-1 0 0,6-1 0 0,1 3 586 15,5 0-275-15,2-1-137 0,0 1-69 0,2-2 101 16,14 1-89-16,5-2-40 0,1 3-1 0,4-2 4 31,2 2 0-31,0 0-35 0,-1 0-139 0,-3 0 65 0,0 2 32 0,-4 4-160 0,4 3 106 0,-10 0 39 16,0 4 24-16,-3 2 14 15,-7 5-20-15,-2 4 20 0,-2 7-63 0,-2 3 341 0,-15 4-154 0,-6 3-69 16,-5 1-35-16,0 0 223 0,-4 4-94 0,8-9-74 16,1-8-92-16,7 0-9 15,2-6 0-15,9-3 0 0,4 1 0 16,1-10 0-16,10-4 0 0,13-2 0 0,4-4 0 0,4-1 0 15,8 0 0-15,-5 0 0 0,0-6 0 0,1-3 0 16,-1-1 0-16,-2 0 0 0,-2-1 0 0,-7 3-65 16,-2 0-614-16,-7 1 322 0,-2 4 160 0,-5-1-396 15,-2 2 269-15,-5 0 149 16,0 1 69-16,-7 1-456 0</inkml:trace>
  <inkml:trace contextRef="#ctx0" brushRef="#br0" timeOffset="184174.26">23096 6807 1918 0,'-26'0'0'0,"3"-2"0"0,3 0 0 0,12 2 0 0,6 0 0 0,2 0 0 15,2 0 0-15,13 0 722 0,11 0-347 0,7 4-170 16,3-1 85-16,5 0-127 0,-1 1-63 0,5 2-167 0,-6 0 48 0,0-1 27 16,-3 2 0-16,-3 1-777 15,-2 0 402-15,2 3 211 0,-11-1 92 16</inkml:trace>
  <inkml:trace contextRef="#ctx0" brushRef="#br0" timeOffset="184420.29">22981 7077 1346 0,'-6'0'0'0,"-1"0"0"0,2 1 0 0,3 3 0 0,0 0 0 0,2-1 137 0,2 5-50 16,12 1-26-16,1 0 304 0,6 5-164 0,0 2-74 15,-2-2-50-15,0 2-77 0,-6 2 0 16,2 0 36-16,-8 2 0 0,-1 6-66 16,-6-4 28-16,0 1 1 0,-13-1 178 0,-9 1-70 0,-4 0-35 0,-7-4 67 15,0-5-56-15,-3-6-24 16,-1-4 1-16,6-4 11 0,-1 0-35 0,4 0 9 0,12-12-9 16,8-2-287-16,6-5 144 0,2 2 72 0,8-3 44 15,14 3-727-15,7 0 318 0,4 3-448 16</inkml:trace>
  <inkml:trace contextRef="#ctx0" brushRef="#br0" timeOffset="184598.33">23287 7181 2630 0,'-4'-6'0'31,"-1"3"0"-31,-1 0 0 0,-1-1 0 0,-2 2 0 0,-1 0 0 0,-2 0 0 0,-2 2 449 0,2 0-206 0,-1 0-104 0,-3 4 170 0,4 7-148 0,0 2-161 0,5 2 0 0,0 3 0 0,6 3 0 0,1 3 0 0,0 2 0 0,11-1 0 15,8-3 0-15,7 1 0 0,7-1 0 16,4-5 0-16,7 1 0 0,-4-7-831 0,3-4 228 0,0-7 291 16</inkml:trace>
  <inkml:trace contextRef="#ctx0" brushRef="#br0" timeOffset="186868.33">23961 6686 1379 0,'-3'0'0'0,"0"-1"0"16,1-2 0-16,2 3 0 0,0-3 0 0,0 3 0 0,4 0 536 0,9 0-240 0,4 0-134 0,7-2 304 0,1 2-214 31,3-2-107-31,1 2-32 0,4-1-28 0,-3-2-10 0,1 3-37 0,-2 0-147 0,-2 0 74 0,-2 0 36 16,1 0 9-16,-8 0-577 15,-2 4 302-15,-4 3 152 0,-4 6 75 0</inkml:trace>
  <inkml:trace contextRef="#ctx0" brushRef="#br0" timeOffset="187051.84">24041 6948 3233 0,'-19'2'0'0,"0"1"0"0,9 2 0 0,4-1 0 0,4-1 0 0,2-1 0 0,0 1 0 0,15 0 532 0,7-1-366 0,8-2-166 0,4 0 0 15,0 0 0 1,6 0 0-16,-5 0 0 0,-2 0 0 0,-2-2 0 0,-2-1 0 31,-2 3 0-31,4 0 0 0,-9 0 0 0,-4 0 0 0,0 0-368 0,-6 0-163 16,-3 0 175-16,-1 5-798 0</inkml:trace>
  <inkml:trace contextRef="#ctx0" brushRef="#br0" timeOffset="194786.87">25067 6445 725 0,'0'-11'0'0,"0"5"0"0,0 0 0 0,0 0 0 0,0 3 313 0,4 1-140 16,1-2-60-16,4 1-44 0,2 3 86 0,1 0-59 0,3 3-30 31,-1 6 85-31,4 3-47 16,-1 5-37-16,0-1 32 0,-1 4-30 0,1 2 1 0,-3-2-32 0,-1 6-6 0,-3-4 7 0,-3 2 0 0,-4-2-1 15,2 2-18-15,-5 2 19 0,0 2 9 16,0-5-9-16,-12-1-5 0,-2 0 5 0,-5-3 0 0,0-2-20 0,-2-2 29 16,1-6-9-16,-2-4-77 0,0-4 31 15,0-1 1-15,2 0 29 0,0-5-58 16,3-9 24-16,4-5 0 0,0 0 24 0,6-1-39 0,4-2-9 15,0-1 53 48,3 3-20-63,0 2 2 0,6 0 1 0,7 4 6 0,1-1 10 0,1-2-11 0,2 8-6 0,2 1-49 0,-2 0 26 0,3 4 0 31,1-1 27-31,-3 3-387 0,2 2 181 0,-2 0 92 0,-1 0 31 0,0 3-526 0,3 4 273 0</inkml:trace>
  <inkml:trace contextRef="#ctx0" brushRef="#br0" timeOffset="195033.12">25598 6274 1309 0,'0'-15'0'0,"0"2"0"16,0 2 0-16,0 8 0 0,0-2 0 0,-3 4 0 0,1 1 0 0,-2 0 412 0,1 11-177 0,0 6-104 0,-1 3-46 0,2 4 204 0,1 4-125 0,-1 3-63 0,2 5 110 0,0-1-92 0,0 0-40 0,0 2-14 0,0-3-27 0,0 0 1 0,0 5 8 0,0-6-82 16,0-2 36-16,0 1 0 15,0-2 37-15,0-4-284 0,0 5 152 0,0-11 61 0,0-3 35 16,-5-4-607-16,1-4 293 0,-5-4 89 16,2 0-354-16,-5-5 275 0,4 0 131 0</inkml:trace>
  <inkml:trace contextRef="#ctx0" brushRef="#br0" timeOffset="195197.67">25396 6616 1597 0,'-7'-9'0'0,"1"5"0"0,4-2 0 0,2 4 0 0,0-3 0 0,0 3 337 0,8-1-140 15,9 0-84 1,7 0 210-16,3 2-142 0,2-2-72 0,1 3-35 0,3-2 191 0,-5 2-118 0,4 0-55 16,-2 0-27-16,0 0-373 15,-2 0 173-15,0 0 96 0,-8 2-637 0,-1 4 358 0,-6 1 177 16,-6 1-703-1</inkml:trace>
  <inkml:trace contextRef="#ctx0" brushRef="#br0" timeOffset="195469.46">24923 6988 1690 0,'-8'-2'0'0,"3"0"0"0,1 0 0 0,4-3 0 0,0 3 0 0,19-3 0 0,10 2 675 16,8-2-319-16,10-1-158 0,10-2-71 15,1 1 126-15,3 0-108 0,9 1-53 0,0-2-27 16,-2 2 158-16,6 3-116 0,-20 1-107 16,-6 0 0-16,-5 2-35 0,-7 0 35 0,-7 0-295 0,1 0 176 0,-17 0 75 15,0 4 40-15,-9-1-428 16,-1 0 167-1,-3-2 132-15,0 3-35 0,0-2-309 0,-10 3 218 0,-5 0 111 0,-5-1 54 0,1 3-185 16,-6 1 110-16</inkml:trace>
  <inkml:trace contextRef="#ctx0" brushRef="#br0" timeOffset="195753.7">25123 7071 1631 0,'-13'0'0'0,"2"0"0"0,4 0 0 0,3 0 0 0,2 3 0 0,2 1 0 0,6 4 0 0,10-3 523 0,4 4-243 0,3 2-120 16,2 0-52-16,1 3 21 16,-2 2-46-16,-1 0 1 0,0 2-46 0,-1 3-98 15,-7-1 44-15,-2 1-25 0,-7 3 40 0,-3 0 0 16,-3 4 39 0,0 6-14-16,-14-6 14 0,-6-1 0 0,-8-1 0 0,2-5 25 0,-7 0 0 0,-1-4-75 0,5-8 31 0,-3-4-17 15,5-5 18-15,2 0 9 0,0 0-7 0,5-8-54 16,6-6 24-16,6 2-53 15,5-5 40-15,3 3 0 16,0-4 42-16,6 0-222 0,10-1 102 0,5 4 30 0,0-2 33 0,5 2-344 16,1 1 172-16,4-4 71 15,-5 7 54-15,0 0-390 0,3 2 217 0,-2-1 110 0,2 3 53 0</inkml:trace>
  <inkml:trace contextRef="#ctx0" brushRef="#br0" timeOffset="196089.8">25486 7157 2108 0,'0'-5'0'0,"0"-1"0"0,-5-1 0 0,2 6 0 0,2-1 0 0,0 2 0 0,-1 0 187 0,2 2-71 0,0 9 157 0,0 5-122 0,0 2-57 15,2 3-28-15,3 3 111 0,4 1-69 0,-2-1-26 16,1-2-9-16,-1-1-121 0,2-1 43 0,0-2 1 31,0 1 51-31,1-5-124 0,-3-2 57 0,3-2 29 0,0-6-141 0,2-3 85 0,-2-1 52 0,5-1-224 31,-3-13 112-31,2-6 26 16,-2-5 35-16,1-5-112 0,4-4 58 16,-5 1 18-16,1 0 23 0,0 0-75 0,-4 6 48 0,0 0 24 15,-1 1-9 1,-4 11 252-16,-2 4-110 0,0 5 369 0,-2 5-228 0,0 1-104 16,0 0-38-16,0 13 366 31,-2 7-202-31,-1 7-90 0,2 1-67 0,-1 4-77 0,2 4 0 0,0-4 0 0,0-2 0 0,0 2 0 0,4-3 0 0,8-1 0 0,-4 1 0 0,4-6 0 0,2-6 0 15,-2-2 0-15,2-4-428 0,1-3 109 0,2-1 103 0,-6-7-573 16,4 0 376-16,-2-1 187 0,-3-11 94 0</inkml:trace>
  <inkml:trace contextRef="#ctx0" brushRef="#br0" timeOffset="196454.82">26102 6828 1979 0,'0'0'0'0,"0"0"0"0,0 0 0 0,0-1 0 0,0-1 0 0,0 0 0 0,0 2 0 0,2 0 804 16,-1 0-384-16,4 0-191 0,-3 0-96 0,4 0 88 31,1 0-97-31,-2 2-103 0,0 1-21 0,1 1-128 0,-1 0 12 0,-1 0 86 16,2-1-280-16,-2 3 173 0,-1-3 87 0,-2-1-794 15,1 3 367-15</inkml:trace>
  <inkml:trace contextRef="#ctx0" brushRef="#br0" timeOffset="199120.89">26736 6670 916 0,'0'-5'0'0,"0"2"0"0,0 2 0 0,0-3 0 0,0 2 0 0,-1-1 0 0,1 1 0 0,0 1 143 0,0-1-53 0,-2 2-27 0,2 0 114 15,-3 0-60-15,3 0-45 0,-1 2 0 0,-3 4 90 16,1 4-63-1,-1 4-30-15,-5 3 9 0,-1 3-4 0,-4 4 1 0,-4 5-38 0,-2 4 46 0,-4-1-46 16,-5 9 10-16,0-5 82 0,-4 0-46 0,-1-1-9 16,3-6-37-16,-1-1 127 0,0-2-53 0,11-11-42 31,6-7 0-31,3-3 92 0,5-5-62 0,5 0-31 0,0 0 45 0,2 0-43 16,2-4 0-16,12-2-32 0,8-3-44 0,5 0 0 15,5 1 52-15,0-1-50 0,2 6 0 0,1-2 42 16,-2 2-1-16,4 1-73 0,1 2 47 0,-5 0-17 15,-2 0 42-15,-1 2-136 0,-2 6 47 0,-3-3 35 16,0 4-2-16,-8-2-75 0,-5 1 46 0,-5-4 0 16,-5 1 37-16,-1-2 5 0,-1 0-13 0,0-3 272 15,0 0-126-15,-7 0-59 16,-1-7-33-16,-2-9-31 0,-1-2-3 16,2-1 0-16,-2-6 0 0,3-2 0 0,2 0 0 15,-3-6 0-15,2-6 0 0,2 4 0 0,0-1 0 0,3-2 0 16,-3 3 0-16,2-3 0 0,3 9 0 0,-1 3 0 15,1 6-39 1,0 3-101-16,0 3 59 0,0 3-310 0,0 7 181 0,4 4 86 0,6 0 44 0,4 4-560 16,-1 10 302-16,2 2 141 15,0 4-523-15</inkml:trace>
  <inkml:trace contextRef="#ctx0" brushRef="#br0" timeOffset="199543.13">27377 6633 1068 0,'-7'-11'0'0,"1"6"0"0,2 0 0 0,1 4 0 0,-1-1 0 0,1 0 0 0,0 2 435 0,-1 0-204 0,1 9-98 0,1 8-48 0,1 3 198 0,0 6-114 0,-2 5-71 0,3 4-31 0,0 1 163 0,0 0-97 0,0 1-48 16,0 4 64-16,7-7-60 0,3 2-27 0,0-7-57 0,6-2-1 16,-1-8 32-16,3 3 10 0,1-13-80 0,-2-6 35 0,3-3 1 0,-1-3 34 0,3-16-158 0,1-5 77 0,-5-10 35 15,0-2-322-15,1-5 163 16,-3-3 50-16,0-2 51 0,2-7-195 0,-5 8 118 0,-1 2 54 0,0 2 93 15,-4 5 1-15,-3 5-40 0,1 2-8 0,-4 17 170 16,-2 4-80-16,0 8-41 0,0 0 0 0,-6 3 526 16,2 14-237-16,-2 5-146 0,1 6 0 15,0 6 279-15,3 1-194 0,1 6-226 16,1 2-6-16,0-2 0 16,0 0 0-16,0 0 0 0,0 0 0 0,4-1-40 15,6 3 37-15,-1-7-946 0,1-6 446 0,1 0 253 0,2-4 39 0</inkml:trace>
  <inkml:trace contextRef="#ctx0" brushRef="#br0" timeOffset="200108.91">26897 7014 1311 0,'0'-5'0'0,"0"0"0"0,0 0 0 0,0 1 0 0,0 1 0 0,2-1 0 0,1 2 0 0,4 2 140 0,1 0-51 16,3 0-27-16,-1 2 243 0,6 5-125 16,-1 2-76-16,2 2-34 0,1 2 162 0,-1-1-98 0,0 4-49 31,0-1-15-31,-2 0 54 0,-4-2-43 0,-4 3-1 0,1 1 15 0,-6 0-29 16,-1 4 9-16,-1-2-7 0,-10-1-32 15,-6-1 0-15,-5 0 1 0,-5 0-36 0,-3 0 10 0,5-7 25 16,-4-2 0-16,-1-5-189 0,3 1 94 0,3-2 44 15,-1-2 33-15,9 0-462 0,1 0 220 0,5 0 77 16,6-6-400-16,3-1 256 16,0-3 118-16,9 1-417 0,11-4 277 0</inkml:trace>
  <inkml:trace contextRef="#ctx0" brushRef="#br0" timeOffset="200277.97">27226 6999 2206 0,'-10'-7'0'0,"-4"3"0"0,-3-2 0 0,6 6 0 0,-3 0 0 0,0 0 0 0,2 4 526 0,2 5-245 0,-3 3-113 0,9 4-70 0,3 0 421 16,1 4-386-16,0 3-133 15,2-1 0-15,11 5 0 0,4-4 0 16,5 1 0-16,3 0 0 0,3-2 0 0,4 0 0 0,3 0-577 16,-4-5 172-16,-1-6 220 0,4 0 58 0</inkml:trace>
  <inkml:trace contextRef="#ctx0" brushRef="#br0" timeOffset="205770.99">28196 6820 1669 0,'-5'-13'0'0,"0"5"0"0,2-1 0 0,3 1 0 0,0 1 0 0,7-2 0 0,8 2 0 0,5-1 552 0,7 2-257 0,0 1-128 15,7-1-54 1,-3 5 210-16,1-2-142 0,4 3-71 0,-1 0-15 0,0 0-27 31,3 8 9-15,-12-1-38-16,2 0-219 0,-5 3 109 0,-3-1 55 0,-6 1-503 0,0-1 288 0,-8 0 131 0,-4-3 69 0,-2-1-741 47,0 0 343-47,0-3 195 0,-9-2 88 0</inkml:trace>
  <inkml:trace contextRef="#ctx0" brushRef="#br0" timeOffset="205889.68">28457 6490 1769 0,'-4'0'0'0,"2"-4"0"0,2 4 0 0,0 0 0 0,0 0 0 0,0 4 0 0,2 13 380 0,6 5-161 0,-2 8-94 0,0 8 267 0,-1 9-176 0,0 5-89 0,-2 9 201 31,-2 9-140-31,0-5-79 0,-1-1-35 0,3-3-560 0,-1-4 263 0,-1-7 131 0,3 4 75 0,1-19-908 16</inkml:trace>
  <inkml:trace contextRef="#ctx0" brushRef="#br0" timeOffset="206416.91">29193 6348 1747 0,'-10'-22'0'0,"4"3"0"0,6 12 0 0,0 4 0 0,5-1 0 0,13 3 0 0,7 1 0 0,1 0 0 47,0 6 179-47,3 6-69 0,1 6-36 0,-1 4-38 0,2 5 14 0,-7 3-10 0,-4 1 0 0,-6 5-90 0,-5 1 46 0,-7-2-1 0,-2 7-54 0,0-8 44 0,-15 1 28 0,-9 0 0 16,0-4 69-16,-8-3 1 0,-3-1-83 0,3-12 157 0,1-5-74 0,0-4-27 15,6-6-6-15,4 0 96 0,-1-6-43 0,10-11-36 16,6-1 0-16,4-5-21 16,2-1-6-16,0 2 0 0,11-3-72 0,7 3 31 15,3 3 0-15,5 0 41 0,-1 2-240 0,1 2 119 16,0 1 44-16,-1 5-427 0,-5 2 208 16,4 4 121-16,-1 0 20 0,0 3-428 0,2 0 241 0,-6 0 136 15,2 0 63-15</inkml:trace>
  <inkml:trace contextRef="#ctx0" brushRef="#br0" timeOffset="206633.33">29816 6157 2541 0,'-5'-12'0'0,"3"2"0"0,0 3 0 0,-1 2 0 0,3 4 0 0,-1 1 0 0,-1 0 0 0,2 13 0 0,0 9 287 0,0 9-124 31,0 7-61-31,0 9 192 0,0-2-131 0,2 7-62 0,-1 0-31 0,1 0-39 0,1 3 9 0,-1 6 10 0,1-11-221 16,-1 1 106-16,0-8 52 0,-2 0 27 0,0-7-366 16,0 3 195-16,0-16 92 0,-7-10-565 15,0-2 295-15,-4-10 145 0,-1-1 75 0,-2 0-454 16,-1-12 269-16,1-12 131 0</inkml:trace>
  <inkml:trace contextRef="#ctx0" brushRef="#br0" timeOffset="206770.96">29630 6461 1431 0,'-3'-12'0'0,"3"3"0"0,0 0 0 0,0 6 0 0,8 3 0 0,8 0 0 0,5 0 573 0,5 0-267 0,6 0-123 0,-1 0 132 0,3 10-138 15,1-3-68-15,0 0-35 0,-1 2-141 0,2 0 63 16,-7-3 18-16,-4 0-566 16,-1 0 296-16,-7-1 148 0,-2 2 74 0</inkml:trace>
  <inkml:trace contextRef="#ctx0" brushRef="#br0" timeOffset="207020.83">29231 6827 1596 0,'-16'-4'0'0,"3"-4"0"0,8 6 0 0,5 1 0 0,0 1 256 0,11 0-109 0,12 0-55 0,8 0-16 0,10 3 587 16,7-1-312-16,8 3-156 0,2 0-78 0,3-3 145 15,12 3-102-15,-9 1-144 0,3-1-58 0,-7-1 1 16,-5 1 40-16,-8-1-1 16,1 1-413-16,-23-3 222 0,-4 3 116 0,-11-5-254 15,-7 5 117-15,-3-5 114 16,0 3-111 0,-12 1-482-16,-8 2 328 0</inkml:trace>
  <inkml:trace contextRef="#ctx0" brushRef="#br0" timeOffset="207305.58">29275 7015 1374 0,'0'0'0'0,"-1"0"0"0,0 0 0 0,1 0 0 0,0 0 0 0,11 0 465 0,8 9-214 0,6 2-106 0,2 6 153 0,5 2-131 0,-1 3-54 0,-2 0-43 0,0 4-86 46,-2 1 27-30,-3 0 0-16,-3 2 27 0,-3 4-313 0,-10-8 152 0,-7-1 80 0,-1-3-210 0,-13-1 137 0,-8-3 68 0,-7-4 39 0,-3-7 27 0,-1 0-1 16,0-6-97-16,-1 0 309 0,4 0-135 0,1-10-63 0,6 1-19 0,8-4 170 0,-1-2-68 0,10 1-51 15,0-1 23-15,3 2 25 0,2 0-32 0,3 2 0 16,13 0-134-16,-1 3 47 16,3-1 0-16,5 1-317 15,-3 3 163-15,4-1 94 0,-1 4 19 0,-2-1-580 0,5 3 279 0,-1-3 146 0,-2 2 88 16</inkml:trace>
  <inkml:trace contextRef="#ctx0" brushRef="#br0" timeOffset="207546.94">29722 7065 1757 0,'0'-2'0'15,"0"-2"0"-15,0 1 0 0,1 0 0 0,1 3 0 0,1 0 0 0,2 9 0 0,1 9 363 0,3 2-154 0,-2 8-90 0,3 5 199 0,-3-1-140 16,2 4-70-16,-1 0-35 0,0 5 9 0,1-9-44 15,-4 0 0-15,0-7-3 0,1-5 3 0,-1-6 0 16,-2 2 10-16,-2-11 79 31,2-5-44-31,3-1 0 0,2-16 88 0,3-8-146 0,0-5-25 0,3-7 0 0,3-3 0 0,0-1 0 16,0-1 0-16,3 0-96 16,2-2-59-16,-5 11 92 0,0 4 50 0,-5 5-733 0,3 3 361 0,-7 8 145 15,4 1 92-15,-9 10-596 0</inkml:trace>
  <inkml:trace contextRef="#ctx0" brushRef="#br0" timeOffset="207767.35">30318 6800 2356 0,'0'-14'0'0,"0"2"0"0,0 6 0 0,0-1 0 0,0 5 0 0,0 2 0 0,0 0 563 0,2 0-263 0,1 0-131 0,2 3 128 15,3 5-134-15,-2-1-80 0,-1 2-83 0,1 4-410 16,0 0 180-16,0 0 144 16,-3-1 57-16</inkml:trace>
  <inkml:trace contextRef="#ctx0" brushRef="#br0" timeOffset="208464.84">31058 6650 927 0,'-2'-14'0'0,"2"4"0"0,0 4 0 0,-2-2 0 0,2 7 0 0,0-1 0 0,-2 2 0 0,1 0 372 0,-2 7-167 0,-5 8-74 0,-1 6 80 15,-6 6-86 1,-3 7-43-16,-5 4 0 0,-6 1 0 0,-1 7-34 0,-3-7-9 63,2 2 1-63,-2-4-1 0,-2-2 0 0,-2 1 9 0,6-12 56 0,7-6-33 0,4-4 0 0,5-8 100 0,8-4-67 0,0-2-23 0,7 0-9 0,0 0 64 0,7-6-48 0,11-2-25 0,6-3 0 0,8 0-23 0,-1 4-1 0,4 1 0 15,2 2-6 1,0 1 6-16,0 2-1 0,5 1 11 15,-5 0-67-15,-2 0 28 0,-1 0 1 0,-2 4 27 16,-1 0-106-16,1 2 40 0,-10-3 25 0,-6 2-103 0,-5-1 60 0,-2-2 18 16,-6-2 0-16,0 0 130 0,-3 0-48 0,0-2-21 15,-3-7-29-15,-6-4 229 0,0-4-233 0,-2-4 0 16,1-1 0-16,-2-3 0 16,5-5 0-16,-3-2 0 0,2-4 0 0,-1-7 0 15,4 4 0-15,3-1 0 0,-1 5 0 0,1 2 0 0,1 6 0 16,-1-4 0-16,2 15-89 0,0 3-17 0,0 6-452 15,0 5 260-15,0 2 130 0,7 0 54 0,1 7-264 0,5 13 170 16,1 3 85-16</inkml:trace>
  <inkml:trace contextRef="#ctx0" brushRef="#br0" timeOffset="209068.22">31657 6627 1373 0,'0'-11'0'0,"-1"1"0"0,1 1 0 0,0 2 0 0,0 5 0 0,0 1 0 0,1 1 0 0,7 0 237 16,0 12-99-16,2 9-50 0,0 4 271 0,1 9-151 16,-2 2-89-16,2 3-40 15,-6 2 53-15,4 1-46 0,-5-1 0 0,0 5-38 0,-1-11 7 0,-1 0-16 63,-2-4 0-63,2-4 61 0,-2-5-31 0,0-5 9 0,0-9-39 0,2-4 38 0,0-4-1 0,4-5-37 0,8-19 249 0,3-5-209 15,3-5-79-15,4-10 0 0,1-1 0 0,6-7 0 0,-3-3 0 16,7-8 0-16,-3 10 0 0,-4-5 0 16,3 4 0-16,-6 1 0 0,-4 7 0 0,1 0 0 15,-12 20 0-15,-6 7 0 31,-1 11-244-31,-3 6 96 0,0 2-444 0,-8 13 268 0,-8 15 144 0</inkml:trace>
  <inkml:trace contextRef="#ctx0" brushRef="#br0" timeOffset="209563.2">31333 7040 1875 0,'-3'-11'0'0,"0"3"0"0,0 1 0 0,3 4 0 0,0-2 0 0,0 3 0 0,0-2 0 0,0 3 0 0,2 1 243 0,7 0-103 0,0 0-53 0,2 7 76 0,0 1-52 0,2 2-42 0,-1 1-10 31,-2 1-21-31,1 0 1 0,-3 3 1 0,-1-1-74 0,0-2 31 0,-6 3 1 16,-1 2 41-16,0-2-99 0,0 1 50 0,-9-1 35 15,-2 0-131-15,-4-4 39 0,-2 2 45 0,-1-2-16 16,-3-3-88-16,0 1 45 0,1-5 22 16,1 0-54-16,2-4 48 0,2 0 9 15,2 0 1-15,3 0-303 0,8-1 165 0,2-10 76 0,0 1 39 16,8-1-400-1</inkml:trace>
  <inkml:trace contextRef="#ctx0" brushRef="#br0" timeOffset="209769.65">31590 6979 1785 0,'0'-12'0'16,"0"4"0"-16,0 2 0 0,-2 0 0 0,-4 4 0 0,-1 2 0 0,0 0 0 0,-3 8 0 0,-2 6 616 0,1 1-292 0,2 7-143 0,-2-1 444 0,5 2-293 0,0 0-264 0,3 3-68 0,3-3 0 0,0-2 0 15,6 1 0-15,5-2 0 0,8-1 0 16,4 3 0-16,6-6 0 16,4-3-11-16,2-1-351 47,4-1 201-47</inkml:trace>
  <inkml:trace contextRef="#ctx0" brushRef="#br0" timeOffset="-211002.38">21848 3237 902 0,'-5'0'0'0,"-1"0"0"16,2 0 0-16,-3 0 0 0,0 0 0 0,3 0 286 0,-1 0-123 0,0 0-62 15,1 0-31-15,0 0 131 0,1 0-85 0,0 0-39 16,1 0 0-16,0 0 206 0,1 1-122 0,1-1-51 16,0 3 153-16,0-2-113 0,0 1-55 0,3-1 177 15,5 0-117-15,1 1-48 0,3 0-39 0,3 0 206 16,0-1-274-16,1-1 0 0,2 2 0 0,3-2 0 15,-4 1 0-15,3-1 0 16,-1 0 0-16,4 0 0 0,1 0 0 0,1 0 0 16,4 0 0-1,4 0 0-15,3 0 0 0,4 0 0 0,10-1 0 0,8-2 0 0,-2-1 0 0,4 0 0 16,4 1 0-16,2 0 0 0,-2 2 0 0,9-2 0 16,-13 3 0-16,-1 0 0 15,0 0 0-15,-4 10 0 0,7-2 0 0,-16-2 0 0,-2 4 0 0,1-3 0 16,-3 0 0-16,-1-3 0 0,9 2 0 0,-11-3 0 15,2-3 0-15,0 0 0 16,1 0 0-16,-1 0 0 0,4 0 0 0,-13 0 0 0,-2 0 0 16,-2 0 0-16,-3 0 0 0,-3 0 0 15,0 0 0-15,-8 1 0 0,-5 2 0 0,-2 0 0 16,0-1 0-16,-2 0 0 0,-1 1 0 0,-3-3 0 16,1 0 0-16,-2 0 0 0,0 0 0 0,0 3 0 15,0-3 0-15,0 0 0 0,0 0 0 0,0 0 0 16,0 0 0-16,0 0 0 0,0 0 0 0,0 0 0 15,0 0 0-15,0 0 0 0,0 0 0 0,0 0 0 16,0 0 0-16,0 0 0 16,0 0 0-16,0 0 0 0,0 0 0 0,0 0 0 0,-2 0 0 0,-2 0-826 15,0 0 132-15</inkml:trace>
  <inkml:trace contextRef="#ctx0" brushRef="#br0" timeOffset="-209696.57">22456 7400 1298 0,'-25'3'0'0,"0"5"0"0,-1 1 0 0,8 3 0 0,1-1 0 0,3 0 0 0,5-1 0 0,5-3 508 0,4 0-226 0,0-3-128 16,18-2-58-1,8 3 294-15,10-4-177 0,8 1 190 16,11 1-174-16,-1-3-101 0,4 0-45 0,5 0 64 16,4 0-147-16,4 0 0 15,10 3 0-15,-4-3 0 0,2 0 0 0,5 0 0 0,-2 0 0 0,-4 0 0 0,9 0 0 0,-24 0 0 16,-6 0 0-16,-5-3 0 0,-10 3 0 0,-8-3 0 16,1 1 0-16,-14 1-121 31,-6-4 50-31,-6 3-141 0,-5-2 96 0,-2 4-1 0,0-5 32 0,-2 3-174 0,-4 2 111 0</inkml:trace>
  <inkml:trace contextRef="#ctx0" brushRef="#br0" timeOffset="-209616.78">23697 7468 2709 0,'-15'-2'-64'0,"-6"1"-367"0,1 1 201 0,-4 0 97 0,-4 1 48 0,-3 11-487 0</inkml:trace>
  <inkml:trace contextRef="#ctx0" brushRef="#br0" timeOffset="-209316.59">22965 7667 1271 0,'-7'0'0'0,"0"0"0"0,3 0 0 0,-3 0 0 0,4 0 0 0,2 0 230 0,-5 0-97 0,6 0-48 0,0 0-24 0,-1 4 115 0,1 4-74 0,0 2-33 0,0 4-80 0,-2 1 24 0,-1 2 0 16,-2 4-48-16,-3 1 31 0,-1 1 0 0,-4 3 41 0,-2 1 51 0,-1 2-10 0,-7 2-32 16,4-7-9-16,-1 2 187 15,-2-5-94-15,1 0-46 0,3-7-6 0,-1 3 77 0,8-7-63 0,3-7-28 16,4 0 202-16,1-3-114 0,3 0-58 0,0 0 63 15,3 0-107-15,8 0-50 0,9 0 0 0,0 0 0 16,7-3 0 0,4 0 0-16,0-1 0 15,2-2 0-15,3 1 0 0,-1-1 0 0,3 0 0 0,2 1 0 0,-4-2 0 0,-2 2 0 16,1 0 0-16,-4 0 0 0,-1 1 0 0,-7 0 0 16,-7 2-23-16,-2-2-99 15,-8 3 27-15,-2 1 84 0,-1-3-44 0,-3 2 24 0,-1-6-27 0,-13 0 320 16,-1-3-141-16,-4-2-109 0,-3-1-12 15,-2-2 0-15,-1-2 0 0,-1 1 0 0,0-4 0 0,-2-1 0 16,1 3 0-16,5 0 0 0,2 1 0 16,0 2 0-16,4 2 0 15,1 2 0-15,1-1 0 0,9 5 0 0,3 4 0 0,2 1 0 16,0 0 0-16,3 2 0 0,10 0-12 0,7 0-416 16,1 0 188-16,3 2 101 0,3 3-201 0,1-1 152 15,1 2 66-15,-2-3-530 16,-2 3 308-16,4-1 153 0,-2-2 78 0</inkml:trace>
  <inkml:trace contextRef="#ctx0" brushRef="#br0" timeOffset="-209110.14">23335 7760 978 0,'4'-2'0'0,"1"0"0"0,0 1 0 0,-1-2 0 0,1 0 0 0,4 3 0 0,-1 0 480 0,2 0-212 0,0 0-120 16,1 0-56-16,1 3 239 0,-1 5-148 0,2 2-63 15,-2 2-47-15,-3 1 56 0,-3 2-46 0,-3 2-23 16,-1 1 38-1,-1 5-22-15,0-2-9 0,-10 1 1 0,-7-1 1 0,-2 1-33 16,-5-2 1-16,-4 2 15 0,0-9-15 0,-1 1-1 16,2-5 1-16,0-4-228 0,2 1 113 0,1-5 67 15,8-1 19-15,6-1-616 16,4-10 298-16,6-6 116 0,2-2-510 0,12-7 325 0,8 1 176 0</inkml:trace>
  <inkml:trace contextRef="#ctx0" brushRef="#br0" timeOffset="-208912.66">23574 7690 2728 0,'5'-8'0'0,"-2"3"0"0,-2-2 0 0,2 2 0 0,-3 4 0 0,0 0 0 0,-5 1 0 0,-7 1 491 0,-1 9-228 15,-1 4-113-15,-3 2 149 0,4 0-299 0,1 4 0 0,1 1 0 0,5 1 0 16,1 2 0-16,4 0 0 16,1 2 0-16,1-1 0 0,15 0 0 0,5-1 0 0,6-1 0 0,4 1 0 15,3-6 0-15,4-6 0 0,3 0 0 0,2-6 0 16,1 0 0-16,4-6-202 0,-11 0-88 0,-1 0 60 15</inkml:trace>
  <inkml:trace contextRef="#ctx0" brushRef="#br0" timeOffset="-208048.16">26660 7343 2348 0,'-13'0'0'15,"-1"0"0"-15,4 0 0 16,-3 0 0-16,5 0 0 0,-2 0 0 0,8 0 0 0,2 0 0 0,0 2 291 0,14 0-127 0,11 3 166 0,11-3-138 0,8 2-82 0,10-2-37 0,4-2 350 0,10 0-423 0,4 0 0 15,9 0 0-15,-5 0 0 110,2-3 0-95,0-4 0-15,-2 0 0 0,-7-1 0 0,6 0 0 0,-20 1 0 0,-8 3 0 0,-6-1 0 0,-6 0 0 0,-9-1 0 0,1 2 0 0,-14 1 0 0,-6 1 0 0,-4 0-136 0,-3 0-12 0,0 0 5 0,0 2 44 0,-8-3-304 0,-7 3 184 0,0 0 91 0,-8 0 46 0,0 0-568 0,-4 3 297 0,-2 6 163 0</inkml:trace>
  <inkml:trace contextRef="#ctx0" brushRef="#br0" timeOffset="-207613.32">27106 7478 1552 0,'-14'0'0'0,"4"0"0"0,0 0 0 0,-1 0 0 0,2 3 0 0,2-1 0 0,-2 1 0 0,2 1 457 0,1 4-209 0,-4-2-97 0,4 2-62 0,-1 2 30 0,-1 4-41 0,-2-1 0 0,1 2-41 0,-6 3 2 0,5-1-3 0,-4 2 1 0,-1-1-25 16,-2 0 0-16,4-1 25 0,-7 2 122 16,5-5-66-16,-1 0-28 15,2-5 0-15,1 0 146 0,2-1-86 0,-1 0-36 16,6-7-8-16,4 1-20 0,2-2-61 0,0 0 0 0,0 0 0 16,2 0 0-16,10 0 0 0,2 0 0 0,6 0 0 15,5 0 0-15,-1 0 0 0,7 0 0 0,-1 1 0 0,2-1 0 16,2 0 0-16,-4 0 0 15,4 2 0-15,2-2 0 0,-9 0 0 0,2 0 0 16,-4 0 0 0,-2 0 0-16,2 0 0 0,-8 0 0 0,-6 0 0 0,-1 0-15 0,-4 0 30 0,-3 0-42 47,-2-3-44-47,-1-6 169 0,0-2-98 0,-1 0 0 0,-8-6 0 0,-2 0 0 0,0-3 0 0,-5-1 0 0,2 0 0 0,-4-2 0 15,-2 0 0-15,1-1 0 0,-5-2 0 0,4 8 0 0,0 2 0 16,1 1 0-1,3 3 0-15,1 1 0 0,1 1 0 0,6 5 0 0,2 3 0 0,3 1 0 16,3 1 0-16,0 0 0 0,3 0-93 0,10 1-16 31,3 6 34-31,5 0-531 0,-2 1 285 0,4 0 142 0,2 1 62 0,-2-1-292 0,-2-3 186 0,1 4 93 16,1-2-528-16,0-2 311 0</inkml:trace>
  <inkml:trace contextRef="#ctx0" brushRef="#br0" timeOffset="-207397.9">27336 7524 929 0,'1'0'0'0,"0"0"0"0,1 0 0 0,-1-2 0 0,1 1 0 0,0-1 0 0,2-1 540 0,0 1-252 16,0 0-125-16,3 1 175 0,2 0-150 0,1-2-67 0,1 3 251 16,1 0-167-16,1 0-85 0,3 3-41 0,-1 3 58 15,2 3-41-15,-4 2-34 0,-1 2 0 0,-1 1-56 16,-5 0 0-16,0 3 40 16,-4 0-10-16,-2 0 26 0,-2 3-1 0,-10-1-47 15,-7 3-14-15,-3 0 0 0,-4-4 0 0,-1 2 0 16,-3-4 0-16,0-2 0 0,1 0 0 0,-2 0-3 0,7-6-124 15,5-3 65-15,5-1 41 0,4-4-617 0,6 0 304 16,4 0 125-16,0-5 90 0,15-7-638 0,12-7 361 16</inkml:trace>
  <inkml:trace contextRef="#ctx0" brushRef="#br0" timeOffset="-207229.35">27654 7519 2033 0,'0'-8'0'0,"0"4"0"0,0-1 0 0,0 2 0 0,0 2 0 0,-2 1 0 0,-6 0 426 15,-2 0-200-15,-1 9 272 0,-1 3-231 0,1 5-116 16,-2 4-56-16,5 0 140 31,1 3-235-31,6-1 0 0,1 4 0 0,0-5 0 0,8 3 0 0,8 1 0 0,7-2 0 0,6-5 0 16,7-4 0-16,3-1 0 0,8-4-152 0,4-2-199 0,3-5 189 0,3-3-1205 16</inkml:trace>
  <inkml:trace contextRef="#ctx0" brushRef="#br0" timeOffset="-206651.73">30824 7331 1090 0,'-18'-13'0'0,"-2"6"0"0,8 2 0 0,2 3 0 0,6 0 0 0,-1 2 0 0,5 0 574 0,0 0-260 15,14 0-143-15,10 5 481 0,13 1-308 0,11 1-153 0,8-3-77 0,9 4-29 16,-2-4-10-16,8 2-38 16,1-5 0-16,3 1 210 0,3-2-247 0,6 0 0 0,-14 0 0 15,-9 0 0-15,-3-5 0 0,-9-3 0 0,-11 0 0 0,-5 1 0 16,-19 1 0-16,-10 2 0 15,-4 3 0-15,0-1 0 0,-11 0 0 0,-8 0-814 16,-8 1 379-16,-5 1 199 0,-5 0-735 0,-2 5 467 16</inkml:trace>
  <inkml:trace contextRef="#ctx0" brushRef="#br0" timeOffset="-206197.94">31115 7531 1523 0,'-11'0'0'0,"-5"0"0"0,4 0 0 16,-2 2 0-16,3 6 0 0,-4 0 0 0,-1 1 0 0,-4 5 0 0,4 1 348 0,-2 0-156 0,-2 3-77 0,1 2 17 0,-1 0-47 0,-4 2-15 0,5-1-9 16,1-2 56-16,2-1-40 0,2-2 1 0,1-2 21 15,-2-1-21-15,10-6-10 0,0-2-31 0,5 0 139 31,0-4-69-31,0-1-35 0,0 2 9 0,2-2 53 0,5 0-48 0,11 0-25 0,1 0 73 0,3 0-134 32,8 0 0-17,-3 0 0-15,6 0 0 0,-2 0 0 0,2 1 0 0,2-1 0 0,4 0 0 0,-6 0 0 0,-3 0 0 0,2 0 0 0,-2 0 0 0,-2 0 0 0,0 0 0 0,-6-1 0 16,-8-1 0-16,-2-4 0 16,-5 1 0-1,2-2 0-15,-9 1-4 0,0-3-32 0,-9-3 76 0,-4 1-40 0,-5-2 0 0,-2-4 0 16,-4 2 0-16,-1-3 0 0,0 0 0 0,-2 0 0 15,3-3-22-15,-2 1-7 0,6 4 47 0,3-1-118 16,0 2 39-16,3 0 26 0,2 4 20 16,0-1-5-16,6 4-25 0,-1 1 23 0,6 5 55 0,1 1-27 15,0-1-1-15,0 2-119 0,0 0 52 0,0 0-1 16,5 0 58-16,4 8-208 0,-2-3 97 0,4 4 39 31,1-2 25-31,0 1-540 0,4-1 278 0,1 3 139 0,5-5-517 0,2 2 319 16,3-2 172-16</inkml:trace>
  <inkml:trace contextRef="#ctx0" brushRef="#br0" timeOffset="-206002.47">31468 7557 1872 0,'17'0'0'0,"7"-1"0"0,-6 1 0 0,-3 0 0 0,2 0 0 0,-3 0 0 0,1 1 0 0,-1 6 388 0,-5 1-180 0,1 2-86 0,-5 0 472 0,-1 2-278 0,-1-2-140 0,-2 5 79 0,-1-1-255 0,0 3 0 15,-10 0 0-15,-8 0 0 0,-6 2 0 0,-4 3 0 0,-4-2 0 31,-1-3 0-31,-5 1 0 0,-1-1 0 0,-5 0 0 0,11-5 0 0,0-3 0 0,4-2 0 16,4-2 0-16,7-3 0 0,0-1-117 0,14-1-732 16,4-1 406-16,6-9 203 0,19-8 102 0,7-2-601 15,7-5 342-15,6 0 185 0</inkml:trace>
  <inkml:trace contextRef="#ctx0" brushRef="#br0" timeOffset="-205833.92">31738 7550 1389 0,'8'-14'0'0,"3"3"0"0,-6 5 0 0,-4 3 0 0,-1 1 0 0,0 2 0 0,-6 0 751 15,-9 0-348-15,-3 8-188 0,-2 6-89 0,1 0 290 16,0 6-190-16,3-3-94 16,2 2 141-16,7 0-273 0,5 4 0 0,2 0 0 15,0 2 0-15,10 1 0 0,13 4 0 0,6-4 0 16,8 0 0-16,12 1 0 0,5-5 0 0,4-3 0 0,12 2 0 0,-7-10 0 16,2-1 0-1,-4-4 0-15,-1 1 0 0,-3-3-102 0</inkml:trace>
  <inkml:trace contextRef="#ctx0" brushRef="#br0" timeOffset="-205670.84">32584 8018 3410 0,'2'-20'0'0,"1"11"0"0,5 2 0 0,3 0 0 0,-6 1 0 15,2 1 0-15,-4-5-336 0,-2 5 181 0,1-1 97 0</inkml:trace>
  <inkml:trace contextRef="#ctx0" brushRef="#br0" timeOffset="-200560.02">23622 8095 2276 0,'4'8'0'0,"1"4"0"0,1 6 0 0,-1 5 0 0,3 12 0 0,-4 5 496 0,2 7-229 0,0 10-115 0,-2 4-80 0,0 8-24 16,-1-8-10-16,-2-1-115 31,3-4 58-31,0-8 38 0,0 0-9 0,0-4-533 0,-1-15 258 0,0-3 128 0,1-6 63 0,-2-8-579 0,-2-2 308 0,0-3 144 15</inkml:trace>
  <inkml:trace contextRef="#ctx0" brushRef="#br0" timeOffset="-200376.51">23847 8607 1805 0,'0'0'0'0,"2"0"0"0,-1 1 0 0,-1 4 0 0,1-3 0 0,1 7 413 0,2-1-193 0,-1 5-90 16,0 3 208-16,0 1-151 0,1 3-78 0,0 3-141 15,0-1 28-15,1-1 1 0,-2-3 39 16,-1-1-511 0,0-1 256-16,2-3 137 0,-2-4 55 0,-2-6-708 15,0-3 359-15</inkml:trace>
  <inkml:trace contextRef="#ctx0" brushRef="#br0" timeOffset="-199982.05">24017 8439 1408 0,'4'4'0'0,"-1"2"0"0,4 4 0 0,-1 4 0 0,-2 7 0 0,4 5 0 0,-5 4 396 16,0 4-179-16,1 4-89 0,-2 4-45 0,0-3-78 0,-1 4 43 15,4-10-10-15,-4-3 0 0,1-7-217 0,-1-5 108 0,1-4 55 16,0-4-183-16,-2-10 112 0,1 0 60 0,0-3 30 16,3-18-83-16,5 0 47 15,-1-6-39-15,1 5 177 0,1-2-80 0,2 2 1 16,1 2-75-16,0 2 182 0,3 0-61 0,-2 6-40 15,-1 5 18-15,0 2 267 0,0 2-114 0,1 2-82 16,-2 1 78-16,0 0-85 0,-3 11-38 0,0 6 0 16,-3 0 5-16,-2 2 0 0,2 3-33 0,-3-2-104 15,-2 2 47-15,-1-6 0 0,0-1 47 0,0-3-74 32,0-2 47-32,0-3-10 0,0-6 37 0,0-1-116 0,0 0 26 0,0-7 36 15,2-4-39-15,4-1 30 16,4-3-7-16,1 3 107 0,4 0-43 0,-1 0 1 0,5 1-37 0,-2 4 142 15,-1 3-59-15,-1 2-32 0,3 0-4 0,2 2 128 32,-5 0-63-17,1 8-37-15,-4 5-9 0,1-1-52 0,-1 3-1 0,-1-1 18 0,-3 3-365 0,-2-2 172 0,-4-3 90 16,0 0-731-16,0-1 369 0,-2 2 190 16,0-6 110-16,-2 3-576 0</inkml:trace>
  <inkml:trace contextRef="#ctx0" brushRef="#br0" timeOffset="-199449.95">23724 9090 941 0,'-17'0'0'0,"0"3"0"0,1 3 0 0,-2 1 0 0,1 2 0 0,-4 4 0 0,4 2 0 0,-1 0 259 0,0 4-112 0,1 2-54 16,-4 2-29-16,-2 0 40 15,5 1-38-15,-2 1 0 0,1-5-30 0,0 1 134 16,-1-4-67-16,0 0-24 0,7-4 68 0,4-7-55 0,4-1-27 16,1-3 238-16,4-2-132 0,0 0-59 47,1 0-42-47,14 0 121 0,7-2-77 0,5-2-39 0,4 1 10 0,0-2 70 0,5 0-59 0,0 2-29 0,2-1-7 0,-2 1-60 15,7 2 0 1,-10 0 0-16,-2-1-110 0,2 1 53 15,-4-2 46-15,-2 2-64 0,2-1 65 0,-12 2 1 16,-3 0 0 0,-6-1-134-16,-5 1 72 0,-1-2 2 0,-2-1 27 0,0-5 100 0,-14 0-39 0,-3-3-24 0,-4-3-19 0,-2 0 69 15,-3-4-34-15,1 2 18 0,0-2-111 0,1-1 43 16,2 3-1-16,2 1 71 31,-1-2-37-31,11 7 14 0,0-2-10 0,6 3 129 0,4 0-62 0,0 1-33 0,5-1 1 0,19 6 75 0,6-2-48 0,4 4-25 16,6 1 0-16,0 0 21 15,8 0-31-15,-5 6 2 0,-2 6-104 0,-2 0 48 16,-3 2 26-16,-4 1-144 0,-2 4 84 0,-11-2 29 0,-8-2 0 0,-4 2-5 0,-6 0-1 0,-1 2 3 16,-3-1 26-16,-14-3 80 0,-5-3-42 0,-4-1-25 15,-2-2-21-15,-4-2 55 16,0 1-27-16,3-6 12 0,2-1-406 0,0-1 181 16,6 0 89-16,2 0-585 0,3 0 323 0,8-5 174 15,8-8 83-15,0-2-299 16</inkml:trace>
  <inkml:trace contextRef="#ctx0" brushRef="#br0" timeOffset="-199280.41">24210 9090 1255 0,'-6'1'0'0,"-1"-1"0"0,0 3 0 0,-1 2 0 0,-2 2 0 0,-2 2 0 0,-1 4 1008 0,0 2-486 0,1 0-243 0,1 4-121 15,-1 2 512-15,8-4-631 0,2 3-39 0,2 1 0 0,2-2 0 0,14 1 0 0,6 0 0 16,3-8 0-16,7 0 0 0,1-2 0 0,3-3-682 15,-1-2 303-15,3-1 216 16,-4-4 16-16,-3 0-440 0,-1 0 275 0,-2 0 138 0</inkml:trace>
  <inkml:trace contextRef="#ctx0" brushRef="#br0" timeOffset="-198970.24">24387 9190 1220 0,'-1'0'0'0,"-3"0"0"0,2 0 0 0,-1 0 0 0,3 0 397 16,0 0-180-16,2 0-91 0,8 0 617 0,8 0-353 0,5 0-168 0,2 0 13 16,0 0-99-16,2 0-49 0,1 0-26 0,-3 0-450 15,6 0 222-15,-6 0 97 32,-3 0 54-32,-3-1-715 0,-2-2 379 0,-4-1 189 0,1-1 102 0,-9 0-729 0,-4-1 377 0</inkml:trace>
  <inkml:trace contextRef="#ctx0" brushRef="#br0" timeOffset="-198770.78">24597 9065 1795 0,'0'0'0'0,"0"0"0"0,0 0 0 0,0 0 0 0,0 0 0 0,0 0 0 0,5 0 0 0,9 0 0 0,0 0 185 0,4 7-78 0,2-1 157 16,-1 2-113-16,3 0-57 0,-2 0-29 0,-1 4 120 16,-2-1-79-16,-3-1-35 15,-4 2 1-15,-3 1 15 0,-5 1-24 0,-2 5 8 0,0-1-34 0,-15-2 39 16,-6 1 0-16,-2 3-39 0,-4-5-253 0,-1 3 135 15,2-8 55-15,4-1-277 0,2-3 166 0,6-1 52 16,3-5 51-16,4 0-755 16,7 0 381-16</inkml:trace>
  <inkml:trace contextRef="#ctx0" brushRef="#br0" timeOffset="-198519.62">25007 9094 878 0,'1'5'0'0,"1"-3"0"0,-2 1 0 0,0 4 0 0,0 1 0 0,0 4 844 0,0 2-404 15,-2 5-192-15,-4-1-110 0,4 3 582 0,2-2-341 0,0 1-172 16,0 1-130-16,1-3-77 0,9-2 0 0,6-3 0 16,3-8 0-16,2-1 0 15,4-4 0-15,0 0-171 16,0-9-15-16,-1-11 111 0,-3 1 56 0,-6-5-291 0,-4 2 170 0,-1-5-53 16,-8 3 91-16,-2 5 49 0,-5-4 16 0,-9 5 10 31,-3-5 202-31,-6 10-102 0,-4 3-54 0,-1 2 86 0,-4 6-70 0,2 0-13 0,-3 2-30 0,8 0-29 15,3 0 32-15,4 7 50 0,2 2 0 0,6-1-499 16,3-1 221-16,7 5 111 0,0-5 56 16,1-2-661-16,12-2 346 0</inkml:trace>
  <inkml:trace contextRef="#ctx0" brushRef="#br0" timeOffset="-198021.72">25847 7854 1504 0,'0'-12'0'0,"0"1"0"0,4 4 0 0,-2 1 0 0,-2 1 0 0,0 4 197 0,0 0-80 0,0 1-31 0,-7 0 132 16,-3 8-91-16,-5 9-45 0,-3 0 1 0,-5 8-52 15,-2 1 6-15,-5 4 0 0,-5 2 0 0,-1 0-49 0,-3 2 25 0,-5 3 9 16,6-7 93-16,1-5-40 16,1 4 1-16,2-10 181 0,7 1-110 0,1-1-46 15,12-11-37-15,6-3 192 0,7-5-110 0,1 0-54 16,0 0-69-16,6 0-23 0,12 0 0 0,6 0 0 16,0-1 0-16,9-3 0 0,0 4 0 15,4-4 0-15,-3 3 0 0,2 0 0 0,1-1 0 0,0-1 0 16,-3 3 0-16,7 0 0 0,-10 0 0 0,-1 0 0 15,2 0 0-15,-5 0 0 16,-1 0-45-16,1 0-132 0,-12 0 62 0,-5 0 46 16,-3 0 37-16,-5 0-5 0,-2-1-1 0,0-3-8 15,-3-4 362-15,-11-2-174 0,0-4-84 16,-6-3-15-16,3-1-43 0,-4-3 0 0,2 1 0 0,0-4 0 16,-1-3 0-16,1 1 0 0,3-2 0 15,-4-2 0-15,8 6 0 0,0 2 0 0,4-2 0 0,1 6 0 16,3 5-43-16,-1-3-60 15,5 9-115-15,0 2 62 0,0 5 60 0,5 0-481 0,5 2 270 0,2 10 126 32,1 6 77-32,1 2-713 0</inkml:trace>
  <inkml:trace contextRef="#ctx0" brushRef="#br0" timeOffset="-197809.28">26041 8069 2790 0,'2'0'0'0,"1"0"0"0,0 0 0 0,3 0 0 0,-1 0 0 0,4 0 0 0,1 0 0 0,-1 0 0 0,7 0 379 0,-2 4-161 16,2 1-54-16,0 5-64 0,0-1-32 0,1 5 1 0,-4-1-85 16,-2 2 36-16,-2-1-10 0,-6 3 27 15,-3 1-211-15,0 1 106 0,-12 2 52 16,-5-1 35-16,-7-1-201 16,-4-3 110-16,-5-1 33 0,0-3-324 0,-2-4 128 15,2-1 96-15,6-7 34 0,4 0-334 0,5 0 201 0,5-10 101 0,10-6-174 16,3-5 128-16,2-3 77 0,16-2 35 15</inkml:trace>
  <inkml:trace contextRef="#ctx0" brushRef="#br0" timeOffset="-197675.64">26219 8054 1447 0,'1'0'0'0,"1"2"0"0,0 0 0 0,-2 1 0 0,0 3 0 0,0 2 192 0,0 6-78 0,-8 0-38 0,-5 7 767 16,1 2-403-16,1 1-193 15,2 1-109 1,2-2 293-16,4 5-428 0,3-4-3 0,0-2 0 0,3 3 0 0,12-7 0 0,5-5-791 0,5-4 371 15,4-3 228-15,4-6 115 0,9 0-1073 0</inkml:trace>
  <inkml:trace contextRef="#ctx0" brushRef="#br0" timeOffset="-197405.36">26598 7877 1985 0,'-6'-12'0'0,"4"4"0"0,2-1 0 0,0 4 0 0,8 2 0 0,8 2 0 0,1-2 0 0,6 3 0 0,2 0 366 0,-4 0-170 0,1 9-127 16,1 3-33-16,-2 3 1 0,-3 3-1 16,-1 6-216-16,-8-2 104 0,-6 2 56 15,-3 5 28-15,-2 0 63 0,-12 0-35 0,-5 5 9 16,-2-4-8-16,-6-2 148 0,2-2-85 0,0-2-35 16,2 0 374-16,1-4-192 0,8-5-110 0,3-3-25 15,5-5-112-15,6 3 0 16,0-4 0-16,4-6 0 0,15 0 0 0,9 0 0 15,2-2 0-15,4-5-292 0,4 0-5 0,-1-3 162 0,-3 1 85 16,-2 1-502-16,0 1 187 0,-7 2 166 16</inkml:trace>
  <inkml:trace contextRef="#ctx0" brushRef="#br0" timeOffset="-197193.93">26568 8058 1717 0,'-6'-4'0'0,"-2"-3"0"0,8 3 0 0,0 2 0 0,0 2 0 0,9 0 0 0,7 0 750 0,0 0-347 0,7 3-188 16,2 3-89-16,-1 2 120 0,5 1-104 0,-1 2-53 47,3-1-299-16,-4-1 118-31,1 2 65 0,-4 1-737 0,-2 0 400 0,-3-1 201 0</inkml:trace>
  <inkml:trace contextRef="#ctx0" brushRef="#br0" timeOffset="-196934.41">25242 8572 2338 0,'-16'-12'0'0,"10"5"0"0,6 2 0 0,5 4 0 0,18-1 0 0,11-1 0 0,9-3 273 15,8 5-122-15,10-1-58 16,12 0-29-16,15-1 453 0,15 1-241 0,16 1-111 16,-13 0-111-16,3 1-54 0,2 0 0 0,-4 0 0 0,-5 0 0 0,8-3 0 31,-24 2 0-31,-8-1 0 0,-2 0 0 0,-11 1 0 0,-7 0 0 0,-7-2-303 16,-18 3 68-16,-10 0 53 0,-5 0 96 0,-9 0-377 15,-7 0 213-15,-2 0 99 0,-3 0-305 0,-23 0 210 16,-4 3 105-16,-8 1-511 15</inkml:trace>
  <inkml:trace contextRef="#ctx0" brushRef="#br0" timeOffset="-196369.22">25908 8711 1338 0,'-5'0'0'0,"2"0"0"0,1 2 0 0,0 1 0 0,-1 2 0 0,0 0 0 0,-3 5 0 0,3 0 0 0,-5 2 255 0,-2 8-110 0,-2-1-79 0,-6 7 9 0,-3 1-39 0,-3 0 0 0,-2 2 94 16,-6 1-46-16,0-2-25 0,-5 1 9 15,6-7 36-15,2-3-35 0,1-2 1 32,5-7-35-32,5-2 239 0,-1 1-110 0,13-7-69 0,3-2 215 0,3 0-137 0,0 0-69 0,1 0 62 15,11 0-91-15,4-2-75 0,6 0 0 0,4 1 0 16,2 1 0-16,4 0 0 0,4 0 0 0,-4 0 0 15,3 0 0-15,1 0 0 0,-2 0 0 0,3 1 0 16,4 3 0-16,-10-1 0 16,3-1 0-16,-4 0-42 0,-4 1-54 0,-4-3-136 15,-1 1 79-15,-8-1 66 16,-7 0 9-16,-2 0 103 0,-4 0-30 0,0-4-1 0,-6-7-38 0,-9-2 169 0,-2-4-80 16,-4-2-40-1,-2-4 0-15,2-3 5 0,-3-1 7 0,3-1 1 0,0-2-102 0,1 2 37 16,2 2 38-16,0-4 37 0,4 9-25 0,5 3-7 15,2 4 4-15,3 1 174 0,4 2-87 0,0 1-41 16,1 8-15-16,14 1-31 16,8 1-20-16,4 0 17 0,7 1 11 0,7 3 275 0,3 4-283 0,2 0 0 15,3 2 0-15,2 1 0 16,3 0 0-16,4 2 0 0,-13-1 0 0,-2 5 0 16,-5-2 0-16,-8 3-126 0,-2 3-35 0,-2 0 84 15,-19 0 4-15,-3 1-69 0,-4 0 37 16,-11 2 35-16,-15 0-2 0,-7 2 142 0,-5-5-49 0,-1-2-28 15,-4-2 97 1,2-3-62-16,-3-4-32 0,1 0 0 0,8-4 2 0,6-5 0 0,2-1 21 0,7 0-470 16,8 0 218-16,2-5 94 15,10-10 67-15,10-5-701 0,13-1 368 16</inkml:trace>
  <inkml:trace contextRef="#ctx0" brushRef="#br0" timeOffset="-196215.63">26610 8713 1891 0,'0'-10'0'0,"0"5"0"0,0 0 0 0,0 2 0 0,0 1 0 0,-12 2 0 0,-3 0 937 0,-1 11-451 0,-4 6-224 16,2 5 93-16,0 4-355 0,2 4 0 0,11 2 0 0,2-1 0 15,3 1 0-15,4 0 0 0,16-1 0 0,11 4 0 16,9-8 0-16,7-6 0 0,10-3 0 0,3-4-110 16,7-3 33-1</inkml:trace>
  <inkml:trace contextRef="#ctx0" brushRef="#br0" timeOffset="-195925.4">27540 8315 2653 0,'-10'0'0'0,"5"-2"0"0,1 0 0 0,4 2 0 0,0 0 0 0,4 0 0 0,4 0 0 0,8 4 0 0,0 3 0 0,6-2 352 16,2 0-163-16,2 0-232 0,1-2 39 0,2 1 0 0,0-2 39 0,4 1-258 0,-1-3 125 0,-3 3 66 0,-1-1 34 0</inkml:trace>
  <inkml:trace contextRef="#ctx0" brushRef="#br0" timeOffset="-195768.82">27587 8640 3592 0,'-12'0'0'0,"2"0"0"0,4 0 0 0,4 0 0 0,2 0 0 0,0 0 0 0,7 0 0 0,11 0 0 0,7 0 339 0,9 0-339 0,4-4 0 0,5-5 0 0,3 0-200 0,-2-3 114 16,1 0 60-16,3 1-471 0,-1-3 266 0,5-2 142 16</inkml:trace>
  <inkml:trace contextRef="#ctx0" brushRef="#br0" timeOffset="-195588.79">28242 8064 2740 0,'19'-17'0'0,"13"2"0"0,1 8 0 0,4 2 0 0,0 5 0 0,-5 0 294 0,-3 5-129 0,-2 11-56 0,-6 7 432 16,-5 8-459-16,-5 3-82 15,-6 5 0-15,-5 4 0 0,0 6 0 0,-7-2 0 16,-9 0 0-16,0 1 0 0,-1-2 0 0,6-2 0 16,4 4-629-16,6-14 229 0,1-5 213 15,3-7-1120-15</inkml:trace>
  <inkml:trace contextRef="#ctx0" brushRef="#br0" timeOffset="-195460.62">28526 8847 3009 0,'-20'10'0'0,"5"2"0"0,7 0 0 0,3 0 0 0,0-1 0 0,3-2 741 0,2-7-560 0,0 3-181 0,0-5 0 0,0 0 0 16,2-2 0-16,8-10 0 15</inkml:trace>
  <inkml:trace contextRef="#ctx0" brushRef="#br0" timeOffset="-187249.08">32240 7029 923 0,'-5'0'0'0,"-2"-1"0"0,4 1 0 0,-1-3 0 0,1 3 0 0,2-1 647 0,1 1-303 0,0-1-141 31,0-1-87-16,9-1 258-15,8 0-167 0,5-1-83 0,6 0 106 0,2 0-84 0,4-2-59 0,0 3 1 0,2-2-146 0,-1 0 50 16,3 0-1-16,4 1-96 0,-10-1 68 0,-2 2 39 0,-4 3 0 0,-5-2-466 31,-6 1 251-31,1 1 51 0,-12 0-10 0,-3 0-511 0,-1 0 321 0,0 0 161 0</inkml:trace>
  <inkml:trace contextRef="#ctx0" brushRef="#br0" timeOffset="-187055.6">32513 6766 1651 0,'-18'0'0'0,"7"3"0"0,1 3 0 0,3 3 0 0,-3 5 0 0,5 1 0 0,-4 6 615 0,4 4-293 0,3 4-140 15,-1 3-72-15,2 4 4 16,-1 0-27-16,2 1-10 16,-2-1-37-16,2-1-109 0,0 1 55 0,0-3 27 0,0 2-340 0,0-8 178 15,0-4 95-15,0-2 47 0,0-5-514 0,2-3 268 16,0-1 36-16,2-10-384 0,0-2 280 0,-1 0 140 15</inkml:trace>
  <inkml:trace contextRef="#ctx0" brushRef="#br0" timeOffset="-185704.74">32855 6832 1331 0,'-6'-4'0'0,"-4"-1"0"16,4 4 0-16,-2-1 0 0,2 2 0 0,0 0 0 0,-1 3 0 0,1 8 0 0,-1 7 0 0,1 0 197 0,2 4-78 0,1 3-37 0,2-1 226 47,1 5-122-47,0-5-76 0,0-1-34 0,5-1 161 0,9-2-97 0,1-5-48 0,4 2 13 0,-2-9-11 0,2-3-51 0,0-3 0 0,-4-2-51 0,1 0 51 0,0 0 11 0,-4-8-55 15,-4-4 0-15,-2-3 44 0,-2 0 0 0,-4-4-2 16,0 0 13-16,0 1-11 0,-10 2 0 16,-6-1 40-1,3 3 1-15,-8 1-61 0,1 2-25 0,4 2-11 0,-6 3 50 0,2 3 7 16,4 1-299-16,-1 2 137 0,1 0 77 0,3 0 23 0,8 0-272 16,2 5 126-16,3 3 80 0,0-1-634 0,3 0 326 15,10-2 180-15,5-1 85 0</inkml:trace>
  <inkml:trace contextRef="#ctx0" brushRef="#br0" timeOffset="-185299.82">33067 6573 1662 0,'-6'-15'0'0,"-1"-2"0"0,2 8 0 0,1 0 0 0,-3 3 0 0,4 3 0 0,-2 1 0 0,2 1 312 0,-2 1-139 0,1 6-66 0,-1 14-31 0,2 2 236 16,-2 9-123-16,3 5-79 0,1 3 185 0,-2 7-126 15,3 2-64-15,0 3-30 16,0 7 12-16,0-6-11 0,8 5-33 0,-1-2 0 16,4 2-315-16,-2 0 157 0,4 7 90 0,-5-17-536 0,4-4 256 15,-4-3 160 1,1-5 14-16,-2-7-214 0,2 4 118 0,-3-17 97 0,-2-7-252 0,0-5 170 15,4-3 84-15,-5 0 43 0</inkml:trace>
  <inkml:trace contextRef="#ctx0" brushRef="#br0" timeOffset="-184789.58">33332 6964 1246 0,'-7'1'0'0,"0"1"0"0,-2-2 0 0,3 3 0 0,1-3 0 0,0 0 0 0,-2 3 0 0,1-3 0 0,2 0 292 16,-1 0-129-16,1 0-61 0,-1 0 55 0,4-6-57 15,-1-3-28-15,-3-4 10 0,4-3 2 16,-1-2 1-16,2-1-42 0,0-5 58 0,0-3-29 0,0-7 10 16,0-3-39-16,0-3 20 0,6-4-20 15,2-6 0-15,5-4 0 16,0-5-84-16,-1 8 36 0,3 7 1 15,-4 5-36-15,-1 6 35 79,1 8 1-79,0 1 26 0,-1 15-19 0,-4 6-29 0,3 3 50 0,-1 0-44 0,-1 9 0 0,3 5 16 0,-4 4 14 0,-2 3-46 0,1 4 43 0,-4 0-6 0,-1 1 4 0,0 2-30 15,0-5-1-15,-9 0 32 0,1-1 49 0,-5-2-52 0,2-1 1 0,-2 3-4 0,1-8 35 31,1-1-35-31,-2 1 3 0,2-7-132 0,1 5 63 0,-1-7 31 0,4-3 1 0,0-1-427 0,2-1 216 0,2 0 89 0,1 3 50 0,2-2-500 0</inkml:trace>
  <inkml:trace contextRef="#ctx0" brushRef="#br0" timeOffset="-184524.29">33068 7021 2203 0,'-19'0'0'0,"0"0"0"0,3 0 0 0,10 2 0 0,3-2 0 0,3 1 0 0,0 0 0 0,5 2 373 0,12-2-154 0,4 1-93 16,6-2 288-16,6 0-186 0,2 0-92 16,0 0 96-16,5 0-232 0,-4 0 0 0,3 0 0 0,-3-2 0 0,1 1 0 15,-3-4 0-15,7 0 0 0,-9 1 0 16,-2-1 0-16,-4 2 0 0,-3-3-68 0,-1 1-146 31,-2 1 111-31,-9 1 64 0,-8 1-784 0,-1 0 390 0,-2 0 195 0,0 2-419 0,-7 0 313 0,-11 0 150 16</inkml:trace>
  <inkml:trace contextRef="#ctx0" brushRef="#br0" timeOffset="-183888.97">33253 7210 1178 0,'-9'0'0'0,"0"0"0"0,2 0 0 0,-1 1 0 0,2 1 0 0,-3 3 0 0,5 1 125 0,1 1-41 0,1 3 0 16,-3 2-96-16,3 0 27 0,-1 5 11 16,0 0 17-16,-1 1-47 0,-5 3-1 15,1 1 48-15,-4 0-25 0,-1 2 36 0,-2-3-11 0,-1-1 0 16,-2-2 198-16,1-2-99 0,3-5-50 0,0 4 246 15,1-11-154-15,6 1-70 0,2-2-35 0,1-3 175 16,4 0-105-16,0 0-42 0,0 0-11 0,0 0-64 16,9-3 11-16,3 1 0 0,2-1 50 0,3-1 11 15,0 1-61-15,-2 1-1 0,4-1-42 0,1 2 0 16,1-2 0-16,-1 3 0 16,-2-3-7-16,0 1 14 0,0 2-7 0,-3 0-182 15,3-1 81-15,-3 1 34 16,-1-3 39-16,-5 1-171 0,2 1 93 0,-5 0 47 0,0 0-22 0,-3-2 18 15,-2-4 30-15,-1 1-52 0,0-1 285 0,-5-1-113 16,-2-3-71-16,-6-1 172 0,4 0-99 0,-6-3-31 16,5-2-30-16,-2 0 4 15,-3-4-17 1,5 3 39-16,-2-1-32 0,4 5-86 0,-1-1 42 0,3 1 6 0,-4 1 72 0,6 4-52 16,1 2 12-16,2 2-46 0,-1 1 158 0,2 1-64 15,0-1 3-15,0 2-55 0,2 2-12 0,2 0 0 16,6 0 0-16,-2 0 0 0,1 0 0 0,1 0 0 15,3 0 0-15,-1 3 0 0,2 0 0 0,1 0 0 16,2-2 0-16,-4 5 0 0,2-4 0 0,0 5 0 16,1-1 0-16,-4 2 0 15,3 0-1-15,-4 3-130 0,-6 2 59 0,0 0 12 16,-4 2-1-16,-1 3 107 0,0 1-40 0,-1 2-12 16,-9-1-20-16,-7 0 233 0,-1 1-109 0,-2 0-98 15,-3-5 0-15,2 1 0 0,-3-5 0 0,2 2 0 16,5-5 0-16,-3 2 0 15,8-5 0-15,-1-2 0 0,6-2-164 0,3-2 58 0,2 0 58 16,2 0-844-16,2-9 431 0,9-5 208 0,7-1 105 0,1-3-509 16,2 1 307-16,2-4 142 0</inkml:trace>
  <inkml:trace contextRef="#ctx0" brushRef="#br0" timeOffset="-183694.49">33440 7270 813 0,'4'-13'0'0,"1"1"0"0,-4-2 0 0,0 7 0 0,1 0 0 0,-2 3 0 0,0 2 801 0,0 2-379 0,0 0-179 0,-3 2 419 0,-1 9-309 15,-1 5-156-15,2 2-76 0,1 1 198 0,0 3-319 32,2-3 0-32,0 1 0 0,0 0 0 0,2-1 0 0,6-1 0 0,-1 2 0 0,1-6 0 15,3-1 0-15,-2-2 0 16,2-3-66 31,5-1-172-47,-1 0 152 0,1-7-695 0,1 0 369 0,0-2 185 0,0-10 92 0,0-2-460 0,2-4 266 0,-7 2 148 0</inkml:trace>
  <inkml:trace contextRef="#ctx0" brushRef="#br0" timeOffset="-183473.08">33637 6829 2382 0,'-5'-12'0'0,"-2"0"0"0,4 2 0 0,-2 3 0 0,4 5 0 0,1-2 0 0,0 3 0 0,0 1 382 0,0 0-175 15,1 5-81-15,7 11 228 0,1 2-156 0,0 7-77 0,4 5-29 16,-5 2-23-16,1 4-69 0,0 3 0 16,-6 2 0-16,-2-1 0 0,1 10 0 0,-2-4 0 0,-3 5 0 0,-13 0-29 15,-3 5-8-15,-6-2 41 0,-3 11-537 0,-3-17 272 16,-3 1 56-16,4-4-512 16,-1-5 337-16,4-5 168 0</inkml:trace>
  <inkml:trace contextRef="#ctx0" brushRef="#br0" timeOffset="-179841.95">25086 9897 1196 0,'0'-2'0'0,"0"0"0"0,0 2 0 0,2 0 0 0,4 0 0 0,2 0 0 0,1 0 167 0,7 0-65 15,-2 7 148-15,4 5-106 0,-1 3-52 16,4 2-18-16,-8 1-31 0,3 2-4 0,-6 5-1 16,-1 4 0-16,-8 4 20 0,-1 4-10 0,0-3-9 15,-13 2-1-15,-3 2 63 0,-10-5-31 0,1 2 9 16,-6-11 27-16,2-4-34 15,-2-4 0-15,2-9 99 0,1-1-66 0,0-6-24 0,9 0-10 0,5-6 33 16,3-8-33-16,7-3 0 0,4 0-33 16,0-2-15-16,9 2 16 0,9-4-1 15,3 2 1-15,4 0-266 0,0 1 133 0,4 0 76 16,-4 6-232-16,-1 1 106 0,2-1 80 0,-1 4-652 16,-1-1 332-16,6-1 164 15,-5 8 95-15</inkml:trace>
  <inkml:trace contextRef="#ctx0" brushRef="#br0" timeOffset="-179625.52">25574 9758 2306 0,'0'-1'0'15,"-3"-1"0"-15,-2-1 0 0,0 3 0 0,0 0 0 0,-1 0 0 0,2 14 0 0,-2 6 348 16,3 5-155-16,2 5-78 0,1 5 77 0,-1 8-68 0,1-2-48 0,0 3-87 0,1 3 25 0,3-2-1 15,8-1 25-15,-5 4-363 0,2-14 177 0,-1-3 92 16,-1-2 47-16,-4-2-585 0,2-1 312 0,-3-13 62 16,-2-1-495-16,0-9 338 0</inkml:trace>
  <inkml:trace contextRef="#ctx0" brushRef="#br0" timeOffset="-179481.91">25378 10108 1652 0,'-13'-9'0'0,"4"3"0"0,3 0 0 0,1 3 0 0,2 0 0 0,3-2 279 0,0 3-126 0,8 0-58 16,13-1 165-16,7 2-111 0,3-3-56 16,5 0-18-16,-1 1 44 0,1 0-41 0,1 0 0 0,2-1-40 0,-3 2-524 15,4 1 271-15,-8 0 122 16,-4 1-683-16</inkml:trace>
  <inkml:trace contextRef="#ctx0" brushRef="#br0" timeOffset="-179173.73">24916 10522 1073 0,'-11'-4'0'0,"5"-3"0"0,0 3 0 0,4 0 0 0,2-1 510 0,2 0-237 0,16-1-117 16,9-1-60-16,6-1 256 16,6 3-163-16,5-2-75 0,4 2 255 0,1 1-165 15,5 0-84-15,7 3 26 0,-9-1-59 0,1 2-25 16,-3 0 0-16,-3 0-271 0,-5 0 123 0,3 0 71 16,-17 3 21-16,-7 1 1 0,-3-1 30 0,-8 0 0 15,-3-1 0-15,-2-1-881 0,-5 0 326 0,0-1 240 31,-10 0-353-31,-3 0 297 0</inkml:trace>
  <inkml:trace contextRef="#ctx0" brushRef="#br0" timeOffset="-178909.44">25122 10594 1113 0,'0'0'0'0,"-5"0"0"0,3 0 0 0,2 0 0 0,0 0 0 0,0 5 385 0,12-1-165 0,3 4-96 0,4-1-43 16,3 3 167-16,-2 2-105 0,2 2-53 0,1 3-17 0,-5 1-27 15,-2-1-9-15,-3 7 0 0,-4 0-90 16,-6 5 45-16,-3 4 10 0,0-5 3 0,-18 5 0 0,-4-3 32 31,-6-2 0-31,-1-3 61 0,-8 2-22 0,5-11-17 0,-1-1-23 0,1-10 67 16,3-1-33-16,2-4 0 16,1 0-28-16,11-3-10 0,5-3 5 0,2-6 0 0,7 1-28 0,1-2 28 15,0-2 10-15,14 3-184 0,3-4 87 0,5 1 41 16,3 2 0-16,0-1-456 0,3 0 231 0,-4 3 84 15,3 0 67-15,0 3-573 16,1-2 310-16</inkml:trace>
  <inkml:trace contextRef="#ctx0" brushRef="#br0" timeOffset="-178648.13">25500 10747 2376 0,'0'4'0'0,"-4"2"0"0,-1 1 0 0,2 2 0 0,-4 4 0 0,6 1 0 0,-1 2 384 0,2 4-164 0,0-3-45 0,0 3-69 0,3-2-35 0,9 0 1 0,0 1-316 16,3-8 136-16,0-3 72 16,3-2 37-16,0-4-440 0,0-2 238 0,4 0 128 0,-3-12 51 15,0-5-318-15,-4-2 170 0,2-3-23 16,-1-2 182-16,-3 2-9 0,-2 2-17 0,-2 2 410 16,-2 3-204-16,-2 4-104 0,-2 3-51 0,1-1 262 15,-2 8-147-15,2 1-11 0,-3 4-59 0,2 16 512 16,-1 7-267-16,-1 7-124 0,1 4-76 15,-1 6-46-15,3 1-58 0,4 4 0 16,0-5 0-16,5 4-91 0,0-13 15 0,3-5-1030 0,1-11 571 16,3-9 241-16</inkml:trace>
  <inkml:trace contextRef="#ctx0" brushRef="#br0" timeOffset="-177924.81">26745 7940 1174 0,'-6'0'0'0,"-3"0"0"0,4 3 0 0,-1-3 0 0,1 0 0 0,0 2 0 0,2 0 290 0,-1 0-118 16,1-1-71-16,3 1 355 0,0 0-209 0,0 2-105 16,0-1-52-16,8 2 347 15,9-2-204-15,4-2-98 0,9 1-49 0,5 0 279 0,9-2-362 16,8 0-3-16,6 0 0 0,6 0 0 15,9 0 0-15,7 0 0 0,7-2 0 0,14-3 0 16,-16 2 0-16,5-1 0 0,-6 1 0 0,-5-2 0 0,-7 2 0 0,4-1 0 16,-26 2 0-16,-7-3 0 15,-7 3 0-15,-7-3 0 0,-6 1 0 0,-4 2-82 32,-13-3 13-32,-6 4 25 0,0 0 7 0,0 1 146 0,-5 0-74 0,-1 0-45 0,1-2 10 0,-3 0 98 31,1 2-98-31,2 0 0 0,2-3 0 0,0 2 0 0,-2 1 0 0,5 0 0 0,0 0 0 15,0 0-1332-15,0 4 637 0</inkml:trace>
  <inkml:trace contextRef="#ctx0" brushRef="#br0" timeOffset="-177067.08">26085 10511 1596 0,'0'-1'0'0,"0"-2"0"0,0 1 0 0,0-1 0 0,0-1 0 0,0 2 0 0,0 1 466 16,0 1-214-16,0 0-107 0,0-2-69 0,2 2-9 16,1 0-30-16,2 0 1 0,0 0-165 0,2 0 82 15,-2 0 50-15,1 0-616 16,1 0 319-16</inkml:trace>
  <inkml:trace contextRef="#ctx0" brushRef="#br0" timeOffset="-175689.69">26363 9988 735 0,'-10'-13'0'0,"1"3"0"0,4 1 0 0,2 4 0 0,-2-2 0 0,5 3 436 0,0 3-199 0,10-2-100 15,9 3 218-15,7 0-160 0,2 0-69 0,1 0 58 16,1 11-74-16,0 2-36 0,-2 4 0 0,-5 0-66 16,5 5 9-16,-11 2 20 0,-2 1 0 15,-3-1-127-15,-9 5 64 0,-1-3 31 0,-2 6 10 0,0-6-54 16,-12-2 37-16,-9 1 1 15,-6-2 121-15,-4-3-63 16,-5-3 6-16,2-6 143 0,-2-5-88 0,2-4-47 0,4-2 0 0,0 0 42 16,2-4-29-16,10-8-9 0,7-5-38 0,8-3 31 15,3-1-1-15,0 0-30 16,14-6 10-16,9 2-216 16,8 1 103-16,4 0 52 0,4-3-440 0,6 3 220 0,2-6 89 0,-1 4-400 0,0 4 254 0,2-3 127 46,-3 0 63-46,-3 3-103 0,1-2 74 0,-13 7 50 0,-8 5 1 0,-7 4-9 0,-7 3 25 0,-4 2-9 0,-4 3 35 0,0 0 329 47,-7 6-165-47,-8 8-81 0,2 4 551 0,-2 1-320 0,0 3-76 0,1-1 362 0,5 3-263 0,0-1-131 0,6 1-66 0,-2 2-3 0,5-6-36 0,0-1 0 32,3-1-26-32,6-2-88 0,5-4 43 0,4 0 10 15,4-7 34-15,3-5-298 0,1 0 149 0,1-6 74 0,2-12-286 0,-2 0 173 16,-3-8 5-16,-2-1 7 0,-5-2 38 0,-2 0 32 31,-2-2 0-31,3-2 204 0,-11 7-81 0,1 2-46 0,-3 6 0 0,-1 3 130 0,-2 7-83 0,0-1-54 16,0 9 35-16,0 0 403 0,-2 0-162 0,-1 5-124 15,3 8-37-15,0 7-41 32,0 1-75-32,0 2 0 0,1 1 0 0,4 1 0 0,2 1 0 0,6 3-183 0,-4-6 16 0,1-1 103 0,0 1 44 0,-1-1-713 15,-2 2 323-15,3-2 178 16,-5-3 101-16,-4-4-260 0,-1 0 176 0</inkml:trace>
  <inkml:trace contextRef="#ctx0" brushRef="#br0" timeOffset="-175490.22">26553 10307 2572 0,'-21'0'0'0,"3"0"0"0,10 2 0 0,-1 0 0 0,9 4 0 0,4-1 0 0,18-1 0 0,9 3 0 0,10-4 551 15,12 0-247-15,2-3-139 0,5 0-63 0,-1 0-31 16,5 0 10-16,-2 0-44 0,7-4-230 0,-10-1 111 16,-7 0 59-16,-3 1-612 0,-7 1 336 0,-8 2 168 15,-2 1 94-15,-16 0-827 16,-8 1 389-16,-8 9 219 0,-8 2 109 0</inkml:trace>
  <inkml:trace contextRef="#ctx0" brushRef="#br0" timeOffset="-175189.52">26690 10575 1974 0,'-20'2'0'0,"5"1"0"0,6-1 0 0,2 4 0 0,7 0 0 0,0 0 0 0,2 5 0 0,12-2 301 0,10 1-132 0,0 4 6 16,3 0-69-16,6 2-25 0,-8-1-9 0,0 2-147 15,0-1 56-15,-5 3 28 0,-4-2 0 0,-1 6-145 0,-10-3 82 0,-4 1 45 16,-1 5 1-16,-16-3 21 0,-5 0-1 15,-9 4 30-15,-3-8 156 0,-5-2-110 16,-1-2-33-16,1-7 82 0,2-3-58 0,-4-3-22 16,11-2-5-16,6-2 117 0,4-7-66 0,7-3-33 0,3-3 0 0,4 1-25 15,5-3-8-15,2 1 0 0,12 1 1 0,3-1-217 16,5 0 109-16,1 0 63 16,-2 4-503-16,2 1 239 0,2 0 137 0,-2 3-262 15,0 0 180-15,1 0 79 0,-3 3 54 0,-1 0-485 0,0 1 265 0</inkml:trace>
  <inkml:trace contextRef="#ctx0" brushRef="#br0" timeOffset="-175003.01">26954 10700 1134 0,'7'-11'0'16,"-1"-1"0"-16,4 0 0 0,0 5 0 0,3-1 205 0,1 1-84 0,3 4-42 0,2 1 0 0,4 0 443 0,-4 2-248 0,4 0-119 16,-1 11-59-16,-2 3 98 15,-3 4-80-15,2 4-29 0,-10 1-79 0,-3 0 1 16,-4 5 28-16,-2-2-97 0,0 4 58 0,-9-5 15 0,-7 1 0 15,-4-3 0-15,-2-2-1 0,-6-4 26 0,-2 4 9 16,2-11-213-16,0-2 53 0,3-5 63 16,3-3 30-16,5 0-476 0,3-2 207 0,11-12 131 15,3-8-417-15,3-7 270 0</inkml:trace>
  <inkml:trace contextRef="#ctx0" brushRef="#br0" timeOffset="-174865.38">27327 10606 2719 0,'0'3'0'0,"0"-1"0"0,0 5 0 0,-6 1 0 0,-1 8 0 0,-6 2 0 0,0 5 0 0,-4 7 550 0,1 4-261 0,3 0-126 0,4 2 47 16,6 2-210-16,3-3 0 15,2 3 0-15,19-9 0 0,7-4 0 0,11-6 0 0,8-2 0 0,5-11 0 16,15 0-279-16</inkml:trace>
  <inkml:trace contextRef="#ctx0" brushRef="#br0" timeOffset="-174165.01">27676 10352 2358 0,'0'0'0'0,"1"0"0"0,-1 0 0 0,2 0 0 0,-1 0 0 0,3 1 0 0,4 1 0 0,2 0 402 0,3 1-182 0,5-3-92 16,3 5 148-16,6-4-110 0,4 2-69 0,1 0-31 0,3-3-78 31,4 0 24-31,2 0 10 0,-6 0-506 0,1 0 261 0,-1 0 130 0,-8 0 65 15,0 0-777-15,-2 0 354 0,-10-7 141 0</inkml:trace>
  <inkml:trace contextRef="#ctx0" brushRef="#br0" timeOffset="-174017.4">27981 10103 1677 0,'-10'0'0'0,"3"0"0"0,2 0 0 0,4 0 0 0,-2 8 0 0,3 9 0 0,0 7 0 0,0 12 736 16,6 5-354 31,2 10-173-47,-2 11-85 0,-1 9 116 0,-4 6-101 0,-1 10-42 0,0-13-34 0,0-3-157 0,0-4 65 0,-1-8 33 0,-4-8-984 0</inkml:trace>
  <inkml:trace contextRef="#ctx0" brushRef="#br0" timeOffset="-172952.87">28544 9799 1689 0,'0'-16'0'0,"2"2"0"0,8 9 0 0,-1 4 0 0,7-2 0 0,0 3 0 0,4 3 0 0,3 9 244 0,0 6-108 15,1 4-50 1,1 3 26-16,-3 3-38 0,-3 3 0 0,2 4-28 0,-10-4-18 0,-1 3 9 0,-5 0-1 16,-3 1-136-16,-2-2 68 15,-2 6 44-15,-13-10-10 63,-5-1-9-63,-4-3 43 0,-3-5 0 0,-4-3 117 0,-1-2-59 0,3-7-35 0,-1-8-41 0,0 0 205 0,4 0-93 0,0-12-46 0,3-2-16 0,9-6 61 109,5-1-47-109,3-1-23 0,6-4 74 0,0-1-40 0,3 6-32 0,9 1-126 0,6-1 51 0,1 3 25 0,3 3 0 0,2-2-335 0,-2 5 175 0,2 6 93 0,1-1 26 0,1 3-723 0,0 1 341 0,4 1 179 0,-4 2 103 0,-3 0-284 0,0 0 189 16</inkml:trace>
  <inkml:trace contextRef="#ctx0" brushRef="#br0" timeOffset="-172766.37">29176 9612 1905 0,'-8'-11'0'0,"0"2"0"0,-2 0 0 0,-1 7 0 0,1-1 0 0,-7 3 0 0,2 3 373 0,-2 13-168 15,-1 9-85 1,2 4 456-16,6 5-271 0,-2 9-124 0,7-2-78 0,3 5 60 0,2 1-163 0,0 3 0 16,4 0 0-16,4 4 0 15,7-10 0-15,-3-3 0 0,0-2 0 0,-2-3 0 0,-5-4 0 16,0 4-526-16,-2-10 261 0,-3-2 75 15,-4-4 100-15,-8-2-565 0,-7-5 309 0,-1 2 146 16,0-6 86-16,-4-9-363 0,3 0 220 0,2 0 110 16,-2-6-207-16,6-14 181 0</inkml:trace>
  <inkml:trace contextRef="#ctx0" brushRef="#br0" timeOffset="-172631.73">28829 10065 2034 0,'-5'-9'0'16,"-3"0"0"-16,5 2 0 0,2 1 0 0,1 0 0 0,0 1 0 0,2-2 360 0,14 5-162 0,6 0 174 15,5 0-168-15,3-2-84 16,8 1-32-16,-2-1 114 0,3 2-83 0,1 1-41 0,5-1-1 0,0 1-591 16,2 1 284-16,-10 0 129 0,0 0 69 0,-4 0-827 15,-8 0 449-15</inkml:trace>
  <inkml:trace contextRef="#ctx0" brushRef="#br0" timeOffset="-172394.79">28498 10430 2181 0,'-13'0'0'0,"1"-1"0"0,5-3 0 0,2 3 0 0,2-1 0 0,3 0 0 0,11 2 319 15,14 0-142-15,13 0 352 0,11 0-246 0,9-2-115 16,0 2-71-16,1-3-7 0,4 2-27 0,4 0-39 15,-1-1-24-15,6 1-149 0,-13 1 50 0,-3-3 68 16,-6 3 33-16,-7-1-637 0,-7 1 336 0,0 0 176 16,-17 0-845-16,-14 0 466 0</inkml:trace>
  <inkml:trace contextRef="#ctx0" brushRef="#br0" timeOffset="-172086.97">28683 10569 1302 0,'-5'0'0'0,"0"0"0"0,2 0 0 0,3 0 0 0,0 3 203 16,0 7-89-16,9 2-38 0,7 8-1 0,3 0 373 15,1 1-206-15,0 7-94 0,1-1-145 16,-2 4 0-16,-3 1 33 0,-2 0-210 16,-6 3 105-16,-6 7 61 15,-2-7 18-15,-2 1-114 0,-18-2 67 0,-5-3 34 0,-6 4 8 0,1-12 202 16,-1-6-115-16,-4-5-38 0,5-7-94 0,-2-5 260 0,0 0-113 15,12-3-51-15,4-14 319 0,4-2-169 16,4-2-85-16,7 0 63 16,1-5-105-16,0 5-79 0,7-1 0 0,9 1 0 15,1 1 0-15,6 2 0 0,2-1 0 0,-2 4-132 0,1 1-31 16,1 3 99-16,1 0 50 0,-1-1-341 16,8 3 124-16,-8 4 115 0,4 0-754 0,-3 1 418 15</inkml:trace>
  <inkml:trace contextRef="#ctx0" brushRef="#br0" timeOffset="-171844.62">29100 10661 1363 0,'0'0'0'0,"-2"4"0"0,1-1 0 0,-2 3 0 0,1 6 0 0,-2 3 709 0,3 9-337 0,-1 2-168 16,2 6-75-16,0 1 118 0,0 0-105 0,0 1-53 0,0 0-27 15,0-8-107-15,2 5 50 16,5-11-9-16,-1-6-35 0,-2-4 37 0,1-4 0 0,0-3-23 15,1-3 39-15,3-3-9 16,-1-9 31-16,2-10 57 0,-1-3-29 0,5-4-73 0,-2-2 28 0,3-3-151 16,2-3 71-16,0-1 33 0,3 2 0 0,1-6-665 15,-3 13 335 1,2-5 148 0,-1 7-243-16,1 1 209 0,-4 3 104 0</inkml:trace>
  <inkml:trace contextRef="#ctx0" brushRef="#br0" timeOffset="-171630.19">29533 10339 2531 0,'-6'-13'0'0,"3"8"0"0,1-1 0 0,-1 2 0 0,3 3 0 0,-1 0 0 0,1-1 0 0,0 2 0 0,0 0 731 0,0 0-348 0,0 0-174 16,0 0-132-16,0 0-285 0,0 0 94 0,4 3 75 16,1 2-753-16,3 1 414 0,-1-3 207 0,6-1-875 15,-3 0 512-15</inkml:trace>
  <inkml:trace contextRef="#ctx0" brushRef="#br0" timeOffset="-171320.02">29762 9871 2157 0,'9'-12'0'0,"3"2"0"0,2 2 0 0,5 5 0 16,5 0 0-16,-1 3 0 0,1 0 0 0,0 12 0 0,2 5 378 0,-1 7-171 0,0 1-77 0,-7 6-121 0,-2 0 27 0,-3 1-1 16,-5 4 1-16,-5-4-191 0,-2 8 105 0,-1-8 38 15,-16 2 23-15,-9-1-39 31,-1-6 32-31,-5 0-1 0,-2-1 3 0,5-16-8 0,-2-3-28 0,3-4-1 0,4-3 208 0,2 0-86 16,-3-5-52-16,12-10 154 16,4 1-78-16,2-8-45 0,6 0 2 0,0-3-44 0,2 0 17 0,11 3-10 15,4-2 1-15,2 2-29 0,3 3 1 0,0 2 28 16,4 0 8-16,-5 6-207 0,0 1 97 16,1 3 50-16,-1 3-601 0,2-1 298 15,-1 5 108 1,-3 0-580-16,0 0 377 0,-1 3 189 0,0 0 95 0</inkml:trace>
  <inkml:trace contextRef="#ctx0" brushRef="#br0" timeOffset="-171076.67">30252 9862 1303 0,'0'-4'0'0,"0"0"0"0,0 2 0 0,0 2 0 0,0 0 0 0,0 2 0 0,0 13 609 0,0 5-287 0,-3 4-134 0,1 7 62 15,-1-2-107-15,1 2-53 0,2 1-28 16,-1 0 32-16,1-1-21 0,0-7-8 0,0-3-81 15,0-1 26-15,0-9 1 0,3-5 24 0,5 1 51 16,4-7-10-16,0-2-40 0,5-17-1 0,3-1 52 16,0-9-25-16,8-3 8 0,-4 2-51 0,2-5 17 31,1 2-1-31,-1 1 1 0,0 3-176 0,1-3 95 0,-7 11 35 0,-5 5-553 16,-1 4 279-16,-4 1 117 0,-2 11 77 0,-1-3-665 15,-5 3 365-15,-2 9 177 0,-2 8 88 0</inkml:trace>
  <inkml:trace contextRef="#ctx0" brushRef="#br0" timeOffset="-170869.87">29762 10407 2056 0,'-10'0'0'16,"5"0"0"-16,3 0 0 0,2 0 0 0,0 0 0 0,10 0 0 0,16 0 0 0,6 0 827 0,15 0-396 0,4-3-198 31,8-3-98-31,5-3 57 0,12-4-135 0,-9 3-57 0,1 1-134 0,-2-3 14 0,-8 3 78 0,-6 1 39 16,0 4-652-16,-21 2 342 0,-6 1 173 0,-9 1-398 15,-6 0 266-15,-8 7 37 0,-2 5 91 16,-13-3-541-16</inkml:trace>
  <inkml:trace contextRef="#ctx0" brushRef="#br0" timeOffset="-170500.28">29787 10654 1273 0,'0'0'0'0,"-1"1"0"0,-1-1 0 0,1 3 0 0,1-1 0 0,0-1 0 0,0 0 0 0,1 5 0 0,10-2 376 0,5 3-171 16,3 3-84-16,1 2-35 0,3 0-24 0,3 5 8 16,-4 2-35-16,-3 1-35 31,-2 4 0-31,-4 0 35 0,-3 2 1 0,-4 6-40 0,-6-6 15 0,0 2 1 16,-16-2 58-16,-3-1 1 0,-4-4-36 0,-3 2 10 0,0-9 144 0,0-5-77 0,2-3-38 15,-1-5 97-15,2-1-68 0,0 0-25 16,7-1-9-16,5-10-25 0,1-2-8 0,6-2-1 15,4-2 1-15,0-1-51 0,0 1 21 0,5 1 0 16,12-1-212-16,1 2 121 0,2 2 60 0,3-1 39 16,0 4-651-16,0 0 310 0,2 1 104 0,-1 1-563 15,-1 1 375-15,4-2 179 0</inkml:trace>
  <inkml:trace contextRef="#ctx0" brushRef="#br0" timeOffset="-170189.39">30152 10724 1592 0,'-6'0'0'0,"-2"-3"0"0,4 0 0 0,1-2 0 0,2 4 0 0,-3-2 263 0,4 0-119 0,0 3-54 0,1-3 300 15,8 1-178-15,4 2-88 0,2 0-36 0,-2 0-14 16,4 0 0-1,0 0-39-15,0 5-42 0,-1 4 1 0,1 1 49 0,-6 0-8 0,3 2-164 0,-6 2 82 16,1 1 41-16,-4 3-80 16,-2 4 69-16,-1-2-12 0,-2 2 26 0,0 2-75 0,-12 1 37 0,-2-3 1 15,-3 4-14-15,-2-7-8 0,-4-3 23 0,0-1-8 16,-1-5-58-16,0-4 42 0,3 0-6 16,3-6 56-16,4 0-307 0,3-6 142 15,6-12 72-15,5-2-392 0,0-3 223 0,3-2 124 16</inkml:trace>
  <inkml:trace contextRef="#ctx0" brushRef="#br0" timeOffset="-169992.91">30468 10643 1027 0,'0'-1'0'0,"0"-3"0"0,0 0 0 0,0-4 0 0,0 6 0 0,0 1 590 0,-4-2-277 0,-1 3-139 0,0 0 416 0,-4 3-269 15,4 9-147-15,-1 3-69 16,-1 3 113-16,3 3-92 0,1 5-45 0,1 1 131 15,2 0-212-15,0 0 0 0,0-1 0 0,3 1 0 16,6-1 0-16,5 1 0 0,3-5 0 0,3 0-70 16,0-6-66-16,8-2 86 0,-2-5-712 0,7 1 323 15,-3-6 212-15,2-4 62 0,1 0-672 0</inkml:trace>
  <inkml:trace contextRef="#ctx0" brushRef="#br0" timeOffset="-169798.43">30941 10990 3705 0,'0'0'0'0,"0"-1"0"0,0-1 0 0,0-2 0 0,0 3 0 0,0-1 0 0,0 1 158 0,0-1-90 16,0 2-68-16,0-1 0 0,0 1 0 0,0-2 0 15</inkml:trace>
  <inkml:trace contextRef="#ctx0" brushRef="#br0" timeOffset="-167309.92">32935 7732 340 0,'-7'-3'0'0,"-3"-1"0"0,5 3 0 0,-1-1 0 0,0 0 0 0,1 0 0 0,-3 2 63 0,2-3-48 15,2 1 1-15,1 1 213 0,-1 1-97 0,1-1-48 16,-3-2-16-16,2 3 181 0,1 0-107 16,2 0-53-16,-1-1 259 0,1 1-157 0,-1 0-69 0,2 0-48 15,0 0 87-15,0 0-63 16,0 1-31-16,8 4 318 15,6 4-166-15,7-2-97 0,4 2-43 0,12-1 196 0,5-1-121 0,9 0-59 0,4-1-21 0,-1-1-109 32,-1-1 35-32,3 3 0 0,-1-1-100 0,-4 1 67 15,2 2 43-15,-20 0-8 0,-4 2-34 0,-9-2 34 0,-7 1 0 0,-8-1-78 16,0-2 54-16,-5-4-33 0,0-2 30 0,-4-1 95 16,-4 0-37-16,0 0-23 15,1 0-22-15,-3 0 233 0,3-1-141 0,-1-4-80 0,2 0-153 0,1 2 33 16,2-1 65-16,2 2 47 0,-2 1-1258 0</inkml:trace>
  <inkml:trace contextRef="#ctx0" brushRef="#br0" timeOffset="-165337.35">28288 12472 1605 0,'0'-17'0'0,"0"3"0"0,0 6 0 0,0 5 0 16,0 2 0-16,0 1 0 0,0 10 372 0,3 11-158 0,2 11-92 0,0 11 349 0,2 10-216 0,-2 5-109 15,-1 2-53-15,-1 9 90 0,-2-8-77 0,2 8-34 16,-3 0 0-16,0 3 47 16,0-7-40-16,0 10-57 0,0-20-22 0,-3-3-50 15,0-9-8-15,3-7 48 0,-1-9-421 0,-1 0 244 16,2-19 95-16,0-7-610 0,0-1 314 16,0-1 174-16,0-14 89 0,3-8-218 0,9-8 157 0,2-6 75 15</inkml:trace>
  <inkml:trace contextRef="#ctx0" brushRef="#br0" timeOffset="-165189.74">28483 13063 802 0,'0'0'0'0,"0"0"0"0,3 0 0 0,-2 0 0 0,3 0 566 0,-1 0-265 0,3 9-131 31,-1 6-66-31,0 2 180 0,3 5-113 0,-1 2-71 0,-3 2 170 0,3 3-116 0,-2 0-58 0,-1 0-29 16,0 1-182-16,1-9 72 0,-3-5 40 0,0 0-557 15,-1-7 298-15,1-3 150 0,-2 0 85 0,0-6-647 16,0 0 276-16</inkml:trace>
  <inkml:trace contextRef="#ctx0" brushRef="#br0" timeOffset="-164766.87">28658 12951 734 0,'1'0'0'0,"0"0"0"0,0 0 0 0,1 8 0 0,1 1 448 16,1 8-195-16,0 2-113 31,0 10 117-31,-2 4-110 0,-1 2-55 0,1 7-27 0,0 1 110 0,-2-8-73 0,0-2-33 0,0-7-77 0,0-2 1 0,0-8 44 15,0-2 10-15,0-9-130 0,0-5 60 0,0 0 30 16,0-8 0-16,4-9 11 16,2-4-9-16,2-3 27 0,3 0-34 0,0 1 26 0,1 0-39 0,4 0-14 15,-3 5 106-15,1 1-34 16,0 4-2-16,1 3 74 0,-3 3-42 0,3 0-8 16,-3 7-6-16,0 0 48 0,-3 0-37 0,-2 10 0 15,3 4-37-15,-4 5 48 16,-3 1-47-16,-2 2-1 0,-1 1-26 0,0-1 26 15,0-2 0-15,0-3 10 0,0-5-156 0,0-3 73 16,0-4 37-16,0-2-289 0,0-3 150 0,6 0 54 0,1-7 43 0,6-10-38 31,-1 0 32-31,5-1-11 0,-1 0 1 0,3 0 181 16,-3 2-71-16,1 3-50 0,0 4 268 0,-4 1-134 0,0 5-72 0,3 1-16 16,-6 2 92-16,0 0-30 0,-3 10-43 0,-1 7-29 15,-3 2-2-15,2 3 9 0,-4 0-9 0,-1 0-575 16,0 0 280-16,0-1 131 47,0-1 74-47,0 2-1051 0</inkml:trace>
  <inkml:trace contextRef="#ctx0" brushRef="#br0" timeOffset="-163959.83">28334 13748 421 0,'0'-1'0'0,"0"-3"0"0,0 3 0 0,0-2 0 0,0-1 0 0,0 2 0 0,0 1 311 0,0-2-138 0,0 2-68 0,0-2 146 0,0 0-99 32,0 2-63-32,0-2-26 0,0 3 73 0,0 0-50 0,0 0-25 0,0 0 45 0,0 3-39 15,-4 6-1 1,0 4-30-16,-5 3-32 0,-2 4 32 0,-2 1 8 16,-3 0-8-16,-3 4 24 0,-1-3-25 0,0 4 1 0,-2-6 79 0,-3 4-31 31,4-7-9-31,3-1-40 0,1-3 107 0,5-5-54 0,4 0-26 0,-3-2 9 0,10-6-9 0,1 0-26 15,2 0 0-15,16 0-104 0,3-5 52 0,9-1 34 16,-1 0-8-16,6-1-10 16,-1 1 0-16,-1 2 36 0,-1 0-85 0,4 1 45 15,-6 0-9-15,-3 2-1 0,-2-2-3 0,-3 3-1 16,-5 0 2-16,3 0 55 0,-9 0-6 0,-7 0-28 16,-1 0 7-16,-1 0 115 0,-2 0-50 0,0 0-27 15,-2 0 2-15,-5-3 133 0,-5-5-67 0,1-1-44 16,-2-3-40-16,-2-2 10 0,5-1-8 0,-3-2-20 15,1-1-141-15,1-2 70 16,-4-1 55-16,8 1-162 0,-2 3 85 0,4 0 49 16,-1 5 7-16,3 0 81 0,-1-1-21 0,4 5-37 15,0 0-33-15,0 2 107 0,10-1-64 0,4 6 0 16,8-5 205-16,4 4-136 0,5 1-81 0,5 1 0 16,4 0 0-16,3 3 0 0,3 4 0 0,-4 8 0 15,-2-1 0-15,-4 3 0 0,-5 2 0 0,-3 2 0 31,-2 3 0-31,-13-3-1 0,-7 1-19 0,-4 0-124 0,-2 2 67 0,-3 0 34 0,-13 2 62 16,-6-5-41 0,-7-3-8-16,-1-1-37 0,-3-2 313 0,-2 0-128 0,-4 1-97 0,7-9-21 0,-2 2 0 0,4-2 0 15,5-5 0-15,2 0-361 16,0 0 100-16,12-2 128 0,7-2 63 0,4-9-750 16,2-10 392-16,17-5 196 15</inkml:trace>
  <inkml:trace contextRef="#ctx0" brushRef="#br0" timeOffset="-163788.29">28922 13612 1681 0,'2'-12'0'0,"1"5"0"0,-2-1 0 0,0 6 0 0,-1-4 0 0,0 6 393 0,0 0-178 15,-8 6-90-15,-4 11 258 0,2 0-164 32,0 7-97-32,0 1 380 0,3 1-233 0,3 3-247 0,2 0-22 0,2 2 0 0,0-4 0 0,0 2 0 15,10-2 0-15,6-4 0 16,3-1-40-16,4-2-16 0,3-8-672 0,0-3 382 0,2-8 191 15,0-1-21-15,-2 0-558 0,4-4 340 0,-9-8 184 0,-3-3-163 16</inkml:trace>
  <inkml:trace contextRef="#ctx0" brushRef="#br0" timeOffset="-163630.71">29101 13694 1822 0,'-10'0'0'0,"1"0"0"0,4 0 0 15,0 0 0-15,1 0 0 0,4 4 0 0,0-1 0 0,4 3 0 0,6 1 543 0,8-3-254 0,-1 3-118 16,5-2-238-16,-1-2 52 16,1-1 25-16,2 0-623 0,-1-2 316 0,2 0 164 0,-5 0 73 0,-1 0-354 15,0-2 194-15,-3-1 98 0</inkml:trace>
  <inkml:trace contextRef="#ctx0" brushRef="#br0" timeOffset="-163432.24">29329 13541 722 0,'0'-1'0'0,"0"-2"0"0,0 2 0 0,0-1 0 0,0 2 127 16,4 0-46-16,4 0-24 0,2 0 0 0,3 0 211 0,3 0-107 16,2 2-67-16,0 4-22 0,2 3-1 15,-2 1-35-15,-2 0 63 0,0 3-22 0,-5-2-10 16,-5 6-31-16,-3-3 59 0,-3 6-29 0,0-1 0 16,-9 3-22-16,-9-3-9 0,-4 0 0 0,-3 2 1 15,0-3 0 1,-3-3-110-16,0 2 64 0,6-6 18 0,3-4-504 0,2-1 252 15,6-5 104-15</inkml:trace>
  <inkml:trace contextRef="#ctx0" brushRef="#br0" timeOffset="-163186.9">29575 13696 1457 0,'-1'2'0'0,"-2"1"0"0,-2 2 0 0,4 0 0 0,-2 2 0 0,2 3 476 0,1-1-220 0,0 1-111 0,0 2-45 0,0 1 150 0,2-1-108 0,9 0-53 15,6-3-26-15,0-1-41 0,6-7 13 0,4-1 1 0,2 0-268 0,2-6 134 16,1-6 67-16,1-8 42 16,-9-1-210-16,-2 1 118 0,-5-1 58 0,-4-1-27 15,-7 2-7-15,-3 1-46 0,-3 5 41 0,-3 0 347 16,-14 4-165-16,-5 7-69 16,-6 0-37-16,0 3 143 0,-3 0-77 0,4 3 16 0,2 6-128 0,4-1 28 15,5 4 59-15,-3 0-570 0,10-2 262 0,4 3 127 16,4 2 68-16</inkml:trace>
  <inkml:trace contextRef="#ctx0" brushRef="#br0" timeOffset="-162101.45">30170 12716 856 0,'0'-10'0'0,"0"1"0"0,0-2 0 0,0 0 0 0,-1 2 0 0,1-1 0 0,0 0 0 0,0 1 288 0,-2-1-116 0,1 1-71 15,-1 1 146-15,-1 5-104 0,2 0-53 0,-2-2-25 16,2 3 60-16,-1 2-48 0,-2 0 0 0,0 1 48 16,-2 14-43-16,0 5-1 15,-2 4-32-15,-1 7 184 0,2 7-98 0,-4 1-48 0,2 7-24 0,-3 2 210 16,3 4-107-16,-1-4-69 0,5-3 165 0,0 6-225 15,5-5-37-15,0 3 0 0,0 1 0 0,10-11 0 16,10-6 0-16,3-1 0 0,8-7 0 16,3 4 0-16,1-15 0 0,1 1 0 15,4-9-43-15,0-3-13 0,-2-3 47 0,1 0-791 16,-9 0 387-16,-2-9 171 0,-4 0-531 0,-2 0 367 16,-4-2 183-16</inkml:trace>
  <inkml:trace contextRef="#ctx0" brushRef="#br0" timeOffset="-161127.13">29672 12922 370 0,'0'0'0'0,"0"0"0"0,0 0 0 0,-1 0 0 0,1 0 0 0,-2 0 0 0,0 0 128 0,1 0-44 0,1 0-1 0,-3 0 114 0,2 0-79 0,-3 8-30 15,3 6-10-15,0 5 180 0,1 1-110 16,0 5-54-16,0 2 178 0,0 1-121 16,0 1-57-16,1-3-27 0,8-1 37 15,2-6-33-15,3 3 10 0,1-10 27 0,1-7-35 0,1-1 0 16,2-4-34-16,4-5 26 0,-1-9 10 0,-3-10-36 16,-2-1-1-16,-4-6-79 0,-2 0 39 0,-4-1 1 15,-4-3-51-15,-3 5 41 16,0 3 25-16,-3 2-19 0,-10 2-27 0,-8 3 10 0,-2 1 6 0,-1 8-143 15,-3 5 81-15,1 4 18 0,1 2 29 0,1 0-125 16,0 7 62-16,9 5 24 16,3 2 0-16,4 2-225 0,8 2 128 0,0 0 64 15,3 3-375-15,19-4 225 0</inkml:trace>
  <inkml:trace contextRef="#ctx0" brushRef="#br0" timeOffset="-160729.66">30474 13248 1574 0,'0'0'0'0,"0"0"0"0,-1 0 0 0,-1 0 0 0,-2-1 0 0,1-5 0 0,0-1 0 0,-1 0 0 0,1-5 157 0,-3-2-59 15,2-1-30-15,-2-7 22 0,-2-1-11 0,1-3-40 0,-3-2-1 0,2-7 66 0,-2-1-33 0,0-6 9 16,3-2-64-16,1-2 22 16,0-5 1-16,5 0 0 0,1 0-72 0,0-5 46 15,1 15-10-15,11 6 58 0,1 7-22 0,5 4 0 32,1 10-14-32,6 2-28 0,-4 9 19 0,1 3 15 0,0 0-29 0,-1 15-38 0,0 3 22 15,0 5 5-15,-6 1-99 0,-4 3 60 16,-5 2 26-16,-3 3 0 0,-3-4-82 0,0 5 50 0,-8-5 17 15,-7-2 62 17,-5-2-12-32,-2-2-24 0,-3-3-26 0,-2 4 181 0,1-9-75 0,-3-5-38 0,2 1 8 0,-1-7 2 0,5-3-9 0,2 0 0 15,4 0-140-15,9-7 58 0,5-6 26 0,3-3 38 16,1 1-598-16,11-5 276 0,11 4 129 0</inkml:trace>
  <inkml:trace contextRef="#ctx0" brushRef="#br0" timeOffset="-160543.16">30769 12551 2424 0,'2'-11'0'0,"4"3"0"0,1 0 0 16,6 2 0-16,-3 4 0 0,5 2 0 0,2 0 0 0,0 8 0 0,5 6 543 0,1 7-242 0,-3 3-137 0,-1 3-2 0,-2 3-61 47,-2 5-32-47,-4-1 1 15,1 8-135-15,-9-6 47 0,-3 2 28 0,0 3-344 0,-15 1 186 0,-8-1 93 0,-6 3 57 0,-6-6-595 0,-5-2 304 0,-3 1 150 16,-1-3-51-16,-3 1-508 0</inkml:trace>
  <inkml:trace contextRef="#ctx0" brushRef="#br0" timeOffset="-160198.57">29839 13481 1188 0,'-25'0'0'0,"4"3"0"0,3 1 0 0,1 1 0 0,2 1 0 0,5-3 0 0,7 0 532 0,1 0-248 0,2-1-122 0,0 1-62 16,14 1 332-16,11-3-201 0,11-1-96 0,9 0 297 15,11 0-197-15,7 0-98 0,13-1-74 16,-3-6-63-16,3-1 0 0,1-1 0 0,4 0 0 16,7 0 0-16,11-5 0 15,-18 4 0-15,-1-1 0 0,-6 0 0 0,-7 3 0 0,-11 1 0 0,-5 1-246 16,-24 0 101-16,-8 3 26 0,-12-1-214 16,-6 1 120-16,-1 0 88 0,0 1 33 0,-10 2-247 0,-7-3 150 15,-2 3 76-15,-4 0-295 0,-3 0 186 0</inkml:trace>
  <inkml:trace contextRef="#ctx0" brushRef="#br0" timeOffset="-158944.75">30504 13692 849 0,'0'0'0'0,"0"-3"0"0,0 1 0 0,0 2 0 0,0-3 0 0,0 2 0 0,0-1 256 0,0 1-100 0,2 1-64 0,1 0 185 0,-3 0-120 16,0 0-59-16,0 0-31 0,0 3 133 0,0 5-86 16,0 2-38-16,-9 5 28 0,-2 1-34 0,-2 2 1 15,-7 4-23-15,-1 2 107 0,-5 0-58 0,-1 2-30 16,-5 0 0-16,2 2 144 31,-4 1-78-31,3-8-52 0,7-1 0 0,3-4 161 0,5-5-102 0,7-4-118 0,0 1-22 0,9-4 0 0,1-4 0 0,19 0 0 16,8 0 0-16,4-3 0 15,7-1 0-15,1-4 0 0,2 1 0 0,-2-1 0 0,3 1 0 16,0 0 0-16,-3 0 0 0,-5 3 0 16,1-2-49-16,-4 2-73 0,-6 0 59 0,5 1-12 15,-17 0 6-15,-4 3-1 16,-6 0 18-16,-2 0 18 0,-2 0 208 0,0-3-107 0,-10 1-45 0,-6 1 196 62,-6-5-165-62,1 1-53 0,-5-2 0 0,2-4 0 0,3 2 0 0,-2-5 0 0,1 2 0 0,2-4 0 0,0 2 0 16,-3-5 0-16,10 5 0 0,-1-1 0 0,2 1 0 0,3 1 0 16,1 2 0-1,3-1 0-15,5 4 0 0,0 1 0 0,2 1 0 0,11 2 0 0,1 0 0 16,3 3 0-16,1-1 0 0,2 2 0 0,0 0 0 0,0 0 0 16,2 0 0-16,3 3 0 0,-1 1 0 0,3 0 0 0,-1 2 0 0,5-1-58 0,-3 1-56 0,7 2 50 15,-9-1 12-15,0 1-75 16,-3 0 40-16,-3 3 28 0,-4 1-3 0,1 2 48 0,-10-1-24 15,-4 1 0 1,-3 3 178-16,0-2-88 0,-4 2-47 0,-12 3-9 0,-5-6 294 0,-1 2-151 16,-7-5-49-16,2 0-89 0,-4-1-1 15,1-3 0-15,3-2 0 0,2 0 0 16,2-5 0-16,2 0 0 0,-1 0 0 0,6 0 0 0,3 0 0 0,6 0 0 16,2 0-332-16,5-7 3 15,0-3 111-15,3 3 99 0,16-1-712 0,5-1 396 0,3-3 199 0</inkml:trace>
  <inkml:trace contextRef="#ctx0" brushRef="#br0" timeOffset="-158740.3">31046 13663 1532 0,'0'-17'0'0,"0"3"0"16,0 4 0-16,0 0 0 0,0 5 0 0,-3 3 0 0,-4 2 655 0,0 0-309 15,-4 7-153-15,-4 7-69 0,4 6 316 0,-6 4-201 0,2 2-101 0,-1 2 126 0,6 2-264 16,-3 3 0-16,6-7 0 15,4 0 0-15,3-1 0 0,0-1 0 0,0-3 0 16,9 5 0-16,7-8 0 0,7-6 0 0,4 0 0 16,5-5 0-16,2-2 0 0,4 0 0 0,-4-5-656 15,3 0 205-15,-3 0 173 0,1 0-306 0</inkml:trace>
  <inkml:trace contextRef="#ctx0" brushRef="#br0" timeOffset="-158589.7">31584 13906 3890 0,'-7'-18'0'16,"3"9"0"-16,4 2 0 0,0 1 0 0,0 4 0 0,0 0 0 0,0 1 0 0,0-2 0 0,0 3 41 0,2 0-41 0,3 0 0 0,3 0-133 0,-2 0-282 0,2 0 222 0</inkml:trace>
  <inkml:trace contextRef="#ctx0" brushRef="#br0" timeOffset="-146395.62">10013 17018 979 0,'-8'-6'0'0,"-3"0"0"0,3 1 0 0,0 2 0 0,-2-1 259 0,2 2-116 0,3 2-54 16,-4 0-26-16,0 3 228 0,1 9-128 0,0 5-54 15,4 2 159-15,0 5-116 0,1 5-58 0,3-1 170 16,0 3-115-16,0 2-46 15,8-6-39-15,4 3 71 0,5-3-50 0,4-4-24 16,3-2-1-16,5-1-116 0,0-9 41 0,-1-5 26 16,3-6-1-16,-1 0-64 0,-2 0 45 0,3-12 31 15,-6-6-191-15,-6-6 102 0,-5-3 15 0,-6-1-6 16,-3-1 9-16,-4 0 22 0,-1-1-27 0,-5 6 341 16,-9 0-153-16,-3 2-70 31,-3 3-34-31,-2 1 306 0,-3 9-220 0,0 3-116 0,-1 5 0 0,1 1 0 15,2 1 0-15,-3 10 0 0,8 2 0 0,6 2 0 0,1 3 0 0,8-1 0 16,3 0-525-16,0 2 225 0,3-7 113 0,12 1-687 16,3-3 418-16,5-3 210 0</inkml:trace>
  <inkml:trace contextRef="#ctx0" brushRef="#br0" timeOffset="-146189.29">10423 16805 1643 0,'-7'-7'0'0,"0"3"0"0,-3-2 0 0,5 5 0 0,0-1 0 0,0 2 237 16,0 0-101-16,1 2 640 0,0 9-360 0,2 7-195 15,1 6-92-15,1 5 190 16,0 3-265-16,0 7-54 0,7 4 0 0,2-2 0 0,6 2 0 16,3 1 0-16,3-3 0 0,2 2-581 0,3 0 280 0,-1-11 163 31,-1-3-296-31,1 0 117 0,0-4 154 0,-5-6-649 0,0 1 378 0</inkml:trace>
  <inkml:trace contextRef="#ctx0" brushRef="#br0" timeOffset="-145711.02">10817 17365 1681 0,'0'2'0'0,"0"2"0"0,-5-1 0 15,2 2 0-15,0 0 0 0,-3 2 0 0,1-3 0 0,-1 2 727 0,1-3-346 0,0-1-172 0,-2 0-86 16,-1 1 179-16,-1-3-138 0,2 0-63 15,0-5-29-15,-1-6 1 0,-1-5-37 16,2-5-17-16,1-6-9 0,1-5 23 0,1-5-33 0,3-10-1 16,1-6-1-16,0-12 5 0,0 1-3 0,4-2-172 15,8 6 84-15,1 4 5 0,2 11 51 0,2 1-44 16,-2 20 35-16,0 10-10 0,-1 6 14 0,-1 8 7 16,-1 0 9-16,2 6 116 0,-4 10-53 0,-5 8-31 15,-1 1 1-15,-3 3 94 0,-1 1-56 0,0 4-13 31,-1-5 2-31,-6 0 158 0,-6-3-155 0,1 0-42 0,-1-4 0 0,0 1 0 16,0-5 0-16,1-3 0 0,1-5 0 0,-3-1-26 16,5-3-18-16,-2-3-637 0,3-2 335 0,4-2 144 15,4-11 88-15,0-5-310 0,0-4 193 0,6 0 89 16,8-5 57-16,2 1-516 0,4-1 282 0,1 1 141 16,1 4 71-16,3-3-131 15,0 6 123-15,0 2 37 0,1 1 278 0,3 5-136 0,-2 2-50 0,3 4 543 31,-5 5-293-31,-5 0-150 0,2 0-75 0,-2 11 334 0,1 2-80 0,-8 1-139 16,0 6-9-16,-2 0 443 0,0 4-276 0,-5 0-138 16,-1 5-59-16,-2-4 182 0,-3 4-130 15,0 0-106-15,-9-1-89 0,-7-1 12 0,-1 5 35 0,-5-9-543 16,-3 0 280-16,1-2 140 16,-8-1 71-16,0-2-818 0,-6 5 355 0,6-6 235 15</inkml:trace>
  <inkml:trace contextRef="#ctx0" brushRef="#br0" timeOffset="-145420.79">10159 17493 2048 0,'-26'0'0'0,"10"-2"0"0,8 2 0 0,1 0 0 0,5 0 0 0,2 0 511 0,0 0-228 0,9 0-128 16,13 0-60-16,8 0 346 15,7 0-203-15,7 0-100 0,6 0-116 0,-2-1-22 16,2-3 0-16,6-1 0 16,2 2 0-1,5-4 0-15,11 2 0 0,-10-1 0 16,-1 0 0-16,0 1 0 0,-4-2 0 0,5-1 0 16,-19 0 0-16,-3 5-52 0,-8-5 35 0,-3 4-508 0,-13-1 209 0,2 1 126 31,-18 3-82-16,-2-1 118-15,-2 2 58 0,-14 0 30 0,-8 0-388 0,-5 0 199 16,-2 7 114-16</inkml:trace>
  <inkml:trace contextRef="#ctx0" brushRef="#br0" timeOffset="-144939.57">10522 17615 1894 0,'-11'6'0'0,"1"1"0"0,2 3 0 0,-1 2 0 0,-1 5 0 0,-1 3 0 0,-4 4 0 0,2 1 0 0,-1 2 186 0,0 0-75 0,0 2-37 0,-2-2-13 15,-3 3 9-15,2-7-34 0,1-3 78 16,1-6-38-16,4-3-1 0,-1-5-39 0,4-1 150 16,1-5-80-16,5 0-35 0,2 0 0 0,0-2 102 15,0-3-69-15,9-2-24 0,2-3-10 0,6 3 17 16,1 2-25-16,3 0 0 0,2 2-6 0,4-1-11 16,-2 4-20-16,2 0-25 0,1 0 0 0,1 0 0 15,4 4 0-15,-4 0 0 16,-3 1 0-16,2 2 0 0,-2-3 0 0,-4 2-140 15,3-1 62-15,-8-2 24 0,-4 0 33 0,-4-3-71 16,-5 0 43-16,-1 0-6 0,-2 0 195 0,-1 0-81 16,-7-12-37-16,-7-3 41 0,-4 0-36 0,0-4 5 31,-4-2-42-31,1 0 113 0,-1-2-50 0,2 3-53 0,2-1 0 0,3 1 0 0,-4-1 0 0,8 8 0 16,5-1 0-16,0 0 0 15,6 5 0-15,0-1 0 0,1-1 0 0,17 5 0 0,8 3 0 0,7 3 0 16,3 0 0-16,7 0 0 15,1 3 0-15,1 8 0 0,-3 5 0 0,1 2 0 16,-4 1 0-16,-7 2 0 16,1 2 0-16,-12-1-36 0,-8-2-67 0,-7 2 19 0,-4-1 24 15,-2 1 0-15,-10 2 210 0,-10-6-88 16,-7-1-49-16,-2-2 105 0,-5-5-118 0,0 0 0 16,-2-3 0-16,6-5 0 0,2-2 0 0,3 0 0 0,5 0 0 0,3-2-337 15,3-9 40-15,9-2 144 0,5-5 53 0,1-4-811 16,15 0 437-16</inkml:trace>
  <inkml:trace contextRef="#ctx0" brushRef="#br0" timeOffset="-144774.01">11093 17599 2645 0,'0'-1'-1'0,"-2"0"1"0,1-2-1 0,-3 3 1 0,-3 0 0 0,-1 0 0 0,-3 12 0 0,2 3 968 0,-2 3-648 0,-1 5-320 15,5 1 0-15,4 1 0 0,3 4 0 0,0 0 0 16,3 0 0-16,16 2 0 15,1-8 0-15,8-3 0 0,6-6 0 0,-1-4 0 16,6-4 0-16,4-6 0 0,-4 0-638 0,2-9 76 16</inkml:trace>
  <inkml:trace contextRef="#ctx0" brushRef="#br0" timeOffset="-144198.16">11741 17239 1854 0,'-14'0'0'0,"6"-1"0"0,2-1 0 0,4 2 0 0,2 0 0 0,0 0 0 0,3 0 262 0,13 0-117 0,4 0-54 0,5 0 263 0,2-2-159 0,3-1-80 16,2-1-68-16,-3-1-10 0,1 0 0 0,0 3 0 0,-2-1-398 16,0-1 199-16,1 2 109 0,-5 2 40 0,-4 0-842 15</inkml:trace>
  <inkml:trace contextRef="#ctx0" brushRef="#br0" timeOffset="-144019.64">11836 17577 1689 0,'-11'3'0'0,"-5"2"0"0,9 1 0 0,1 0 0 0,5-1 427 0,1 2-195 31,0 0-98-31,3-1 386 0,14 1-246 0,5-3-119 0,5 2-58 0,1-3 306 0,5 3-403 16,-4-6 0-16,3 2 0 0,-1 0 0 15,-2-2 0-15,-1 0 0 0,2 0-536 0,-8 0 198 16,-2 0 188-16,-5 0 94 0,-5 0-713 0,-3-2 296 16,-5 0 209-16,-2-1-308 0</inkml:trace>
  <inkml:trace contextRef="#ctx0" brushRef="#br0" timeOffset="-142828.24">12612 16966 1338 0,'-8'0'0'16,"-1"4"0"-16,1 2 0 0,0 5 0 0,-3 3 0 0,4 4 0 0,2 8 0 0,-1 2 0 0,4 4 207 0,2 0-85 0,0 0 205 0,0-3-149 0,11-6-71 47,1-3-34-47,5-3 65 0,-1-6-50 0,6-1-16 0,-4-7-9 0,1-3-54 0,0 0 28 0,-2-7 0 15,2-6 10-15,-6-4-62 0,-3-4 26 0,-4-4 0 0,-4-1-17 0,-2 0 44 16,0-6 8-16,-3 7 95 0,-10 0-51 0,-4 2-27 16,-1 3 0-16,-2 2 49 0,-2 1-28 0,-2 6-9 15,1 5-38-15,1 3-114 0,0 3 58 16,2 0 27-16,1 3 10 0,7 14-155 0,6 3 87 0,6 2 44 16,0 1-730-16,11-2 361 0,13 0 131 15,4-4-503-15,7-6 355 0</inkml:trace>
  <inkml:trace contextRef="#ctx0" brushRef="#br0" timeOffset="-142661.03">13011 16794 1641 0,'-16'-10'0'0,"5"3"0"0,-4 4 0 0,-1 1 0 0,2 2 0 0,2 0 0 0,-2 12 645 0,3 3-304 0,0 6-151 0,0 3-68 15,5 3 109-15,3 3-97 0,3 2-48 0,0 1-95 16,0 3 0-16,8 4 56 0,7-3-475 0,1-3 233 15,2 0 116-15,2-1 59 0,-1-1-707 16,3 1 378-16,-2-8 67 0</inkml:trace>
  <inkml:trace contextRef="#ctx0" brushRef="#br0" timeOffset="-142318.95">13363 17372 1403 0,'0'2'0'0,"0"0"0"0,-5-2 0 0,1 1 0 0,-2 1 0 0,-2-2 0 0,1 2 76 16,1-2-9-16,-3 0 228 0,-1 0 371 0,1-2-314 16,1-5-157-16,-7-4-83 0,4-3-42 0,0-6 0 15,-3-2-32-15,1-6-76 0,0-8 37 0,-3-5 10 16,2-4 29-16,4-5-64 0,1-7 32 0,6-1-1 16,3 3-4-1,0-4 45-15,3 15-9 0,11 3-20 0,5 11 6 0,1 6-43 16,2 7 34-16,4 2 51 0,-1 14-47 0,-6 1 11 15,4 0-8-15,-2 12-192 0,-6 5 92 0,2 3 50 16,-9 6-144-16,-3 3 81 0,-3 0 43 0,-2 3 9 16,-2-1 85-16,-7 2-42 0,-6-5 3 0,-2-2 74 15,-1-5-49-15,-1 0-22 0,-1-3-31 16,-4 0 128-16,5-10-56 0,-1-2-12 16,4-4 0-16,0-2-353 0,4 0 168 0,5-11 73 0,7-7-634 0,0-5 336 15,9-5 168-15,9-3 83 16,3 1-502-16</inkml:trace>
  <inkml:trace contextRef="#ctx0" brushRef="#br0" timeOffset="-142189.3">13552 16753 2240 0,'21'-6'0'0,"2"3"0"0,-2 2 0 0,-7 1 0 16,-1 1 0-16,-2 8 0 0,-4 5 0 0,0 3 0 0,0 2 0 0,-4 1 353 0,-3 3-158 0,0 2 118 0,0 4-138 0,-3 0-69 31,-6 5-25-31,1-5-152 0,-3 1 54 16,-1 0 27-16,-1-3 1 0,-4 2-620 0,0 1 333 0,-2-4 151 0,-4-2-798 0</inkml:trace>
  <inkml:trace contextRef="#ctx0" brushRef="#br0" timeOffset="-141976.86">12660 17491 1693 0,'-28'-1'0'0,"2"-3"0"0,12 2 0 0,6 1 0 0,4-1 0 0,4 2 340 0,0-2-142 16,12 1-85-16,16-4 522 0,11-6-300 0,9 3-148 15,5-4-75-15,10-2 177 0,-4 4-260 16,1-2-29-16,1 4 0 0,3-1 0 0,5 2 0 0,5 1 0 16,-11 2 0-16,-3 3 0 0,-3-1 0 0,-6 2-544 15,-7 0 253-15,4 0 174 0,-19 7 27 0,-5-1-739 16,-7 3 397-16,-4 1 196 0,-8 1 100 16,0 3-222-16</inkml:trace>
  <inkml:trace contextRef="#ctx0" brushRef="#br0" timeOffset="-141596.88">13322 18003 1196 0,'0'12'0'0,"0"0"0"0,0 1 0 0,0 3 0 0,0-1 0 0,-1 4 0 0,-4-4 0 0,-2-1 391 0,-1 1-177 0,0 0-89 0,-3-1-43 0,0 0 215 0,-5-4-134 16,3-5-63-1,-3-2 94-15,0-3-79 0,1 0-38 0,-4-1 8 0,5-16 102 0,0-2-75 16,4-10-37-16,0-2 54 0,4-10-37 0,4-1-9 16,2-8-46-16,0-2-54 0,6-3 27 0,8 2 1 15,2-3 35-15,4 11-64 16,3 4 28-16,4 7 0 0,0 7-132 0,-1 8 69 16,4 3 51-16,-6 13-14 0,-2 3-108 0,-2 3 43 15,-4 13 42-15,-4 5-144 47,-4 4 77-47,-6 3 24 0,-2 2 27 0,-7-1 122 0,-8 0-49 0,-2-2-17 0,-7-1-45 0,2-4 265 0,-4-5-119 0,1-2-53 31,1-5-47-15,-3 0 7-16,-1-3-9 0,5-4 42 0,1-3-244 0,7-3 121 0,0-6 43 0,8-5-608 0,3-2 296 0,4-4 157 16,6 0 78-16</inkml:trace>
  <inkml:trace contextRef="#ctx0" brushRef="#br0" timeOffset="-141293.69">14038 17386 1884 0,'0'0'0'0,"-3"0"0"0,-2 0 0 0,0 0 0 0,2 0 0 0,0 0 660 0,0 0-312 15,-1 0-156-15,0 0 464 0,4 0-465 0,-1 1-191 16,1 3 0-16,0-1 0 0,0 1 0 0,0 0 0 15,1 0 0-15,5 2-326 0,0 0 35 0</inkml:trace>
  <inkml:trace contextRef="#ctx0" brushRef="#br0" timeOffset="-139369.44">14825 17280 731 0,'0'2'0'15,"0"-2"0"-15,0 1 0 0,-1-1 0 0,0 3 0 0,-4-2 443 0,1 0-203 0,-1-1-92 0,0 0-60 0,-5 0 417 16,-2 0-234-16,1-1-117 0,-4-7 139 15,-1-6-118-15,-1-3-74 0,0-4 45 0,1-6-55 0,4-4-26 16,0-6-1-16,4-8-62 0,6 0 35 0,2-3 0 16,2 2 0-16,14 1-75 0,5 6 37 0,6 1 10 15,-1 15 28-15,4 7-89 0,-1 8 45 16,1 3-1-16,3 5-192 0,-9 0 105 16,-1 17 25-16,-2 7-119 0,-5 4 73 15,-7 0 49-15,1 8-3 16,-9-7 48-16,-1 2-21 0,0-3 6 0,-11 1-2 0,-4-5 133 0,-1 5-79 0,-4-12-21 15,1 0-4-15,-4-6 309 0,-1-2-140 0,1-5-82 16,-3 1-18-16,7-5-3 0,0 0 8 16,5-3-535-1,0-9 243-15,6 1 117 0,0-2 63 0,7-1-677 0,1 4 344 0,0-1 172 0,0 5 86 0</inkml:trace>
  <inkml:trace contextRef="#ctx0" brushRef="#br0" timeOffset="-139110.13">14421 17428 1661 0,'-28'0'0'0,"0"0"0"0,12 2 0 0,4 0 0 0,7 0 0 0,4-1 0 0,1 1 651 0,3-2-298 0,18 0-163 15,9 0 44-15,8 0-99 31,5 0-49-31,8 0-16 0,-4-2 203 0,3 1-119 0,3-1-59 0,0 0-79 0,1 0-3 0,7 2-13 16,-9 0 0-16,0 0-177 0,-3 0 54 0,-2 0 80 16,-4-2 40-16,1 2-511 0,-14-1 261 0,-9-1 55 15,-6 2-175-15,-5-3 169 16,-5 2 83-16,-1 0 33 0,-4-2-407 0,-4 1 228 0</inkml:trace>
  <inkml:trace contextRef="#ctx0" brushRef="#br0" timeOffset="-138493.99">14703 17662 1158 0,'-11'5'0'0,"0"0"0"0,0 3 0 0,-1 1 0 0,0 1 0 0,-1 4 0 0,3 1 0 0,-1 3 225 0,1 2-95 0,-1 3-46 0,-5 5-15 0,4-1-29 0,-5 1-3 0,1-1-1 0,-4 1 116 0,-2 0-57 0,-4 2-21 0,2-7-8 0,1-4 204 0,-1-2-116 0,1-4-59 0,6-4 115 0,-2-1-77 0,10-7-53 0,4-1 0 0,5 0 208 0,0 0-125 0,0 0-64 16,3 0-22-16,15-4-63 15,3 2 23-15,6-3-1 0,2 0-69 0,2 0 35 16,5 0 9-16,-1 1 25 0,-3 1-248 0,3 1 124 15,0-3 62-15,-2 2-165 0,4-3 114 0,-9 3-11 16,1 0 47 0,-3-1-279-1,-4 1 141-15,-2 1 72 0,0-1 26 0,-12 1-2 0,-3 0 23 0,-3 1 0 0,-2 1 245 0,0-2-110 0,-2-1-65 16,-11-1-19-16,-4-1 293 16,0-3-137-16,-2 1-85 0,-2-5 154 0,0-2-70 0,-1-1-63 15,1-1-26-15,2-2-36 0,-1 1 15 0,1-4 1 16,0-2 8-16,4 5-42 0,4 1 34 0,0 1-1 15,5 1 82-15,4 0-81 16,-1-2-37-16,3 7 0 0,5-2 0 0,13 2 0 0,7 1 0 0,7 4 0 16,6-2 0-16,0 3 0 15,7 2 0-15,2 2 0 0,3 0 0 0,6 2 0 16,-9 9 0-16,1 3 0 0,-6 1-138 0,-4 2 47 16,-5 4-237-16,-1 1 140 0,-17 0 70 0,-2 3 41 15,-10 3 128-15,-3-1-43 0,0 1-1 0,-12 3 285 16,-9-8-160-16,-4-1-84 0,-3-2-42 0,-6-2 233 15,-1-1-92-15,-3-1-137 0,4-5-10 0,-2-1 0 16,2-3 0 0,-1-2 0-16,4-3 0 0,-4 1 0 0,12-3-69 0,5 0-733 15,8-5 378-15,7-12 204 0,3-2 47 0,8-6-654 16,17-4 399-16</inkml:trace>
  <inkml:trace contextRef="#ctx0" brushRef="#br0" timeOffset="-138324.44">15293 17638 1474 0,'2'0'0'0,"0"-2"0"0,-2-1 0 0,0 3 0 0,0 0 0 0,-8 3 794 0,-8 11-378 0,0 8-181 16,-4 2-103-16,0 7 349 0,1 5-222 0,1 3-119 15,5 5-140-15,4 6 0 0,9-5 0 0,0-3 0 16,19-5 0-16,9-1 0 16,8-9 0-16,10 0 0 0,0-14-7 0,3-7-69 15,3-6 56-15,-1 0-973 16,4-2 417-16,-13-13 283 0</inkml:trace>
  <inkml:trace contextRef="#ctx0" brushRef="#br0" timeOffset="-137045.85">15708 17319 2124 0,'0'0'0'0,"0"0"0"0,0 0 0 0,0 0 0 0,0 0 0 0,3 0 0 0,2 0 0 0,1 0 269 0,4 2-106 0,3 0 13 0,3-1-69 0,5 3-36 0,3-1 1 0,2-1-235 16,4 1 109-16,-3-1 40 0,1 1 26 0,0-1-588 15,-3 2 302-15,-2-3 151 0</inkml:trace>
  <inkml:trace contextRef="#ctx0" brushRef="#br0" timeOffset="-136886.67">15820 17624 2684 0,'-16'4'0'0,"1"1"0"0,6 0 0 0,1-1 0 0,3-1 0 0,4 0 0 0,1-1 0 0,7-2 345 0,11 0-154 0,7 0-78 0,4 0 26 0,4-5-42 0,0-1-35 0,1 0 0 0,-1 1-394 0,1-2 184 0,5 2 101 16,-8 1 38-16,0 1-822 0,-1 2 434 15</inkml:trace>
  <inkml:trace contextRef="#ctx0" brushRef="#br0" timeOffset="-136439.53">16501 17549 2635 0,'-4'1'0'0,"-4"2"0"0,3-3 0 0,0 3 0 0,2 2 0 0,3-2 0 0,0 1 0 0,6 1 0 0,16-4 426 0,9 2-194 0,12-3-88 16,6 0 286-16,12 0-366 0,9 0-64 0,9-3 0 0,12-1 0 16,13-1 0-1,-12 1 0-15,-2-1 0 0,-6 5 0 0,-4-3 0 0,-7 3 0 0,4 0 0 0,-24 0 0 32,-7 3 0-32,-8-3-475 0,-9 5 138 0,-4-5 169 0,-4 0-40 0,-16 0-300 15,-3 0 235-15,-2 0 118 0,-3 0 57 0,-13-8-365 16,-2-4 204-16,-4-3 116 0</inkml:trace>
  <inkml:trace contextRef="#ctx0" brushRef="#br0" timeOffset="-136107.42">16709 17073 1400 0,'-18'6'0'0,"1"-1"0"0,0 8 0 0,6 3 0 0,5 3 0 0,1 1 0 0,5 4 246 0,0-1-105 0,2 2-43 16,15-8 79-16,3 0-70 0,8-5-36 0,-1-3-62 0,2-5 27 0,6-1 10 15,-6-3-10-15,-1 0-124 0,-1-9 62 16,-4-3 32-16,-4-6-1 0,1-2-61 16,-12-1 42-16,-4-2 25 0,-4-2 0 0,0 0 41 15,-17 0-31-15,-3-2-36 0,-5 6 238 0,0 1-108 16,-6 4-49-16,1 0 69 0,-4 7-53 0,0 0 3 15,6 6-10-15,3 0-67 0,1 3 0 0,4 0 29 16,8 0-1-16,-1 8-339 16,13 4 165-16,0 2 87 0,9-1-708 0,10-1 348 0,8 2 192 15</inkml:trace>
  <inkml:trace contextRef="#ctx0" brushRef="#br0" timeOffset="-135851.1">17208 17292 1649 0,'-7'3'0'0,"0"1"0"0,1-1 0 0,1 0 0 0,2-2 0 0,0 3 0 0,1-2 0 0,2-2 0 0,0 0 389 0,0 0-167 0,0 0-98 31,0-2-165-31,3-4 39 0,5-4 0 0,-1-1-110 0,1 0 84 0,-3 0 28 0,2-2-1 0,-3 4-32 16,0-3 35-16,-1 5 0 0,1-5 44 0,-2 4-84 15,-2 1-15-15,0 2 30 0,0 0 95 0,0 1-37 32,-5-1-20-32,-2 4-22 0,2 1 159 0,-3 0-70 0,-1 0-18 0,2 0-154 15,0 6 68-15,0 1 20 16,2 4 26-16,0-2-395 16</inkml:trace>
  <inkml:trace contextRef="#ctx0" brushRef="#br0" timeOffset="-135546.92">17252 16731 1368 0,'-8'-9'0'15,"0"3"0"-15,-3 1 0 0,3 1 0 0,-4 2 0 0,-2 2 0 0,1 2 238 0,-3 13-101 0,1 6-51 16,0 4 451-16,-1 10-241 0,3 5-134 0,4 0-64 16,3 6 248-16,4 1-155 0,2 1-78 0,2 5 5 15,11-13-45-15,7-1-1 0,6-4-36 0,2-4-514 16,3-6 256-16,4 1 139 15,-6-12 55-15,1-4-831 0,-2-3 426 0,-3-4 214 0</inkml:trace>
  <inkml:trace contextRef="#ctx0" brushRef="#br0" timeOffset="-135165.41">17593 17406 1665 0,'-5'0'0'0,"1"0"0"0,-1-2 0 0,0 0 0 0,-1 1 0 0,1-2 0 0,-2-3 0 0,2 1 366 0,0-3-165 16,-1 0-83-1,-1-3-7-15,-1-2-42 0,1-3 0 0,-2-2-33 0,-2-3 25 16,2-3-1-16,-6-8-15 0,2-1 33 16,0-5 1-16,-1-7-43 0,1-5 0 0,4-5 2 0,-2-6 7 15,7 8-10-15,4 6 1 0,0 4 54 0,1 6-27 0,13 7-1 16,2 2-48-16,6 14-9 0,-1 9 31 0,3 4 0 15,2 1-110-15,1 6 55 16,1 6 37-16,-5 7-338 0,-2 0 166 0,-1 3 63 0,-2 0 48 16,-7 2-242-16,0 3 122 0,-8-3 47 31,-3 0 40-31,0-2 106 0,-11 0-33 0,-4-5 0 0,-4 3 173 0,-3-6-98 0,0-5-54 0,-4-1-27 16,1-3 18-16,-1-3-13 15,-1-1-21-15,6-1-179 0,2 0 94 0,2-8 73 0,7-5 1 0,4-5-605 47,4-4 294-47</inkml:trace>
  <inkml:trace contextRef="#ctx0" brushRef="#br0" timeOffset="-135034.76">17784 16705 1716 0,'16'-1'0'0,"3"-1"0"0,-1 2 0 0,5 0 0 0,-7 2 0 0,0 10 0 0,-2 3 0 0,-1 3 648 0,-1 3-306 0,1 7-145 15,-7 2 222-15,-4 2-192 0,-2 6-96 0,0 4-47 0,-8 1-149 0,-10 5 60 16,-4-7 15-16,-6 0-349 0,-1-2 187 0,-6 4 94 15,-2-4 47-15,-8 6-266 0,6-8 152 16,-4-5 81-16,0 7-71 0</inkml:trace>
  <inkml:trace contextRef="#ctx0" brushRef="#br0" timeOffset="-134627.32">17544 18230 1583 0,'-7'8'0'0,"-2"1"0"0,2 0 0 0,-2 1 0 0,2 1 0 0,-1-4 0 0,0 3 0 0,-2-3 215 0,0 0-90 0,-2-1-36 0,1-2 161 16,-1-3-107-16,1-1-54 0,-2 0-27 0,1 0 80 15,-2-9-45-15,3-4-35 16,-1-7 88-16,4-8-57 16,0-2-28-16,7-7-38 0,1-9 18 0,0 3-10 0,6-2 1 0,6 0-194 15,7 1 97-15,1 2 48 16,7-2 34-16,-2 15-179 0,1 4 71 0,0 8 55 16,-2 5-11-16,0 8-120 0,0-1 36 0,-5 5 58 0,-6 6-162 0,-2 9 98 15,-6 5 49-15,-3 3 24 0,-2 2 119 0,0-1-42 16,-15-1-27-16,-3 1 265 0,-3-3-138 0,-3-4-75 15,0 2-27-15,0-8 370 0,-1-2-186 0,0-4-91 16,0-4-3-16,0-1-158 16,-1 0 53-16,7-8-8 0,2-10-156 0,6-3 99 15,5-8 51-15,4 0-728 0,2-4 350 0</inkml:trace>
  <inkml:trace contextRef="#ctx0" brushRef="#br0" timeOffset="-133359.14">18366 17553 1079 0,'-5'0'0'16,"-1"0"0"-16,0 3 0 0,0-3 0 0,1 2 0 0,0 1 511 0,2 0-237 0,-2-2-117 16,3 2-60-16,-2 2 222 0,4-4-145 0,0 5-68 0,0-1-399 15,0 0 166-15,0-1 82 0,6 3 52 16,2-2-674-16,2-2 330 0,0 0 163 0</inkml:trace>
  <inkml:trace contextRef="#ctx0" brushRef="#br0" timeOffset="-133126.76">18729 17036 1813 0,'0'0'0'15,"1"0"0"-15,-1 0-1 0,2 0-2 0,-1 0 0 0,1 0 0 0,1 9 151 0,2 8-56 0,1 4 277 0,-3 9-169 0,2 4-73 16,-2 5-51-16,0 2-55 15,0 5 15-15,-1 4 1 0,0 3 9 0,-2-9-181 16,0-2 86-16,0-3 44 0,0-4-343 0,0-7 193 16,0-1 106-16,-4-16 38 0,1-4-547 0,3-4 268 0,0-3 91 0,0-6-271 15,3-14 206-15</inkml:trace>
  <inkml:trace contextRef="#ctx0" brushRef="#br0" timeOffset="-132627.1">19101 17111 1437 0,'2'0'0'0,"0"0"0"0,-1 0 0 0,1 0 0 0,-2 2 0 0,0 2 0 0,0 3 0 0,0 6 273 0,-2 2-118 0,-7 5-59 15,-4 3 142-15,-4 4-100 0,-3 5-40 0,-1 0-35 16,-4 1 3-16,-1-4 1 0,0 2-29 0,-1-4 70 16,1-3-25-16,7-7-10 0,3-6-35 0,5-3 287 15,5-5-144-15,3-3-71 16,1 0-27-16,2 0 85 0,8 0-75 15,10-2-93-15,8-3 0 0,4-1 0 16,7-1 0-16,-3 1 0 0,3 0 0 0,3-1 0 31,-3 0 0-31,2 2-4 0,3-2-133 0,-9 0 83 0,-3 1 46 0,-3-1-438 0,-3 0 182 0,-1 0 66 0,-14 2 84 0,-4 2 0 16,-3-1 39-16,-2-1-1 0,0-4 131 0,-10-1-56 16,-7 0 10-16,0-2 110 31,-5-1-78-31,-1-1-40 0,1-1 0 0,-2 0 214 0,3 4-118 0,2-1-14 15,3 2-47 1,2 2 271-16,5 2-109 0,0-3-61 0,8 3-55 0,1 3-11 0,1-3-32 0,16 3-39 0,8 1 0 0,6 2 0 16,5 0 0-16,4 0 0 0,1 0 0 0,1 9-27 15,-2 2 20-15,3 5-223 0,-13 1 122 0,-3 2 29 16,-5 2 43-16,-8-1-31 16,-7 2 25-16,-1 4-26 0,-6-6 7 0,-6-1 260 0,-14 1-110 0,-3-3-55 15,-5-5 152-15,-1 2-85 0,-1-7-50 0,0-3-1 31,2-2-89-31,2-2 46 0,4 0 16 0,0 0-536 0,8-2 257 0,8-9 126 0,6-8 64 0,0-5-722 16,11 0 375-16,8-5 177 0,7 0 105 16,5 4-489-16</inkml:trace>
  <inkml:trace contextRef="#ctx0" brushRef="#br0" timeOffset="-132489.56">19640 17137 1626 0,'5'-2'-1'0,"1"0"1"16,-1 2-1-16,-1 0 1 0,-2 0 0 0,0 0 0 0,-2 8 0 0,0 3 0 0,-5 6 801 0,-4 4-382 0,-1 1-190 0,1 2 386 0,1 1-372 15,4 0-243-15,4-1 0 0,0 2 0 0,0-1 0 47,4 0 0-47,12-5 0 0,2-3-64 0,1-3 28 0,5-2 37 0,2-7-811 0,2-1 434 0,-2-4 201 0,-1-2 107 0,1-9-889 0</inkml:trace>
  <inkml:trace contextRef="#ctx0" brushRef="#br0" timeOffset="-132348.93">19926 17120 2401 0,'-7'-9'0'0,"-2"-1"0"0,1 5 0 0,5 3 0 0,-5 2 0 0,4 0 0 0,-1 2 0 0,0 10 0 0,3 7 344 0,1 3-153 16,1 3-77-16,0 4 78 0,0 2-78 15,0 5-28-15,0-2-514 0,3 0 233 0,0 2 116 16,2 1 58-16,-2-1-394 0,0 5 235 0,-1-9 104 16</inkml:trace>
  <inkml:trace contextRef="#ctx0" brushRef="#br0" timeOffset="-131908.66">18574 17781 760 0,'-16'0'0'0,"3"0"0"0,5 0 0 0,2 0 0 0,6 0 331 16,0 0-146-16,15 0-64 16,13 0 440-16,13 2-261 0,10-2-131 0,10 0-66 15,11 0 357-15,1 0-215 0,5-2-104 0,14 2 98 0,6-3-101 0,0-1-50 16,7 2-16-16,-25 2-204 16,-4 0 85-16,-7 0 43 0,-8 0-1 0,-7 0-347 0,-2 4 205 0,-20-1 87 15,-6-1-165-15,-6-2 130 0,-8 0-36 0,-2 0 68 16,-1 0-350-16,-8 0 191 0,-1 0 91 0,0-2-213 15,-11-1 153-15,-4-1 77 16,-3 1 28-16,-4 0-375 0</inkml:trace>
  <inkml:trace contextRef="#ctx0" brushRef="#br0" timeOffset="-130694.9">19256 17977 1580 0,'0'0'0'0,"0"0"0"0,0 0 0 0,-6 2 0 0,2 8 0 0,-5 1 0 0,-2 7 0 0,-5 4 0 0,-2 9 207 0,-6 6-88 0,-1 2-42 16,-6 8 101-16,1-8-76 0,-1 1-34 15,1-7 1-15,3-4 98 0,0-5-65 0,1-3-24 16,7-13-8-16,7-5 108 0,2-3-71 0,4 0-34 0,5 0 54 15,1-1-35-15,0-8-9 0,3-3-15 16,12 4 0 0,5-4-30-16,4 3-1 0,6-1 33 15,-1 5-33-15,4 0 0 0,2 4 0 0,-1 0-125 0,3 1 62 0,2 0 41 0,-7 0-9 0,1 0-259 32,-2 1 137-32,1 5 39 0,-6-1-78 0,0 2 42 0,-9-2 52 0,-7 0-33 15,-5 0 30-15,-2-2-14 0,-3 1 41 0,-3-2 316 16,-13-2-152-16,-7 0-83 0,-4 0-40 0,-1 0 362 0,-2-6-181 15,-2-4-54-15,4-2-64 0,0-1-67 16,3-3 0-16,3 0 0 0,2-2 0 0,-2-3 0 31,8 2 0-31,2 0 0 0,8-2 0 0,4 1 0 0,0 1 0 0,2 4 0 16,13 3-14-16,5 4-47 0,4 2 37 0,3 3-162 0,4-1 82 16,1 4 13-16,3 0 33 0,3 0-77 0,0 4 49 15,1-1 24-15,8 6-127 0,-8-4 81 0,0 4 36 0,0-1-11 16,-1 0 0-16,-5 1 46 15,3 6-9-15,-14-4 44 0,-6 4-35 0,-7 0 0 16,-5 2 0-16,-4 1 214 0,0 6-116 0,-17-3-45 16,-10-3-26-16,-3 2 470 0,-6 0-232 0,-3-3-75 15,-3 5 254-15,3-9-347 0,3 0-60 0,2-3 0 16,3-1 0-16,4-5 0 0,-1 4 0 0,12-8 0 16,7 0 0-16,6-3-53 0,3-11 42 0,7-5-884 15,17-5 447-15,6-2 151 0,6-3 136 0,2 2-661 16</inkml:trace>
  <inkml:trace contextRef="#ctx0" brushRef="#br0" timeOffset="-130555.28">19765 18085 1254 0,'6'-9'0'0,"-2"2"0"0,0 4 0 0,-1-3 0 0,-1 5 0 0,-2 1 0 0,0 0 905 16,0 0-433-16,-8 8-218 0,2 4 588 0,-1 4-638 16,1 1-204-16,3 5 0 0,1 2 0 0,2 3 0 15,0-1 0-15,5-1 0 0,9 1 0 0,6 0 0 16,5-4 0-16,8 5-79 15,5-9-275-15,8-1 196 0</inkml:trace>
  <inkml:trace contextRef="#ctx0" brushRef="#br0" timeOffset="-129368.45">20764 17115 742 0,'-11'0'0'0,"-3"0"0"0,1-1 0 0,1 0 0 0,3 1 230 0,-1 0-87 0,3 0-58 0,4 0-23 0,1 0 342 0,2 0-183 0,2 2-92 16,11 5 219-16,10-2-161 0,9 0-74 0,5-2-39 15,10 0 233-15,6-1-135 0,9-1-58 0,0-1 160 0,7 0-118 16,3 0-60-16,9 0-29 0,6-1-60 16,17-1-7-16,-8-3 0 15,7 3 0-15,12-4 0 0,11 1 0 0,6-2 0 0,21-3 0 0,-17 3 0 16,5-2 0-16,-3 5 0 0,0 0 0 16,-2 4 0-16,9 0 0 0,-38 0 0 15,-5 0 0-15,-3 4 0 16,-3 3 0-16,3-1-201 0,-25-1-78 0,-2-3 123 0,-10 1 51 0,-5-1-4 15,-9 1 36-15,0-1-10 0,-21-2 82 0,-8 1 1 16,-6 0-37-16,-8-1 0 0,-3 0 95 0,-2 0-56 16,0 0-15-16,-10-1-240 0,-8-7 108 0,-5-2 54 15,-4 0 26-15,-2-3-753 0,5 3 395 0,-4-4 193 16</inkml:trace>
  <inkml:trace contextRef="#ctx0" brushRef="#br0" timeOffset="-128830.37">20818 17282 1338 0,'-8'-17'0'16,"-1"6"0"-16,3 4 0 0,1 4 0 0,5 3 0 0,0 14 0 0,0 16 155 0,0 10-59 0,2 11-29 0,3 12 173 0,0 0-105 16,5 5-49-16,-1 7 107 0,1 7-77 0,1 0-39 15,0 10 9-15,-4-17-102 0,-2-3 27 0,1-7 0 16,-4-7 27-16,-1-9-29 0,-1 2 9 0,0-22 20 16,-3-9 26-16,-8-5-26 31,2-6 0-31,-5-7 12 31,-2 1-2-31,-1-3-16 0,-3-7 4 0,0-11-41 0,-2-5-1 0,0-4 38 0,-3-5 7 0,5-1-81 0,-2-4 34 0,1-2 3 0,0-2 33 0,1 2-83 47,-4-6 43-47,7 13 5 0,0 6-11 0,3 6 21 0,-1 6 8 0,4 6 74 0,-5 4-34 0,7 4-6 0,-2 17-34 16,3 11-41-16,-2 9 0 0,0 1 53 15,5 4 7-15,1-1-274 0,3-2 123 0,1-3 59 0,0-2 33 0,2-1-658 0,11-11 330 0,2-5 159 0</inkml:trace>
  <inkml:trace contextRef="#ctx0" brushRef="#br0" timeOffset="-128061.92">21357 17371 790 0,'0'-10'0'0,"-1"0"0"0,1 2 0 0,-5 1 0 0,2-5 0 0,0 7 0 0,-3 2 0 0,1 0 0 0,-3 2 197 0,-3 1-79 0,-2 4-30 16,-2 13-10-16,-2 8 149 0,-1 9-95 0,-4 9-46 16,3 6 288-16,-5 11-157 0,5-2-95 0,4 3 130 15,2 6-107-15,1-2-53 16,8 1-27-16,0 4 147 0,4-15-92 0,5-6-40 0,11-5-1 0,6-7-206 16,4-6 82-16,2 4 51 15,-1-15-9-15,4-3-424 0,-4-5 232 0,2-2 117 16,-3-3-621-16,0 0 286 0,-6-7 191 0,-2 0-159 0</inkml:trace>
  <inkml:trace contextRef="#ctx0" brushRef="#br0" timeOffset="-127192.2">21571 17369 660 0,'0'-11'0'0,"0"1"0"0,0 5 0 0,0-2 0 0,0-1 0 0,0 3 146 0,0-2-46 32,0 3-35-32,0-1 111 0,3 4-69 0,-2 0-35 0,1 1 0 0,0 0 14 0,-1 0-8 0,1 0-41 0,-2 11 0 15,0 3 40-15,0 4-40 0,-5 3 10 0,-7 5-16 16,-3 2 7-16,-5 3-1 0,2 3 44 0,-6-2 0 0,-2 4-34 16,0-7-10-16,2-2 110 0,0 0-55 0,3-4-28 15,-1-4 1-15,5 1 61 16,4-10-49-16,7-1 0 0,5-6-40 0,1 1-18 15,1-4 18-15,16 0 10 0,4 0-105 0,5 0 48 16,5-5 23-16,1-4-91 0,2 1 57 0,4 1 39 16,-6 0-26-16,-3 2-141 0,-2-2 68 15,1 2 45-15,-4 0-2 0,2-1-77 0,-9 3 39 0,-5 3 30 16,-4-3-5-16,-3 2 15 0,-3-2-7 0,-1 2 10 16,-1-1 141-16,0 0-73 0,-5-1-27 0,-6-2 211 15,0-2-111-15,-1-2-40 0,1 0-33 16,-3-5 47-16,3-1-32 0,0-3 5 0,-3-3 6 15,4-2-101-15,1 1 35 0,-2-2 16 16,4 0 41-16,0 2-24 0,1-4 8 16,0 7-18-16,3 4 78 0,2 1-46 0,-1 3 1 0,2 2 111 15,0-1-55-15,0 6-34 16,0 3 0-16,6 1-88 0,10 0 26 0,0 0 0 0,5 8 36 0,4 2-52 16,0 4 1-16,8 2 41 15,-1 2-138-15,3-1 65 0,2 5 43 0,-7-1-10 0,-1-1-107 16,-4 2 40-16,-3-1 41 0,-6 0-117 15,-1 4 64-15,-12-3 16 0,-3-1 24 16,0 0 160-16,-17 2-68 0,-3-5-43 31,-9 2-5-31,0-5 242 16,-4-2-122-16,-3-2-50 0,4-3-34 0,-1-3-51 0,-1 0 36 0,8-5 41 0,3 0-497 0,3 0 225 16,4 0 108-16,6-4-267 0,2-5 172 0,8-2 63 0,0-1 53 0,13-5-599 15,10 1 321-15,5-2 159 16</inkml:trace>
  <inkml:trace contextRef="#ctx0" brushRef="#br0" timeOffset="-127044.59">22007 17443 2705 0,'0'-6'0'0,"0"3"0"0,0-1 0 0,-3-1 0 0,-3 3 0 0,-3 2 0 0,-1 0 0 0,-3 5 0 0,-1 7 0 0,0 4 372 0,-1 4-171 0,4 2-83 16,2 2 209-16,1 1-145 15,7 1-156-15,1 2-76 0,0-3-3 0,6-3 45 16,12 2 0-1,6-2-250-15,2-5 148 0,5 2 83 0,-1-7 27 0,3-2-862 0,-1-7 441 0</inkml:trace>
  <inkml:trace contextRef="#ctx0" brushRef="#br0" timeOffset="-126546.53">22150 17321 1541 0,'-10'-11'0'0,"2"3"0"0,2 1 0 0,2 4 0 0,1-1 0 16,2 3 0-16,-1 1 0 0,2 0 0 0,0 7 167 0,0 6-66 0,3 10-32 0,3 0 83 15,2 5-49 1,0-1-38-16,3 2 0 0,-3 0-6 0,1 0-23 0,0-4 1 0,1 4-30 0,-1-5 29 0,0-5 0 0,-1 1 1 16,-1-6-66-16,2-2 33 0,0 0 9 0,-2-6-79 15,0-6 45-15,3 0 26 16,1-8-8-16,0-12-141 0,2-4 67 15,-2-2 42-15,1-5 2 0,0-1-66 0,-1-4 30 0,-2 2 29 16,3-5-31-16,-4 10 5 16,-1 3 19-16,-2 2 20 0,-1 3 204 0,-3 5-98 0,1 1-55 0,-2 10 437 15,0 4-213-15,0 1-118 0,0 0-31 0,-6 14 162 16,1 8-104-16,0 1-64 0,2 4-29 0,3 5 64 16,0 0-46-16,0 1-23 15,0 1-114-15,0-5 41 0,3 0 25 0,4 0 0 16,2-5-543-16,-1 3 292 0,0-6 133 0,0-4-776 15,1-5 423-15,-5 1 212 0</inkml:trace>
  <inkml:trace contextRef="#ctx0" brushRef="#br0" timeOffset="-126224.39">21411 17902 1713 0,'-18'-9'0'0,"0"1"0"0,10 6 0 0,5 1 0 0,3-2 0 0,0 3 0 0,11 0 331 0,12 0-139 15,13 0-82-15,5 0 419 0,11-1-246 0,6-1-123 16,3-1-62-16,9 3 191 0,-4-1-131 0,5-3-90 15,2 1-68-15,2-1 0 0,-5 1 0 0,5 1 0 16,-18 1-3-16,-3 0-118 16,-8 1 79-16,-8 0 39 0,1 0-423 0,-19-2 210 0,-8 2 121 0,-3-3-241 15,-5 2 156-15,-4 1 41 16,0 0 42-16,0-2-265 0,-12 1 163 0,0 0 81 16,-4-2 41-16,-2 3-333 0,-4-1 178 0</inkml:trace>
  <inkml:trace contextRef="#ctx0" brushRef="#br0" timeOffset="-125680.47">21907 17948 1134 0,'-10'2'0'0,"0"1"0"0,-1 4 0 0,-1 0 0 0,1 3 0 0,0-1 0 0,-1 3 261 0,-1 3-112 16,-1 0-56-16,-2 6-20 0,3-1-29 15,-3 1-7-15,-1 4-1 0,-2-1 0 0,-1 0-40 16,-3 3 9-16,2-5 31 0,1-3 58 0,1-2-28 15,2-5-1-15,2-1-29 0,2-1 149 0,4-7-79 16,6-1-35-16,1-2 73 0,2 0-54 0,0 0-26 16,0 0 8-16,3 0-72 0,9 0 0 0,2 0 36 15,4 0 0-15,1 0 41 0,1 0-41 0,6 3 0 16,-1 2-57-16,2-5 29 16,2 3 0-16,4-1 37 0,-4-2-220 0,-1 0 101 15,-1 0 28-15,-1 0-190 0,1 0 103 0,0-2 62 16,-7-1 9-16,-4-5-4 15,-4-1 10-15,-4-1 0 0,-4-1-2 0,-3-2 105 0,-1-1-40 0,0-1-1 16,-10-2 239-16,-5-3-134 0,-3 1-56 0,0-5 158 16,-2 2-89-16,-3 0-55 0,2 1 6 0,-3 0 9 15,0 1-18-15,3 0 10 32,3 6-40-32,6 3 137 0,0 2-69 0,4 4-33 0,3 1-1 0,4 1 17 0,1 1-9 0,11 2-65 15,11 0-65-15,7 0 33 0,4 5 27 0,7 2-131 0,-2 2 75 16,6 1 42-16,-4 5 19 0,4-1-262 15,-5 6 119-15,1 0 71 0,-8 1 1 0,-6-1-85 16,-6 2 40-16,-7 2 36 16,-5-2-1-16,-4 4 56 0,-4-2 9 0,-11-3-33 0,-8-1 256 15,-5-1-124-15,-3-4-61 0,-3 1 252 0,1-7-131 0,1-3-76 47,0-1-5-47,1-3-175 0,2-2 79 0,0 0 31 0,5 0 37 0,5 0-600 0,4-3 277 0,6-7 140 16,1-5 52-16,4-1-646 0,9-2 348 0,11-4 172 0,6-1-170 0,2 0 172 0</inkml:trace>
  <inkml:trace contextRef="#ctx0" brushRef="#br0" timeOffset="-125515.91">22333 17983 1406 0,'1'-4'0'0,"1"2"0"0,-2-1 0 0,0 3 0 0,0 0 0 0,0 0 0 0,-6 3 184 0,-8 9-65 0,3 2 675 15,-6 6-379-15,3 2-190 0,-2 2-94 0,4 5 374 0,1 0-353 0,5 0-152 16,6 0 0-16,0-2 0 0,6-3 0 15,12-2 0-15,7-1 0 0,3-6-184 16,4-8-86-16,3-4 154 0,0-3-807 0,-1 0 406 16,6-1 253-16,-9-8-274 0</inkml:trace>
  <inkml:trace contextRef="#ctx0" brushRef="#br0" timeOffset="-125277.54">22559 17594 2491 0,'-12'-11'0'0,"2"5"0"0,5-1 0 0,5 7 0 0,0 0 0 15,11 10 0-15,5 8 0 0,7 5 0 0,4 4 260 0,1 4-116 0,-3 1-144 0,3 3 36 0,-3 0 0 16,-4 6 1 0,2 9-217-16,-8-5 103 0,-6 3 57 0,-9 2 28 0,0 1-55 0,-15-5 42 15,-10 8 8-15,-8-14 34 0,-1-3 76 16,-4-3-45-16,-2-8-57 0,2-7-165 0,-1-1 61 15,9-14 46-15,4-4-529 0,5-4 273 0,6-14 136 16,3-7 68-16,6-10-257 0,6-4 164 0</inkml:trace>
  <inkml:trace contextRef="#ctx0" brushRef="#br0" timeOffset="-125033.68">22758 17479 1619 0,'16'-19'0'0,"4"-1"0"0,0 8 0 0,-1 7 0 0,2 1 0 0,-3 4 0 0,1 0 0 0,-1 0 0 0,-3 7 0 0,-2 7 363 0,-2 0-163 0,-3 3-82 16,-3 2-58-16,1 3 10 16,-6-5-34-16,0 3 60 0,-6-2-30 0,-7 0 0 15,-3-1-21-15,1 0 270 0,-2-7-140 0,0 1-69 0,0-3-35 0,1 0 156 16,0-1-86-16,6-3-57 16,1-2-23-16,2 0-49 0,6-2-12 0,1 1 0 0,0-1 0 0,8 0 0 15,11 0 0-15,5 0-149 0,6 0-112 16,2-3 149-16,7-3 83 0,0 0-1031 15,2 1 507-15,1 1 259 16</inkml:trace>
  <inkml:trace contextRef="#ctx0" brushRef="#br0" timeOffset="-124871.95">23107 17873 2744 0,'-24'0'0'0,"11"0"0"0,2 0 0 0,5 0 0 0,3 0 0 15,3 5 0-15,0 0 0 0,6-1 375 0,13 3-169 0,7 1-15 0,5-4-78 0,4-1-38 16,6 2 9-16,-2-4-671 0,-1-1 312 0,1 0 155 16,-5 0 78-16,1 0-738 0,1 0 391 0,-9 0 196 15,-5 0 98-15,-3 0-312 0,-9 0 185 0</inkml:trace>
  <inkml:trace contextRef="#ctx0" brushRef="#br0" timeOffset="-124731.27">23364 17594 1990 0,'-6'-2'0'0,"-3"1"0"0,4 1 0 0,0 0 0 0,1 3 0 0,3 15 0 0,1 6 417 0,0 7-181 0,0 7-104 0,0 9 252 15,0 8-174-15,4 8-86 16,1-2-44-16,1 11-491 0,2-13 219 0,1-2 114 0,-4-6 57 0</inkml:trace>
  <inkml:trace contextRef="#ctx0" brushRef="#br0" timeOffset="-124082.82">23910 17137 906 0,'-9'-6'0'16,"1"0"0"-16,0 1 0 0,0 0 0 0,-1 3 0 0,-1-3 0 0,1 3 0 0,0 1 149 0,0-1-56 0,4 2-27 0,0 0 117 16,2 0-72-16,0 0-27 0,3 0-10 0,0 0 191 15,9 0-114-15,10 2-57 0,7-1 300 0,9-1-169 16,5 0-98-16,7 0-45 0,9 0 237 0,5 0-141 15,6 0-70-15,13 0 22 0,-3 0-51 0,6 0 1 16,-1 2-47-16,-1 1-361 0,-5 3 181 0,4-1 101 16,-18 0 38-16,-6 0-226 0,-5 0 136 0,-3-2 67 15,-8-2-570-15,4 2 278 16,-22-3 126 0,0 0 80-16,-7 0-299 0,-7 0 189 15,-7 0 94-15,-1 0-332 0</inkml:trace>
  <inkml:trace contextRef="#ctx0" brushRef="#br0" timeOffset="-123834.48">23993 17434 1692 0,'-33'15'0'0,"1"9"0"16,5 9 0-16,0 5 0 0,2 12 0 0,5 1 0 0,2 0 0 0,6 5 546 0,4 3-254 0,8 0-128 16,0 2 79-16,4-11-108 0,16-5-49 0,6-5-25 0,3-7-98 15,5-5 36 1,4 3 10-16,-3-16-400 0,-1-6 214 0,-2-4 107 0,0-4 53 0,-2-1-583 0,-1 0 306 0,-9 0 151 16,-6-6-23-16,-1-6-331 15,-5-2 230-15,-4-2 115 0</inkml:trace>
  <inkml:trace contextRef="#ctx0" brushRef="#br0" timeOffset="-123435.53">24328 17369 1489 0,'0'-9'0'0,"0"0"0"0,0 1 0 0,0 6 0 0,0 1 0 0,-2 1 0 0,-1 0 0 0,-2 8 292 0,-1 9-133 0,-1 0-61 0,-4 7-30 0,1 2-12 0,-3 2-19 0,-6 3 8 15,2-3-48-15,-2 0-1 0,-2-2 41 0,1-1-1 16,-2-2 36-16,-3 1-26 0,3-9-9 0,2-1 204 16,4-5-101-16,1-2-52 0,3-3-26 0,5-2 247 15,4-2-141-15,3 0-66 16,0 0-32-16,3 0 2 0,11 0 0 0,8-2-26 16,3 2-58-16,0 0 25 0,7 0-1 0,-1 0 25 31,4 0-234-31,2 0 125 0,-4 0 51 0,-2 0-118 0,-2 0 86 0,1 0-5 0,-5 0 37 0,2 0-225 15,-12 0 115-15,-2-3 12 0,-8 2 41 0,-2-3 132 16,-3-5-45-16,0-3-10 0,-5-1 209 0,-11-3-119 16,-1-4-60-16,-4-2-16 0,1 1 80 0,-1-8-35 15,1 4-29-15,0-1-21 16,3-1 3-16,0 4 51 0,3 3-41 0,-1-4-51 16,5 9 23-16,3 3 8 0,2 5 22 0,2 0-177 15,3 4 81-15,0 1 20 0,3 2-566 0,11 0 284 16,4 7 149-16,3 4 75 0,4 2-619 0</inkml:trace>
  <inkml:trace contextRef="#ctx0" brushRef="#br0" timeOffset="-123061.62">24650 17372 1744 0,'0'-5'0'0,"0"0"0"0,0 3 0 0,0-3 0 0,0 3 0 0,0 0 0 0,0 2 0 0,0 0 253 0,4 0-109 0,0 9-53 15,5 3 186-15,-3 5-125 0,0 2-58 0,1 3-2 16,0 2-28-16,1 1 0 15,-2 1-18-15,0-4-36 0,0 0 1 0,1-3 25 16,-2-1 0-16,1-2 40 0,-1 1 8 0,1-8-48 16,-2-4 89-16,4-5-45 0,2 0 0 0,1-7-34 0,3-13 121 0,-2-5-66 15,5-3-79-15,-1-8-22 16,3 0 0-16,2-3 0 16,-3 3 0-16,0 1-9 0,-4 2-68 0,1 2 56 0,-2 6 29 0,1-1-242 15,-7 11 100-15,-5 5 76 0,-1 6-648 0,1 4 335 16,-2 0 167-16,0 9 75 0,-5 9-562 0</inkml:trace>
  <inkml:trace contextRef="#ctx0" brushRef="#br0" timeOffset="-122688.6">24008 17886 1819 0,'-23'0'0'0,"6"0"0"0,-2 0 0 0,14 0 0 16,2 1 0-16,3 2 0 0,0 1 0 0,11 4 583 0,10-4-265 0,10-1-145 0,8 1-68 0,7-4 235 15,3 0-152-15,8 0-76 0,12 0-29 0,-5-2 66 16,2-5-88-16,8-1-61 0,2-2-24 16,3 0-17-16,5 2 47 0,-21 1-9 15,-3 1-105 1,-5 3 72-16,-11 0 36 0,-9 2-435 0,2 1 231 0,-19 0 34 16,-6 0 81-1,-7 0-332-15,-3 0 193 0,-2 0 96 0,0 0 39 0,0 0-274 16,-7 0 166-16,-4 0 82 0,-1 0-338 0</inkml:trace>
  <inkml:trace contextRef="#ctx0" brushRef="#br0" timeOffset="-122222.84">24386 17583 1245 0,'-4'-5'0'0,"-1"0"0"0,-1 2 0 0,5 1 0 0,1 1 0 0,0 1 0 0,0 0 134 16,7 3-49-16,3 7-15 0,5 0-9 0,-2 1 45 15,4 3-35-15,-5-1 0 0,4-1-174 0,-4 1 79 16,-1 1 25-16,-5-2-89 0,-1-1 58 0,-2 0 29 15,-1 3-1-15,-2-1 48 16,0-3-25-16,-11 0 1 16,-5-3-43-16,-1-1 17 0,-3-1-21 0,0-2 30 0,1-3-43 0,0 0-76 15,5 0 57-15,-1-3 26 32,7-2-382-32,5-7 196 0,3-2 85 0</inkml:trace>
  <inkml:trace contextRef="#ctx0" brushRef="#br0" timeOffset="-122096.18">24559 17565 1592 0,'0'0'0'0,"0"0"0"0,0 0 0 0,0 0 0 0,0 0 0 0,0 0 0 0,0 0 304 0,0 0-134 0,-3 3-58 0,0 3 416 16,2 5-245-16,-3 1-124 15,4 0-61-15,0 3 4 0,0 0-24 0,4 2-8 16,6 1-34-16,6-2-205 0,3 2 102 0,2-2 52 16,5 2-691-16,0-5 367 0,-2-2 188 0</inkml:trace>
  <inkml:trace contextRef="#ctx0" brushRef="#br0" timeOffset="-121362.48">24491 17506 338 0,'-6'-1'0'0,"1"-5"0"0,1 2 0 0,0 2 0 0,1 0 263 15,2 1-114-15,-2-1-56 0,1 0-19 0,2 0 42 0,0 2-40 0,0 0 0 16,2 0-40-16,7 0 95 0,0 2-39 0,-1 5-32 15,1 1 18-15,1 3-42 0,-3-1 1 0,0 4-34 16,-3 0-10-16,0 3 44 0,-3-1-1 0,-1 2-73 16,0 2 37-16,-3 1 8 15,-7-3 29-15,-2 2-106 0,-2-2 30 0,-1 0 33 16,-1-1-412-16,-2-1 203 0</inkml:trace>
  <inkml:trace contextRef="#ctx0" brushRef="#br0" timeOffset="-120669.8">24426 18069 1306 0,'-11'10'0'0,"0"3"0"0,1 0 0 0,0 1 0 0,0 7 0 0,-1-3 0 0,-2 6 0 0,1 2 0 0,0-4 98 15,-2 1-30-15,3-3-1 0,-5 1 7 0,2-5-38 16,-5 4 10-16,7-8 162 0,-2-2-86 0,2-3-43 0,2-4 0 16,3 0 226-16,0-2-126 15,4-1-75-15,3 0-34 0,0 0 246 0,0 0-140 0,0 0-69 0,2-1-20 16,4-1-9-16,11 1-41 0,-1 0-1 16,2-1-8-16,3 2 8 0,2 0 10 15,-1 0-183 1,3 0 87-16,-3 0 43 0,1 4 1 0,-1-1-238 0,1 3 145 0,-5-4 10 0,0 3 52 15,-2-3-245-15,-3 0 128 0,-4 0 38 0,1-1 96 16,-4 1 10-16,-4-2-26 16,-2 0 259-16,0-2-130 0,-2-7-65 0,-8-5-41 15,-1 0 153-15,-2-3-81 0,-2-1-13 0,0-2-29 0,0-1 176 0,1-4-81 0,2 7-7 16,0-1-35-16,5 2 82 31,-2 1-58-31,1 1-19 0,3 3-39 0,4 3-36 0,1 1 0 0,0 3 0 47,10 3 0-47,9-2 0 0,6 4 0 0,6 0 0 0,6 1 0 16,6 9 0-16,1 3 0 0,5 3-244 0,-5-1 33 0,-5 2 80 15,-3 3 66-15,-7-2-265 0,-4 2 146 0,-2 4 65 0,-16-7 150 0,-4 3-34 16,-3-2 0 0,-7-1-34-16,-13 0 282 0,-4 0-150 0,-7-5-62 0,1-3 126 0,-5-3-98 0,1 1-7 0,-1-2-39 0,-1 0 238 15,6-1-119-15,2-4-11 0,4 1-43 0,3-1-292 0,5 0 124 0,0 0 71 16,13-1-707-16,3-6 346 0,3-5 186 15,18 1 49-15,5-5-609 0,4 0 348 0</inkml:trace>
  <inkml:trace contextRef="#ctx0" brushRef="#br0" timeOffset="-120503.25">24903 18133 2601 0,'-5'-6'0'0,"-6"1"0"0,3 2 0 0,-6 3 0 0,1 0 0 0,-4 0 0 0,1 8 464 0,1 5-215 0,0 3-106 0,1 3 213 16,7 1-238-16,4 4-118 0,3-3 0 0,2 1 0 31,12 4 0-31,9-2 0 0,7-4 0 0,5-3-86 0,6-4 13 16,0-3-813-16,2-2 470 0,-4-8 222 0,-1 0 43 0,-3 0-752 15,-2-3 434-15</inkml:trace>
  <inkml:trace contextRef="#ctx0" brushRef="#br0" timeOffset="-120263.89">25162 17588 2271 0,'-21'-18'0'0,"11"9"0"0,6 6 0 0,4 3 0 0,0 0 0 0,3 9 0 0,9 10 454 0,7 7-213 16,3 4-102-16,0 8 187 0,1 2-144 0,-1 3-74 16,4 6-26-16,-8 0-156 15,0-1 55-15,-7 5 28 0,-3 1-1 0,-5-1-55 0,-3 11 51 0,-11-15-9 16,-14 0 90-16,-6-3-25 0,-7-1 1 15,-2-4-25-15,-10 3-26 0,7-15-10 0,2-6 0 0,4-9-293 16,5-5 102-16,7-9 95 0,6 0 46 0,12-6-777 16,7-16 395-16,0-8 198 0</inkml:trace>
  <inkml:trace contextRef="#ctx0" brushRef="#br0" timeOffset="-119991.91">25401 17456 2286 0,'1'-19'0'0,"6"7"0"0,2 2 0 15,7 1 0-15,-2 9 0 0,4 0 0 0,2 0 0 0,3 13 389 0,-2 5-176 0,4 3-80 0,-7 4-53 0,-2 1-73 16,-4 2 0-16,-4 2 29 0,-6 0 0 0,0 4-28 16,-2-5-10-16,-7-6 38 0,-10 2 292 0,-3-3-146 15,0-6-73-15,-4 2-28 0,3-8-79 16,2-5-2-16,0-3 0 0,4 0 0 0,4-2 0 0,3 0 0 15,2 0 0-15,6 0 0 0,0 0 0 0,6 0 0 16,10 0 0-16,7 0 0 0,4 0 0 0,5 0 0 16,3 0 0-16,1 0 0 0,-1 0 0 15,6 4-513 1,-9-1 160-16,-2 2 138 0,-3 0 90 0</inkml:trace>
  <inkml:trace contextRef="#ctx0" brushRef="#br0" timeOffset="-118102.43">16982 18485 1458 0,'-15'0'0'0,"-1"0"0"0,1 2 0 0,-4-2 0 0,7 3 0 0,-1-1 0 0,4-1 0 0,1-1 486 16,0 0-225 15,-1 0-104-31,5 0-64 0,3 0 221 0,1 0-139 0,0 0-69 0,0 0 141 0,0 0-96 0,0 0-62 0,0 0-26 0,5 0 39 0,7 0-33 31,1 0 1-31,4 0 20 16,2 0-90-16,4 0 0 0,7 0 0 0,4 0 0 0,6 0 0 0,8-1 0 0,0-4 0 0,4 0 0 0,3-1 0 0,4-1 0 0,11-2 0 0,-3 3 0 31,-2 0 0-31,2 2 0 0,-4 2 0 0,-6 0 0 0,4 2 0 0,-19 0 0 0,-6 0 0 0,-7 9 0 31,-8-2 0-15,-4 0 0-16,-3 0 0 0,-11-1 0 0,-3-2 0 0,0-2 0 0,0 0 0 0,-4-2 0 0,-1 0 0 0,0 0 0 16,-1 0 0-16,-3 0 0 15,2 0 0-15,-1 0 0 0,0-2 0 0,1 0 0 0,2-2 0 0,0 1 0 16,1-1 0-16,1 3-57 0,-1-4-278 0</inkml:trace>
  <inkml:trace contextRef="#ctx0" brushRef="#br0" timeOffset="-117328.04">17175 15853 1574 0,'-6'-5'0'0,"-3"-3"0"0,3 5 0 0,1-1 0 0,-2 4 0 0,0-2 0 0,-1 2 0 0,-1 0 247 0,1 5-109 16,-4 9-51-16,2 6 264 0,-1 5-157 0,-1 5-78 0,2 6-30 0,5-2 304 15,1 2-176-15,4 3-88 0,0 2-45 0,6-2 246 16,10 2-327-16,4-7 0 0,5-5 0 0,1-2 0 31,5-8 0-31,1-3 0 0,2-3 0 0,-4-8 0 0,1-5 0 0,-3 0 0 0,0-12 0 0,-3-10 0 16,2-5 0-16,-9-4 0 15,-5-5 0-15,-3-2 0 0,-6-1 0 0,-4-2 0 0,0-3 0 0,-2 6 0 16,-12 1 0-16,-5-1 0 16,-5 4 0-16,-5-1 0 0,-2 11 0 31,-3 6 0-15,-2 7 0-16,-3 6 0 0,2 5 0 0,-2 0 0 0,9 5 0 0,5 13 0 0,4 5 0 0,8 4 0 0,5 5 0 0,5 4-102 15,3 0-314-15</inkml:trace>
  <inkml:trace contextRef="#ctx0" brushRef="#br0" timeOffset="-115213.24">18928 18597 1563 0,'-12'-5'0'0,"1"-1"0"0,2 3 0 0,2 2 0 0,3 0 0 0,1-1 0 0,3 2 0 0,-2 0 223 0,2 0-97 15,0 0-45-15,0 0 173 0,6 0-108 0,8 0-45 0,3 0 124 16,5 3-93-16,6 1-48 0,5 0-24 0,4 0 252 16,8 1-128-16,-1-2-79 0,4 1-33 0,2 0 191 15,6-1-263-15,7 1 0 16,11 2 0-16,-7-5 0 0,5 3 0 0,3-2 0 15,-3-1 0-15,-5-1 0 0,6 0 0 0,-23 0 0 32,-7 0 0-32,-7 0 0 0,-6 0 0 0,-9 0 0 0,0 0 0 0,-10 0 0 0,-7 0 0 0,-2 0 0 15,-2 0 0-15,0 0 0 0,0 0 0 0,0 0 0 16,-6 0 0-16,4 0 0 0,-5 0 0 0,2 0 0 16,-3-1 0-16,3-5-258 0,0 5-216 15,1-7 229-15</inkml:trace>
  <inkml:trace contextRef="#ctx0" brushRef="#br0" timeOffset="-111171.7">21244 18523 1019 0,'-7'-6'0'0,"-4"3"0"0,4-4 0 0,0 4 0 0,0 1 0 0,1-2 0 0,3 1 0 0,-1 1 77 15,1 1 1-15,3-1-40 0,-2-1 251 0,2 3-116 16,0-2-73-16,0 2 98 16,0 0-80-16,0 0-40 0,0 0 0 0,0 0 95 15,0 0-73-15,2 0-30 0,1 0-1 0,4 0 112 16,-1 0-72-16,3 0-26 0,1 0 102 0,-1 0-74 0,2 0-36 0,1 0 49 16,2 0-43-16,-1 0 10 0,4 0-53 0,-5 0 114 31,4 0-109-31,-1 0-43 0,1 0 0 0,1 0 0 0,0-1 0 0,-1 1 0 31,4 0 0-31,0 0 0 0,-1 0 0 0,5 0 0 0,0 0 0 0,0 0 0 0,1 0 0 0,3 3 0 16,0 0 0-16,8 0 0 15,-5 0 0-15,3 0 0 0,0-3 0 0,1 3 0 0,0-3 0 0,6 0 0 16,-8 0 0-16,1 0 0 16,0 0 0-16,-3 0 0 0,-1 0 0 0,7 0 0 15,-9 0 0-15,-1 0 0 0,-2 0 0 0,3 0 0 16,-1 2 0-16,10 1 0 0,-10 1 0 0,2 0 0 15,2-2 0-15,2 3 0 0,5-3 0 0,-5-2 0 16,-1 3 0-16,2-3 0 31,-1 0 0-31,1 0 0 0,6 0 0 0,-9 0 0 0,0 0 0 0,1 0 0 0,-1 0 0 0,-2 0 0 16,7 2 0-16,-8 2 0 0,-1 0 0 0,0 2 0 0,1-1 0 0,-2-2 0 16,7 1 0-16,-7 1 0 15,1-3 0-15,1 2 0 0,0-3 0 0,0-1 0 16,6 2 0-16,-6-2 0 0,0 0 0 0,0 0 0 15,2 0 0-15,-1 0 0 0,6 0 0 0,-6 0 0 16,-1 0 0-16,0 0 0 0,0 0 0 0,-2 0 0 16,9 0 0-16,-12 4 0 0,3-3 0 0,-1 1 0 15,0 1 0-15,1-1 0 0,4 0 0 16,-4 1 0-16,-2 0 0 0,1 0 0 62,1-1 0-62,0 1 0 0,6 0 0 0,-8 0 0 0,1 0 0 0,0-1 0 0,0 1 0 0,0 1 0 0,2-1 0 0,-4-1 0 0,-2 1 0 0,-1-3 0 0,0 1 0 0,-1 1 0 0,6-2 0 0,-7 0 0 16,-1 0 0-16,2 0 0 16,-1 0 0-16,1 0 0 15,-2 0 0-15,-2 0 0 0,-1 0 0 0,1 0 0 0,-1 0 0 0,2 2 0 0,-4 0 0 0,1-1 0 16,-3 2 0-16,3-2 0 0,-2 1 0 0,3 1 0 16,-2-3 0-16,0 0 0 15,2 0 0-15,0 0 0 0,1 0 0 0,1 0 0 0,-1 0 0 16,-2 0 0-16,0 0 0 0,2 0 0 15,-3 0 0-15,4 0 0 0,-5 0 0 0,0 0 0 32,1 0 0-32,-1 1 0 0,1 0 0 0,1 1 0 0,-3-2 0 0,0 3 0 0,-1-2 0 0,4 0 0 15,-5 1 0-15,6-2 0 16,-2 1 0-16,-3-1 0 0,4 0 0 0,-3 0 0 0,0 0 0 0,4 0 0 16,-3 0 0-16,-1 0 0 0,1 0 0 15,-1 0 0-15,-1 3 0 0,6-3 0 31,-4 0 0-31,-1 1 0 0,1-1 0 0,0 2 0 0,2-2 0 0,-1 0 0 16,0 1 0-16,0-1 0 0,-2 0 0 0,4 2 0 0,-2-2 0 0,3 0 0 16,-6 1 0-16,2-1 0 0,0 3 0 0,-1-3 0 15,-1 1 0-15,2 0 0 0,-3 1 0 0,-3 1 0 16,2-2 0-16,-2 2 0 0,1-2 0 16,0 3 0-16,-3-2 0 0,-1 0 0 0,1 1 0 15,-1-2 0-15,0 3 0 16,-1-3 0-16,-1 0 0 0,3 2 0 0,-3-3 0 0,0 1 0 15,0 1 0-15,0-1 0 0,0-1 0 0,0 0 0 16,0 1 0-16,0-1 0 0,0 3 0 0,0-3 0 16,0 0 0-16,0 1 0 0,0-1 0 0,0 0 0 15,0 0 0-15,0 0 0 0,0 0 0 0,0 0 0 16,0 0 0-16,0 0 0 62,-3 0 0-62,0 0-494 0,-4-1 84 0,-2-3 187 16</inkml:trace>
  <inkml:trace contextRef="#ctx0" brushRef="#br0" timeOffset="-104122.5">27042 17066 2569 0,'6'18'0'0,"-1"4"0"0,5 5 0 0,-3 4 0 0,0 3 0 0,1 7 0 0,-2 7 0 0,2 5 194 0,0 9-68 0,-4-8-48 16,2 2 48-16,-3-1-43 0,1-3-1 0,-2 3-110 15,-1-14 28-15,-1-4 0 16,0-3 38-16,0-3-308 16,0-7 155-16,0 3 85 0,0-16 30 0,0-5-580 0,0-5 245 0,0-1 159 15,0-4 17-15,4-17-225 0</inkml:trace>
  <inkml:trace contextRef="#ctx0" brushRef="#br0" timeOffset="-103954.95">27321 17471 1952 0,'0'0'0'0,"0"0"0"0,0 2 0 0,0 4 0 0,0 6 0 0,0 2 0 0,0 5 0 0,0 4 280 0,0 3-121 0,0 5-61 0,2 1-45 0,-2 1-14 0,2 3 8 0,0-8-8 0,0-6-363 16,-1-1 181-16,1-7 91 0,-1-4-507 0,3-3 282 16,-1-7 139-16,0-2 70 0,1-13-191 0,-1-9 76 15,0-4 72-15,1-9-187 0</inkml:trace>
  <inkml:trace contextRef="#ctx0" brushRef="#br0" timeOffset="-103590.92">27408 17361 789 0,'5'-14'0'0,"-2"3"0"0,6 2 0 0,-3 5 0 0,1 4 0 0,-1 0 154 0,0 10-57 15,-1 8-20-15,2 5 275 0,-2 4-157 0,-2 4-79 16,-1-1-38 0,0 6 180 62,1-1-100-78,0-4-65 0,-2-3-27 0,1 1-22 47,-1-5-6-32,1-2 0-15,1-2 10 0,-2-9-134 0,0-5 63 0,0-6 30 0,3 0-135 0,1-14 83 0,3-5 51 0,-2-7-76 0,4 0 50 0,-2 1-23 0,1-1 28 0,1 5 45 0,0-2 0 0,-1 8-73 0,2 1 32 0,-2 5 228 0,1 2-107 0,0 6-44 0,2 1 183 0,-3 0-102 0,-1 12-57 0,-3 7-11 0,2 4 11 0,-3 6-26 0,0 0 10 0,-2 0-91 0,-1-3 28 16,0 0-1-16,1-6 29 0,-1 0-181 0,3-3 100 0,-3-7 35 0,1-8 0 0,1-2-205 0,2 0 113 0,3-12 24 15,1-3-10-15,-1-4 18 0,3-1 25 0,-4 3-20 16,4 2 282-16,-2 2-125 0,1 0-63 0,-2 6 175 16,1 2-103-16,-2 3-39 0,4 2-29 0,-3 0 29 0,1 0 6 0,-1 10 3 15,-5 0-43-15,6 6-224 16,-6-1 112-16,2 4 81 16,-3-1-655-16,0-2 313 0,-1 0 165 0,2-2 48 0,-3-1-547 0,0 1 309 15</inkml:trace>
  <inkml:trace contextRef="#ctx0" brushRef="#br0" timeOffset="-103045.47">27085 17904 949 0,'-15'9'0'16,"-3"2"0"-16,6 3 0 0,-3 7 0 0,0-1 0 0,-2 4 0 0,1 1 0 0,-6 4 190 0,5-5-81 16,2 0-36-16,-3-2 1 0,2-2 0 0,-1-7 0 0,-1 4-27 15,3-9 82-15,1-3-46 0,5-1 0 0,-2-4-45 16,6 0 107-16,0 0-44 0,4 0-36 0,1 0 138 16,0-4-83-16,0-1-41 15,6 2 1-15,8-1 53 0,3 1-52 0,3 2-1 0,3 0-42 0,2-2 45 16,6 3-35-16,-4 0-10 15,3 0-64-15,-1 0 33 0,0 0-1 0,-2 0 32 0,3-1-224 16,-6 1 108-16,-5-2 57 0,-1 1-208 0,-4-1 100 0,-2 1 66 16,0-2-4-16,-11 1 27 15,-1-2-5-15,0-3 20 0,-5 1-54 0,-7-2 123 16,-5-3-65-16,-1-1 10 0,2 0 210 0,-1 0-109 16,2 0-39-16,1 0-33 0,3-1 272 0,4 4-139 15,2-3-33-15,3 4 66 0,2-1-72 16,0 1-38-16,2-3 11 0,10 8-37 0,7-1-9 0,2 2-1 15,5 0 0-15,4 2-67 0,1 0 42 16,2 8-8-16,-1 4-47 0,-2 3 40 16,-4 4 0-16,-2 2 40 15,-1 4-201-15,-12-3 64 0,-6 2 55 0,-4 2 14 0,-1-1 1 0,-4-1 1 16,-12 5 17-16,-6-8 142 0,-2-3-68 0,-2-4-36 16,0-4 0-16,0-1-95 0,0-2 34 0,4-7 16 15,4 0-466-15,4 0 231 16,3-4 115-16,3-8 53 0,5-8-298 0,3-2 178 0,4-5 83 0,14-3-514 15,4-1 298-15</inkml:trace>
  <inkml:trace contextRef="#ctx0" brushRef="#br0" timeOffset="-102886.89">27454 17937 1453 0,'0'-6'0'0,"1"2"0"0,2 1 0 0,-3 0 0 0,0 3 0 0,0 0 0 0,0 5 365 0,-6 7-154 0,-2 5-91 0,0 2 608 15,3 3-344-15,-2 2-174 0,2 0-85 0,2 1 210 16,3 1-335-16,0-2 0 15,0 1 0-15,13-2 0 0,2-2 0 0,3 2 0 16,3-9-233-16,4-3-77 16,-2-4 174-16,3-3-347 0,1-4 260 0,-3 0 53 0,0-2 89 0,-6-10-812 0</inkml:trace>
  <inkml:trace contextRef="#ctx0" brushRef="#br0" timeOffset="-102718.34">27604 18009 876 0,'-13'0'0'0,"3"0"0"0,0 0 0 16,3 0 0-16,0 0 0 0,2 0 643 0,5 4-308 0,0-1-148 0,0 1 303 0,7 0-227 16,5 0-112-16,4 2-47 0,1-3-263 0,2 2 98 15,1-2 50-15,-1 1-274 0,1-2 172 0,-3-1 70 16,-1-1 41-16,-2 0-735 16,-1 0 370-16,-1 0 184 0,-1 0-62 0,-4 0-190 0</inkml:trace>
  <inkml:trace contextRef="#ctx0" brushRef="#br0" timeOffset="-102493.94">27749 17937 893 0,'0'-13'0'0,"0"2"0"0,0-3 0 0,2 5 0 0,2 2 0 0,3 2 149 0,2 0-56 0,1 4-27 0,6-1 9 0,-1 2 154 16,3 0-96-16,1 3-47 0,0 9 76 15,1 0-61 1,-1 5-23-16,-4 0-9 0,-3 4 145 0,-5 1-88 0,-3 2-44 0,-2 2 108 16,-2 4-67-16,-6-3-47 15,-7-1 0-15,-4 0 33 0,-2-1-36 0,-2-1 0 0,-3 2-25 0,2-8-100 78,0-1 46-78,1-5-1 0,7-5-490 0,0-2 267 0,2-2 121 0,10-3 66 0,2-14-835 0</inkml:trace>
  <inkml:trace contextRef="#ctx0" brushRef="#br0" timeOffset="-102314.42">27999 18024 2387 0,'0'3'0'0,"0"3"-1"0,0 1-1 0,0 1 1 0,0 4-1 0,-2 3 0 0,-1 5 0 0,3-3 338 0,0 4-151 0,0-1-74 0,5-3-28 15,6 0-23-15,2-2 8 16,4-3-33-16,1-7-137 0,3-5 69 0,3 0 34 0,-3-7-433 0,5-8 244 16,-6-7 107-16,-7 1 59 0,0-4-226 0,-9-1 128 15,-2 2-28-15,-2-4 248 0,0 4-84 0,-12 3-28 16,-5 4 2-16,-3 0 349 0,-2 5-184 0,-5 0-102 16,1 8-8-16,0 2 108 0,1 2-20 0,6 0-60 15,1 6-186-15,2-1 85 16,9 7 27-16,7 0-713 0,0 2 359 0</inkml:trace>
  <inkml:trace contextRef="#ctx0" brushRef="#br0" timeOffset="-101387.21">28659 17212 868 0,'0'-12'0'0,"0"2"0"0,0 3 0 0,1 0 0 0,0 3 0 0,1 1 0 0,-1 0 0 0,-1 2 225 15,0 1-99-15,0 0-44 0,0 4-1 0,0 10 101 16,-3 2-73-16,-5 5-27 31,-3 0 24-31,-4 6-35 0,2 0 1 0,-6 1-36 0,1 2 43 0,-5 3-33 0,1-7-9 0,0-1 94 16,0-2-46-16,3-2-25 0,-3-3 1 0,1-2 48 15,5-5-41-15,1-6 0 0,6-4-31 0,3-1 148 16,2 0-74-16,4 0-28 0,0-1 24 0,6-4-35 16,9-4 0-16,6 4-35 0,3-1-30 0,3 2 39 15,1 3-10-15,0-1-117 16,1 2 58-16,1 0 31 0,0 0-1 0,1 0-50 0,-2 6 30 15,-4-3 23-15,1 1-28 0,-3-1-129 16,-1 1 49-16,-2-1 47 0,-8-3 6 0,-2 2-1 31,-6-2 11-31,-3 0 17 0,-1 0 174 0,0-4-87 0,0-4-38 0,-5-6 162 0,-7-3-86 0,-1-3-48 16,0-1-5-16,-1-6 1 31,2 0 5-31,1-4-1 0,-4 0 19 0,5-1-161 0,-3-2 78 0,7 7 15 0,0 2-71 0,0 5 45 0,4 3 17 0,1 4 52 16,1 1-6-16,0 8-26 15,0 2-32-15,9 2 63 0,4 0-43 0,6 9 0 16,4 2-9-16,1 3 0 0,4 2 0 0,-1 2 0 16,4 3 0-16,3-4 0 0,-1 4 0 0,-5 0 0 15,-4-2-20-15,1 0-44 16,-5 2 29-16,-4-1-1 0,-2 2-1 0,-8-1 0 0,-5 1 9 0,-1 2 159 16,-9 0-69-16,-11-1-34 0,-4 3-9 0,-2-4-2 31,-5-4-17-31,-1 0 0 0,2-4 0 15,0-1 0-15,-4-1 0 0,12-3 0 0,1-4 0 0,3-3 0 0,7 0 0 0,3-2-555 16,0 0 202-16,8 0 167 0,5-9 48 0,14-3-669 16,4-3 385-16,10-3 192 15</inkml:trace>
  <inkml:trace contextRef="#ctx0" brushRef="#br0" timeOffset="-101203.7">29141 17336 1482 0,'0'-13'0'0,"-2"3"0"0,-1 2 0 0,-2 2 0 0,-3 2 0 0,1 3 0 0,-2 1 649 0,0 0-306 0,-1 11-153 15,3 3-77-15,-1 5 348 16,0 3-217-16,5 2-103 0,2 3 22 0,1-1-63 16,0 4-55-16,0 2-132 15,7-7 46-15,3 1 38 0,3-3 1 0,3-2-535 0,1-3 287 0,6 1 152 16,-2-11 63-16,3-2-804 16,-2-6 401-16,-1 0 201 0,0-3 100 0,3-8-360 15,-9-8 235-15,2-3 113 0,-8-7-29 0,-1-1 89 0</inkml:trace>
  <inkml:trace contextRef="#ctx0" brushRef="#br0" timeOffset="-100925.45">29367 17247 642 0,'0'-11'0'0,"-2"2"0"0,-1 3 0 0,0 0 0 0,-3 6 0 0,2 0 507 0,1 0-239 0,-2 14-116 15,0 4 322-15,2 5-218 0,1 4-110 0,2 3 41 16,0-3-81-16,0 1-34 0,0 1 0 0,0-3-48 16,5-3 12-16,3 1 10 62,-1-6-9-62,4-3-136 0,0-3 67 0,1-8 35 0,1-1-200 0,1-3 126 0,0-3 50 0,1-11 28 0,-1-6-283 0,1-6 105 16,-1-4 80-16,4-2-70 0,-5 0 68 0,-1 1 22 0,-1 2 1 0,-4 4 183 15,3 0-84-15,-7 9-28 0,-1 4 0 0,-1 3 520 32,-1 6-267-32,0 3-106 0,0 0 311 0,-1 15-213 31,-3 6-104-31,1 8-53 0,2 1 45 0,-3 6-48 0,4 3-60 0,0-4-392 15,0-2 179-15,4 1 112 0,4-3 56 0,-2-2-337 0,5 2 206 0,-1-8 89 0,0-5 48 0,-3-6-977 0,3-1 476 0</inkml:trace>
  <inkml:trace contextRef="#ctx0" brushRef="#br0" timeOffset="-100620.69">28457 17882 2298 0,'-18'-12'0'0,"5"4"0"0,9 7 0 0,4-2 0 0,0 3 0 0,11 0 0 0,10 0 332 0,10 0-148 0,7 0-73 16,8 3 426-16,7 1-255 0,3-1-123 0,3-1-131 0,6 0-28 15,8-1 0-15,12-1 0 0,-9 0 0 0,0 0 0 16,1 0 0-16,-4 0 0 15,-6-1 0-15,3-6 0 16,-21 3-41-16,-8-3-461 0,-7 1 247 0,-11 2 140 0,-4 0-36 0,-4 1-409 16,-14 1 267-16,-1 1 128 0,0 1 64 15,-2 0-297-15,-12 0 180 0,2 0 82 0,-5 6-149 0,-3 0 124 16</inkml:trace>
  <inkml:trace contextRef="#ctx0" brushRef="#br0" timeOffset="-100018.76">28901 18079 1442 0,'-13'-4'0'0,"-2"3"0"0,5 1 0 0,1 0 0 0,1 0 0 0,-2 7 0 0,6 4 0 0,-1 0 92 0,-1 5-28 0,1-2 0 0,-1 6 8 0,0-4-35 0,-1 3 0 0,-3 1-72 31,-2 2 36-31,-2 0-1 0,-2 3 46 0,-4-5 66 0,-2 2-38 0,-1-3-1 0,1-1-36 16,-3-1 193 0,-4 0-87-16,9-6-58 0,0-4 234 0,2-3-141 0,4-1-71 0,5-1-35 15,0 1 91 1,5-3-67-16,4 0-30 0,0 0 80 0,0-3-55 0,8-2-27 16,3 0-9-16,4 1-56 0,0-1 2 0,3 2-1 15,0 1 0-15,2 0 0 0,-1 2 0 0,1 0 0 0,0 0-37 16,-1 0 35-16,3 4-1 0,0-1-6 15,2 2-23-15,0-4-5 0,1 2 25 0,-1-2-131 16,5-1 70-16,-2 0 21 0,5 0-3 0,-6-4-79 16,0-3 56-16,-1-5 17 0,-3-1 1 0,-4-3-38 15,1 2 23-15,-9-3 4 0,-3 0 207 0,-5 3-89 16,-2-3-41-16,0 0-6 0,-14 2 162 16,-5 1-82-16,-3 2-48 0,-4 1 62 0,-3 2-48 0,0 4-2 15,-2-4 1-15,5 6 106 0,2 2-64 0,3-2-3 16,6 2-66-16,-1-1-18 15,6 1 0-15,5 1 0 16,5 0 0-16,0 0 0 0,14 0 0 0,11 0 0 0,6 0 0 0,5 0 0 16,6 0 0-16,3 0 0 0,-1 0 0 0,7 1 0 15,-8 8 0 1,-3 1 0-16,-2 2 0 0,-5 5 0 0,-6 1 0 0,2 3 0 0,-16 1-10 0,-6 0-63 16,-5 2 156-16,-2 1-83 0,-9 1 0 0,-8 1 0 15,-5-6 0-15,-4-2 0 0,1-1 0 0,-3-5 0 16,1-2 0-16,-2 3 0 0,6-8-14 15,2-2-232-15,6-3 121 0,2-1 48 16,6 0 34-16,3-8-678 16,4-12 347-16,8-7 169 0,13-4-755 0,4-3 461 0</inkml:trace>
  <inkml:trace contextRef="#ctx0" brushRef="#br0" timeOffset="-99836.25">29432 18090 2670 0,'0'-9'0'0,"0"-3"0"0,-4 10 0 0,0 1 0 0,-4 1 0 0,-3 0 0 0,-2 10 0 0,-3 7 0 0,4 2 964 0,-2 8-667 0,4 0-297 0,1 1 0 16,7 1 0-16,1 4 0 0,1-3 0 0,5-1 0 16,15 1 0 46,7-2 0-62,7 3 0 0,3-8 0 0,12-5 0 0,4-4 0 0,4-4-1204 0,4-6 534 0</inkml:trace>
  <inkml:trace contextRef="#ctx0" brushRef="#br0" timeOffset="-99345.51">29892 17686 1918 0,'-5'-5'0'0,"-3"4"0"0,5-2 0 0,-3 0 0 0,4 3 0 0,-1-2 346 0,3 1-158 0,0-1-74 0,0 0 46 0,2 2-60 0,7 0-30 0,4-2 27 0,4 0-10 0,3 2-47 15,5-1 0-15,1-1-272 0,0 2 136 0,5-3 78 16,-3 2 24-16,1 1-669 16,0 0 333-16,1 0 169 0,-3 0-549 0</inkml:trace>
  <inkml:trace contextRef="#ctx0" brushRef="#br0" timeOffset="-99177.96">29935 17914 1103 0,'-26'-1'0'0,"18"-1"0"0,2 2 0 0,6 0 0 0,0 0 537 0,0 0-248 16,9 2-115-16,8-1 162 0,5 0-148 0,2-1-74 0,7 0-37 16,1 0 70-16,7 0-43 0,-6 0-37 0,3 0 1 15,0 0-469-15,-2 0 221 0,-1 0 110 0,2 0-575 0,-5 0 327 16,-4 0 164-16,-2 0 82 15,-4 0-460-15,-7 0 246 0</inkml:trace>
  <inkml:trace contextRef="#ctx0" brushRef="#br0" timeOffset="-98567.54">30555 17299 1516 0,'-4'-13'0'0,"1"4"0"0,3 5 0 0,0 4 0 0,3 0 0 0,6 4 0 0,5 13 186 0,0 5-73 0,-1 2-35 0,2 5 113 0,2 4-64 16,-1 0-48-16,-5 1-66 0,1 3 0 0,-4-2 28 15,0 4 0-15,-4 3-34 0,-4-4-10 0,0-4 44 16,-15 0 0-16,-3-5-92 0,-7-3 46 0,-4 2 11 16,0-12 44-16,-5-6-12 15,2-3-57-15,-1-7 45 0,1 0-40 0,0-6 38 16,8-10-21-16,7-3 131 0,4-3-52 15,4 2-29-15,8-1 17 0,1 1 91 0,0 1-61 16,12 5-30-16,8 1 0 0,3 1-57 16,3 2 28-16,5 0 10 0,2 6-175 0,-1-1 82 0,4 3 42 0,-2-1-1 15,3 1-389-15,2-3 204 0,-2 3 75 0,-4 2-294 16,-1-3 162-16,-1 2 101 0,-6-2 49 0,4-3-55 16,-13-2 58-16,-2-2 1 0,-3-4 48 0,-4-2 33 15,-2-3-33-15,1-8-11 16,-4 5 158-16,-1-2-74 0,-1 0-36 0,0 5-1 0,0 2 427 15,0 5-233-15,0 7-52 0,-1 3 259 16,1 2-151-16,0 4-101 0,-2 13-52 0,2 9 120 16,0 2-91-16,0 5-40 0,0 1 0 0,0 1-89 15,0-2 49-15,2 3 11 0,1-9-120 16,6-4 55-16,-1-1 27 16,3-4 0-16,1-1-134 0,1-9 70 0,1-7 45 0,1-1-206 15,0-3 109-15,3-15 55 0,0-5-8 0,-2-5-135 31,-1-4 81-31,-4-1 16 0,4-2 29 0,-5 2-17 0,0-2 29 0,-4 10 11 0,-2 7 106 0,-3 1-52 16,1 5-28-16,-2 9 1 0,0-1 295 0,0 4-132 16,0 7-82-16,0 12 92 0,-3 3-75 0,0 5-11 15,3 0-21-15,0 2-142 0,0-2 59 0,0 0 32 16,0-3 33-16,4 0-465 0,1 3 218 0,-3-6 88 31,1-2-214-31,1-3 115 0,-1 1 92 0,-3-1 40 0,0 3-312 0,-5-4 187 0,-5-1 88 0,-7 0-186 16,-2 0 137-16</inkml:trace>
  <inkml:trace contextRef="#ctx0" brushRef="#br0" timeOffset="-98349.43">30579 17894 1728 0,'-19'0'0'0,"4"-1"0"0,7-2 0 15,0 3 0-15,8-3 0 0,0 3 0 0,6 0 0 0,11 0 0 0,7 0 556 0,5 0-262 0,5-1-127 0,4 0 213 16,6-1-170-1,-1-3-85 1,6 0-31-16,-6 2-47 0,-1-2-6 0,0 1 0 0,-1-1-331 16,-4 4 166-16,1-2 93 47,-10 0 31-47,-8 2-522 0,-7 1 282 0,-4 0 95 0,-6 0 86 0,1 0-697 0,-4 4 362 0,-4 2 177 0</inkml:trace>
  <inkml:trace contextRef="#ctx0" brushRef="#br0" timeOffset="-98053.98">30686 17991 1156 0,'-20'0'0'0,"7"3"0"0,7 4 0 0,2 1 0 0,4 3 0 0,0 1 147 0,0 4-43 0,10 0-37 0,2 1 210 0,2 1-118 0,-1 2-59 0,3 2-30 0,-3 3-53 0,-4-4 24 0,-3 0 0 16,-1 2-85-16,-4-1 42 0,-1 2 1 0,0 0 52 15,-14-5-50-15,-3-1 40 16,-5-2 0-16,-2-4 27 0,-5-1-16 0,-2-3-6 15,2-8-55-15,2 0 101 0,0-2-35 0,2-8-1 16,1-4-4-16,5-5 62 0,6 1-33 0,0 0 0 16,9-2 91-16,3 2-65 0,1 0-23 0,0 3-10 15,5 1 4-15,11 1-1 16,1 4-36-16,3 0-119 0,0-1 70 0,1 6 19 16,1 0 1-16,2 3-65 0,-1-1 48 0,-2 2-1 15,1 0 57-15,-3 0-410 0,-1 3 154 0,-1 4 105 16,-3 0-515-16,0 1 287 0,2-1 133 0,-1 5-386 15,-1-7 270-15</inkml:trace>
  <inkml:trace contextRef="#ctx0" brushRef="#br0" timeOffset="-97847.02">30952 18067 1158 0,'4'-8'0'0,"0"3"0"0,2 0 0 15,3 4 0-15,0-2 0 0,2 3 235 0,-1 0-102 0,3 9-46 0,-2 3 205 0,-2 3-126 16,2 2-62-16,-2 4 56 0,-5 0-65 0,-1-1-27 15,-3 2 0-15,0 1-31 0,0 1 4 16,-7 0 10-16,-5-4-10 0,-5 1-60 0,0-7 29 16,-2 3 1-16,-2-4-218 15,0 3 135-15,2-9 51 0,1-2 31 0,0-2-432 16,3 0 182-16,0-3 113 0,5 0 10 0,3 0-128 0,4-7 101 0,3-4 52 16,0-5-275-16</inkml:trace>
  <inkml:trace contextRef="#ctx0" brushRef="#br0" timeOffset="-97687.45">31176 18042 1477 0,'-3'-8'0'0,"-1"0"0"0,-1 2 0 0,-5 4 0 0,3 0 0 0,-1 2 0 0,-4 2 339 0,2 8-148 0,1 6-76 0,-2 2 442 16,7 1-263-16,1 5-127 0,3 2-62 0,0 1 112 16,1-1-88-16,12 4-34 15,1-6-408-15,11 0 177 0,3 0 89 0,4-2 44 16,6-5-348-16,7 3 206 0,-4-9 89 0</inkml:trace>
  <inkml:trace contextRef="#ctx0" brushRef="#br0" timeOffset="-86591.62">16900 18459 1486 0,'-11'0'0'0,"0"0"0"0,3 1 0 0,-2-1 0 0,-1 2 0 0,4-2 0 0,2 1 0 0,1-1 0 0,0 0 109 0,2 0-34 0,0 0 117 16,2 0-81-16,0 0-36 16,0 0 0-16,0 0 99 0,0 0-67 0,0 0-24 0,2 0-9 15,1 0 175-15,1 0-104 0,1 0-53 0,0-1-26 0,1 1 155 16,1-2-95-16,1 2-43 0,0 0 113 0,4 0-78 15,1 0-44-15,2 0-74 0,1 0 0 16,4 0 0-16,3 0 0 0,1 0 0 16,2 0 0-16,7 0 0 0,-2 0 0 0,2 0 0 15,3 0 0-15,2 0 0 0,3 0 0 0,6 0 0 16,-2 3 0-16,2 4 0 0,1-1 0 16,2 2 0-16,-3 0 0 0,8-1 0 15,-13 1 0-15,0 0 0 0,-2-4 0 0,-4 0 0 0,-1 0 0 0,-1-3 0 16,-12-1 0-16,-4 0 0 0,-5 0 0 0,-3 0-27 15,1 0-44-15,-7 0 169 0,-3 0-98 16,-1 0 0-16,0 0 0 0,0 0 0 16,0 0 0-16,0 0 0 0,0 0 0 0,-3-1 0 15,1 1 0-15,-1 0 0 0,2 0 0 0,-1 0 0 16,0-3 0-16,1 2 0 0,-1 0 0 0,0-2 0 16,0 1 0-16,2 1-194 0,0 1-358 0</inkml:trace>
  <inkml:trace contextRef="#ctx0" brushRef="#br0" timeOffset="-85648.15">19404 18666 1699 0,'0'-5'0'16,"0"0"0"-16,0 0 0 0,0 1 0 0,0-3 0 0,0 2 0 0,0 1 0 0,0 1 138 0,0-2-48 0,0 2-1 0,0-2 133 15,0 1-95 17,0 1-44-32,6 1 170 0,1-1-106 0,3 2-53 0,1-2-16 0,3 1 134 0,2-1-86 0,5 3-42 0,4-2 0 0,5 0 90 15,3 1-56-15,5-2-44 16,4-2-35-16,2 1-39 0,3 0 0 0,-2-2 0 0,9-1 0 0,-10 5 0 31,3-1 0-31,-3-1 0 0,2 1 0 0,-2 0 0 0,7 2 0 0,-10 0 0 31,-1 1 0-31,-1 0 0 0,-1 0 0 0,-1 0 0 0,7 2 0 0,-7 1 0 0,1 1 0 16,2-1 0-16,1-3 0 0,4 3 0 0,9-3 0 0,-4 0 0 16,0 0 0-16,2 0 0 0,1 0 0 0,2 0 0 15,8 0 0-15,-13 0 0 0,3 0 0 0,3 1 0 16,1 0 0-16,3 1 0 0,10 1 0 0,-11-3 0 16,3 1 0-16,1 0 0 0,2-1 0 15,11 0 0-15,-12 0 0 0,2 0 0 0,3 2 0 0,-1-2 0 16,2 0 0-16,6 1 0 15,-15 2 0-15,-2-2 0 0,5 1 0 0,0-2 0 16,0 0 0-16,6 0 0 0,-14 0 0 0,0 0 0 16,-3 0 0-16,-1 0 0 0,-3 0 0 0,7 0 0 15,-15 0 0-15,-2 0 0 0,-2 0 0 0,-2 0 0 16,-6 0 0-16,2 0 0 16,-12 0 0-16,0 0 0 0,-3 0 0 0,-3 0 0 0,-1 0 0 0,0 0 0 46,-6 0 0-30,-1 0 0-16,-2 0 0 0,-1 0 0 0,1 0 0 0,-2-2 0 0,-1 1 0 0,0-2 0 0,0 2 0 0,0-1 0 0,-1-3-67 0,-7 2-136 0,-3 2 86 16,-3 1-568-16</inkml:trace>
  <inkml:trace contextRef="#ctx0" brushRef="#br0" timeOffset="-81573.86">31578 13181 1685 0,'-16'-7'0'0,"5"6"0"0,2-3 0 0,3 2 0 0,5 0 0 0,1 2 0 0,0 0 0 0,0 0 0 0,4 0 580 0,8 0-258 15,4 4-146-15,-1 1 360 0,7 2-247 0,0-2-124 16,2 0-62-16,5 0-28 0,-4-2-75 0,2-1 0 0,2 2 0 0,-2-4 0 16,2 2 0-1,0-1 0-15,-4-1-351 0,0 0 104 0,-3 2 143 0,-2-2 73 16,-3 2-1077-16</inkml:trace>
  <inkml:trace contextRef="#ctx0" brushRef="#br0" timeOffset="-81403.31">31614 13540 1895 0,'-32'6'0'0,"15"2"0"0,5 1 0 0,9-1 0 0,3-3 0 0,0-1 0 0,0-1 0 0,8-2 724 0,9-1-342 0,5 0-171 15,7 0-85-15,-1-1 116 0,8-8-90 16,-2-1-61-16,2 0-207 0,-2 2 78 15,1-2 40-15,-3 3-1 0,5 0-670 0,-7 2 350 16,-4 1 180-16,-1 2-776 0,-2 1 442 0,-3 1 196 16</inkml:trace>
  <inkml:trace contextRef="#ctx0" brushRef="#br0" timeOffset="-81117.56">32100 13343 1080 0,'-6'-12'0'0,"-1"5"0"0,1 2 0 0,2 0 0 0,-1 3 0 0,2 2 611 0,-1 0-285 0,3 8-143 15,-1 9-71-15,2 4 415 0,0 2-233 0,0 2-132 16,2 2 138-16,7-1-130 0,5-4-65 16,5 2-44-16,0 0-61 0,4-7 0 0,6-5 0 0,2-4 0 15,5-3 0-15,0-5 0 0,5 0 0 0,-5-12-48 16,-2-11-19-16,-4-8 54 16,-3 1 27-16,-2-10-218 0,-14 4 108 0,-7-5-8 15,-4 0 34-15,-4 2 2 0,-18-2 1 0,-4-3-19 16,-12 15 162-16,-5 6-59 0,-6 8 0 0,-2 11 62 15,-2 4-52-15,-4 0-16 16,9 19 4-16,7 5 191 16,7 4-101-16,8 4-23 0,11-3-35 0,6 0-145 0,9 0 55 0,9-4 23 0,15-1-667 15,4-1 326-15,9-3 170 0,5 1 56 16,1-9-738-16</inkml:trace>
  <inkml:trace contextRef="#ctx0" brushRef="#br0" timeOffset="-80866.72">32915 12630 2256 0,'-13'-5'0'0,"7"5"0"0,6 0 0 0,0 5 0 0,0 12 0 0,0 8 454 0,0 8-207 0,0 9-103 15,3 8 397-15,2 10-252 0,1 11-289 16,-3-1 0-16,-1 4 0 0,0 1 0 0,-1-1 0 15,4 5 0-15,-1-21 0 0,-1-2 0 16,1-1 0-16,-3-4-400 0,2 2 2 47,-1 6 230-47</inkml:trace>
  <inkml:trace contextRef="#ctx0" brushRef="#br0" timeOffset="-80752.03">32942 13920 3267 0,'-27'9'0'16,"8"3"0"-16,5-2 0 0,10-3 0 0,0 0 0 0,2-2 0 0,1-3 0 0,1 2 664 0,0-4-664 0,0 1 0 0,1 1 0 0,6-2 0 0,6 0 0 0,2 0 0 0,5 0 0 0</inkml:trace>
  <inkml:trace contextRef="#ctx0" brushRef="#br0" timeOffset="-73131.92">23032 9660 835 0,'-5'3'-3'0,"-2"-3"1"0,-1 2 0 0,3 1 0 0,2-2 1 0,3 4 201 0,0-3-82 15,0 3-40-15,2-3 258 0,11 0-155 0,5 0-72 16,4 1-35-16,2-1 212 15,4-1-123-15,3 3-54 0,3-2-40 0,0 0 76 16,0 1-54-16,0 4-27 0,1-4 117 0,5 1-62 16,-2 0-46-16,-1-3 108 0,1 2-72 0,-1-3-36 31,2 0 1-31,6 0 58 0,-7 0-52 0,2 0-19 0,2-1-61 0,2-8 0 16,10 1 0-16,-6-1 0 0,1 3 0 0,4 0 0 0,-3 1 0 0,6 3 0 15,5-3 0-15,-8 4 0 0,0 1 0 0,3 0 0 16,3 0 0-1,3 0 0-15,10 0 0 0,-11 0 0 16,3 0 0-16,4 0 0 31,-1 0 0-31,6 0 0 0,13-6 0 0,-11 1 0 0,0-1 0 0,1 0 0 16,-1 6 0 15,-3-2 0-31,15 2 0 0,-18 0 0 16,3 0 0-16,4 4 0 0,-2 2 0 0,1 0 0 0,10-2 0 0,-11 2 0 0,2-5 0 0,6 3 0 0,1-4 0 0,2 0 0 0,13-4 0 0,-16-4 0 0,9-4 0 0,6-2 0 0,5-1 0 0,-1 3 0 31,15-3 0-31,-18 5 0 0,6 1 0 0,1 3 0 0,-5 0 0 0,-2 4 0 16,9-1 0-16,-21 3 0 0,2 0 0 0,-3 0 0 0,-1 7 0 0,-2 3 0 15,12-1 0-15,-14-1 0 0,2 1 0 0,1-1 0 16,-4-1 0-16,-2-1 0 0,6 5 0 16,-15-6 0-16,0 0 0 0,2-1 0 0,-7 2 0 0,-1-2 0 15,0 1 0-15,-17 1 0 16,-7 0 0-1,-4-3 0-15,-7 1 0 0,2 2 0 0,-16-2 0 0,-3-2 0 0,-6-2 0 0,-4 0 0 0,0 0 0 0,0 0 0 16,-4 0 0-16,-11 0 0 0,-3-12 0 0,-3 0 0 16,-2 0 0-16,-8 0 0 15,2 5 0-15,-4 2-1178 0</inkml:trace>
  <inkml:trace contextRef="#ctx0" brushRef="#br0" timeOffset="-72409.02">24354 11397 1649 0,'-14'0'0'0,"0"1"0"0,-1 1 0 0,8 3 0 0,1 0 0 0,4 1 0 0,2 1 0 0,0 0 0 0,8 2 213 0,6-4-92 0,6 2-42 0,5-2 206 0,-1-1-125 0,7-1-60 16,4-1-23-16,-5 1 81 16,6-3-61-16,-2 0-30 0,4 0 1 0,-1 0 153 0,9 0-81 0,-4 0-57 15,7 0 128-15,1 0-87 0,6-3-46 0,3-1-78 16,12-1 0-16,-8 0 0 15,3-2 0-15,1 2 0 0,2-1 0 0,5 0 0 0,11 1 0 16,-12-1 0-16,3 3 0 0,1-2 0 16,2 4 0-16,2-3 0 0,11 3 0 15,-10-1 0-15,2 0 0 16,3 2 0-16,2-1 0 0,10 0 0 0,-9-2 0 0,5 2 0 16,5-2 0-16,6-1 0 0,0-1 0 0,20 1 0 0,-17 1 0 15,4 2 0 1,-1 1 0-16,3 0 0 0,5 0 0 0,15 0 0 0,-24 3 0 0,9 2 0 0,5 0 0 0,10 0 0 15,0-2 0-15,17 1 0 0,-19-4 0 16,11 0 0-16,3 0 0 0,4 0 0 16,7-1 0-16,19-5 0 15,-36-1 0-15,9 0 0 0,4-1 0 0,-4 1 0 0,-5 1 0 0,17 1 0 16,-35-1 0-16,-2 3 0 16,-6-1 0-16,-4 2 0 0,-10-3 0 0,-3 5 0 15,-37-3 0-15,-12 3 0 0,-15 0 0 0,-13 0 0 0,-11 0 0 0,-9 0 0 16,-5 0 0-16,0 0 0 0,-10 0 0 0,-8 0 0 15,-11 0 0-15,-7 0 0 16,-3 0-330-16,-8 3 123 0</inkml:trace>
  <inkml:trace contextRef="#ctx0" brushRef="#br0" timeOffset="-71715.88">23578 8288 956 0,'-19'-7'0'0,"-4"-2"0"0,7 8 1 0,1-3 0 0,4 4 0 0,0 0 0 0,2 0 0 0,-1 0 131 0,4 4-51 0,3 3 68 16,-3 5-55-16,6 1-28 15,0 4 0-15,0 1 19 0,0 5-8 0,0 2-40 16,0 6 0-16,0 5 89 0,6 8-45 16,-2 14 9-16,1 1-53 0,-3 12 83 0,1 12-42 0,0 11 0 15,-1 15-6-15,-2 19-26 0,0-5-9 0,-8 15-41 16,-2 10 40-16,-2 7 1 0,-2-1 0 0,3 14-28 16,6-35-10-16,1-4 38 0,4-11 0 15,0-7-7-15,0-7 6 0,2 5 11 16,5-27-65-16,1-2 24 0,-2 1-15 0,0-2 35 15,1-4-34 1,-4 0 6-16,3-19 20 0,-5-5-84 0,2-5 39 0,-1-3 0 0,-2-7 36 0,0-2-178 16,0-11 79-16,-3-5 45 15,-6-8 10-15,2-3-131 0,-2-3 53 0,-1-4 49 0,-3-2-5 0,3-20-335 16,-2-7 183 0,1-11 93-1</inkml:trace>
  <inkml:trace contextRef="#ctx0" brushRef="#br0" timeOffset="-71023.46">23607 8081 588 0,'3'-16'0'0,"4"0"0"0,-2 4 0 0,8 3 0 0,0 1 0 0,4 1 0 0,0 0 0 0,7-1 365 0,-1 6-167 0,2-1-79 0,6 1 11 0,2 1-45 0,7 0 10 16,-2-2-55-16,4 2 32 0,3-1-32 0,6 1-1 15,5-2 1-15,12 2 35 0,-5-5-36 0,7-2 1 0,7-2 0 16,6 1-33-16,2-2 1 0,12 0 42 0,-16-1-48 15,4 3-1-15,2-3 39 0,-1 7-77 0,-3-2 33 16,9 1-7-16,-17 4 37 16,-3 0-73-16,1-1 32 0,4 3-14 0,0 0 43 0,11 0-41 15,-19 0-3-15,2 0 23 16,3 0 35-16,1 0-27 0,3 0 2 0,9 0-1 0,-19 0 23 0,4 0-22 16,0 0 1-16,-1 3-9 0,1 1 9 15,14 1 3-15,-17-3-2 0,5 4-29 0,0-2 28 0,2-4 2 16,1 1-1-16,14-1-30 0,-11 0 28 15,3 0-2 1,2 0-45-16,2-1 42 0,-1-2 2 0,11-1-5 0,-15 0-28 0,1 1-4 0,2 0 33 16,-3 3 2-16,-2-2-3 0,12 2-5 15,-18 0 4-15,4 0 26 16,1 2-1-16,-3 4-26 0,1 1 1 0,5-2 48 0,-10 1-45 0,5 0 2 16,1-1 44-16,2-2 3 0,3 1-44 0,5-2 9 15,-13 1 27-15,1-2 5 16,5-1-35-16,1 3 15 0,9-1-9 15,-15-2 3-15,-2 2-5 0,2 2-46 0,0-1 46 0,4 0 2 16,8 3 2-16,-21-2-35 0,5 1 0 0,2 0 27 16,-2 2 2-16,3-2-36 0,10 1 3 0,-14-3 19 15,-1 2-28-15,3-2 29 0,-1 1 4 0,-2-1-8 16,11 0 2-16,-18-1 4 0,3-2-1 0,-2 2 41 16,-5-2 0-16,-1 2-38 15,2-1 1-15,-14-1 46 0,-4 3-40 0,0-3-3 16,-1 2-78-16,0-2 38 0,4 1 3 0,-10 1 34 15,0 0-259-15,0-2 122 0,1 0 61 0,-2 0-285 0,7 0 152 16,-13 0 89-16,0 0 40 0,-6 0-85 16,-4 0 62-16</inkml:trace>
  <inkml:trace contextRef="#ctx0" brushRef="#br0" timeOffset="-70384.17">31466 8088 1096 0,'0'0'0'0,"0"0"0"0,0-3 0 0,0 2 0 0,0-1 0 0,0 1 0 0,0 1 0 0,0 0 112 0,0 4-39 0,0 8 0 0,2 3 53 0,1 5-49 0,2 2-1 0,1 6-39 0,-1 4 112 16,3 2-56-16,-3 8-18 0,1 4-11 15,-1 2 90-15,-1 4-59 0,0 4-30 0,-1 2 34 0,2 10-23 16,-3-8-8-16,-2 0-32 0,0 4 85 0,0 3-43 16,0 13 9-16,0-14-51 0,-8 4 52 0,1 1-26 31,-4 0-1-31,3 0-56 0,-5 12 9 0,4-18 20 0,-3 4 0 0,4-3-59 0,-4 4 29 15,2-3 0-15,0 9 9 0,1-12-9 16,-2 2 29-16,4 2-34 0,-2 2-70 0,2 1 30 16,0 7 33-16,1-15-49 0,2 2 31 0,1-3-17 15,1 6 45-15,-1-2-38 0,-1 10 34 0,2-19-7 16,1 0 6-16,-1-1-48 0,2-1 1 16,-3-4 36-16,1 5 4 0,-1-10-1 15,2-3 1-15,-5 3-3 0,3 1 12 0,0-7-9 0,-1 4-2 0,0-10-49 16,-1-5 24-16,4-4-7 15,-2-1 30-15,0-4-70 0,2 0 28 0,-1-10 0 16,1-6 36-16,1 0-147 0,0-4 68 0,0 0 27 0,-2 0-309 16,2-3 177-16,-2-6 84 0,2-8 42 15,-2-3-219-15</inkml:trace>
  <inkml:trace contextRef="#ctx0" brushRef="#br0" timeOffset="-69854.56">23680 11425 937 0,'-9'0'1'0,"3"-2"-1"0,-1 1 0 0,7 1 0 0,0 0 0 0,3 0 0 0,23 0 267 16,13 0-115-16,11 1-58 0,20 1-29 0,9 0 84 15,20 1-47-15,16-3-37 0,26 0 38 0,17 0-34 16,15 0 1-16,6-3-419 16,22-6 201-16,-33 3 88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9T01:09:48.02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3549 4420 827 0,'-15'0'0'0,"-1"-2"0"15,5 1 0-15,0-3 0 0,1 3 0 0,2-3 259 0,4 3-115 0,3-1-51 0,1 2-26 0,0 0 142 16,0 0-83-16,1 0-33 0,11 0 145 15,2 0-99-15,9 0-49 0,5 6 158 16,3-4-104-16,8 3-41 0,3 2-36 0,0-2 37 0,3 0-31 0,2 2-1 16,1 0-31-16,7 0 88 0,-2 0-49 0,0 0 0 15,3 0-39-15,2-1-28 16,-2-1 0-16,7 2 38 16,-17-5-95-16,-1 1 43 0,-7-3-1 0,-6 0-27 0,-5 0 34 0,2 0 6 15,-17 0-9-15,-5 0-15 0,-2-3 25 0,-4 1 8 16,-1-1 0-16,0 0 29 0,0 2-47 0,-6-4 11 15,1 2-7-15,1 1-44 0,-1-1 0 0,2-1 58 16,3 3-766-16,0 1 360 0,2 0 159 0</inkml:trace>
  <inkml:trace contextRef="#ctx0" brushRef="#br0" timeOffset="1767.33">6301 4545 491 0,'-6'-7'0'0,"-5"3"0"0,5-1 0 0,0 1 0 0,0-1 0 0,3 3 82 0,-1 2 0 0,2-5-32 16,1 4-9-16,1 1 93 0,0 0-47 0,0 0 1 0,0 0 6 15,0 0-16-15,0 0-10 0,0 0 42 16,0 0-34-16,1 0 0 0,0 4-36 0,2 0 90 16,0 0-49-16,4-1-1 0,-4 1-39 0,1-1 43 15,1 1 0-15,-1-1-33 0,2-1-11 0,-2 0 78 16,2 1-38-16,-2-2-1 0,2 0 18 0,0 4-18 15,-2-5-10-15,3 0 3 16,-3 2 0-16,2-2-32 0,2 2 0 0,-3-1 27 0,1-1-27 0,3 0 1 16,-2 1-1-16,1-1-13 0,1 0 13 0,0 0 11 15,1 0 6-15,0 0-16 16,1 0-1-16,3 0 1 16,-1 0-22-16,1 0 32 0,1 0-11 0,0 0-19 0,2 0 18 0,-2 0 1 15,2 0-4-15,2-1-9 0,0 0 9 0,-1-1 2 16,-2 0-2-16,2-1-37 0,0 0 36 0,2 2 9 15,-2-4-21 1,-1 4 5-16,0-3-28 0,-2 2 0 16,4 0 0-1,1-1 0-15,-4-1 0 0,0 2 0 0,0 1 0 0,3-3 0 0,0 2 0 0,-2 0 0 47,1-1 0-47,-1 1 0 0,2 0 0 0,-3 0 0 0,7 2 0 0,-5-3 0 0,1 2 0 0,0-1 0 0,-3 1 0 0,3-2 0 0,5 3 0 0,-9 0 0 0,3 0 0 0,0 0 0 16,0 0 0-16,-1 0 0 0,4 0 0 0,-4 0 0 15,-2 0 0-15,4 0 0 0,-1 0 0 0,-1 0 0 16,4 0 0-16,-4-1 0 16,1 1 0-16,1-1 0 0,0 1 0 0,-1-3 0 0,6 3 0 0,-7 0 0 15,0 0 0-15,-1-3 0 0,1 3 0 16,1-1 0-16,2 1 0 0,-3-2 0 16,-3 2 0-16,4 0 0 0,-4 0 0 0,2 0 0 15,1 0 0-15,0 0 0 0,-2 0 0 0,2 0 0 16,-2 0 0-16,1 0 0 0,1 0 0 0,-2 0 0 31,-2 0 0-31,4 0 0 0,-6 0 0 0,3 0 0 0,2 0 0 0,-1 0 0 0,-4 0 0 0,5 0 0 16,-3 0 0-1,0 0 0-15,3 0 0 0,-1 0 0 0,0 0 0 0,1 0 0 16,-3 0 0-16,4 0 0 0,2 0 0 0,-2 0 0 16,0 0 0-16,0 0 0 0,1 0 0 0,3 0 0 15,-2 0 0-15,0 0 0 0,-1 0 0 0,2-3 0 16,-1 3 0-16,5-3 0 0,-6 3 0 0,1-2 0 15,0 1 0-15,-2 1 0 16,2-2 0-16,2 2 0 0,-5 0 0 0,3 0 0 0,-3 0 0 0,0 0 0 16,1 0 0-16,2 0 0 0,-2 0 0 0,-3 0 0 31,3 0 0-31,-1 0 0 0,1 0 0 0,-1 0 0 0,-1 0 0 0,0 0 0 16,1 0 0-16,0 0 0 0,-2 0 0 15,4 0 0-15,-5 0 0 0,2 0 0 0,1 0 0 0,-3 0 0 16,2 2 0-16,1-2 0 15,-1 0 0-15,-3 0 0 0,0 0 0 0,0 1 0 0,-3-1 0 16,4 0 0-16,-8 0 0 0,1 0 0 0,0 2 0 0,-2-2 0 16,0 0 0-16,-1 0 0 0,-1 0 0 0,-1 0 0 15,-1 0 0-15,0 0 0 32,0 0 0-32,0 0 0 0,0 0 0 0,0 0 0 0,0 0 0 0,0 0 0 0,0 0 0 0,0 0 0 15,-1 0 0-15,-1 0 0 0,1 0 0 0,-1 0 0 16,2 0 0-16,-2 0 0 0,2 0 0 0,-2 0 0 15,2 0 0-15,0 0 0 0,-1 0 0 0,1 0 0 16,-1 0 0-16,1 0-223 0,0 0 16 0,-2 0 83 31,0 0 33-31,-2 0-419 0,1 0 235 0</inkml:trace>
  <inkml:trace contextRef="#ctx0" brushRef="#br0" timeOffset="4432.6">9971 4454 608 0,'-8'0'0'0,"3"0"0"0,2 0 0 0,-2 0 0 0,1 0 0 0,1 0 0 0,-3 0 0 0,4 0 26 0,-3 0-1 16,4 0 1-16,-1 2 256 0,1-2-121 0,1 3-52 15,0-2-40 32,0 0 28-47,0 1-29 0,0 1 1 0,0-1-31 0,1 1 70 0,7-2-40 0,-3 4 0 0,4-4-11 0,0 1-18 0,1 1 0 0,2 0 56 0,0-1-56 0,-1-1-1 47,2 2 1-47,1 0-19 0,0-2 28 0,0 3-9 0,0-3-1 0,1 1-1 0,0-2 1 0,-1 1 1 0,4 2 9 0,-2-3-19 31,1 0 9-31,2 0 1 0,-1 2-61 0,-1-2 29 0,2 2 5 0,-2-2-34 0,2 0 21 0,-3 1 0 0,2-1 20 0,-2 1-13 16,4 2 18-16,-5-1-2 0,1-2-11 0,-4 2 52 16,1 2-47-16,1-4 3 0,3 3 23 15,-7 1-23-15,1-4 1 0,1 5-1 0,-1-3 36 0,2 2 0 16,1-1-16-16,-3 1-2 0,2-3-9 0,-3 1 0 15,4 1 6-15,0-3-46 16,1 0 7-16,-3 0 31 0,1 0 1 0,0 0-41 16,-2 0-2-16,4 0 39 0,-2 0-3 0,-2 0-30 15,2 0 28-15,-1 0-13 0,0 0-4 16,-1 0 13-16,2 0-4 0,-1 0 30 0,-1 0-27 0,1 0-1 16,0 0 0-16,-1 0 30 0,4 0-24 0,-3 0 0 15,-1 0-2-15,0 0-17 0,2 0 17 16,1 0 2-16,0 0 3 0,1 0-44 0,-4 0 39 0,3 0-2 15,0 0-19-15,2 0 20 0,-2 0-2 0,0 0-30 16,1 0 28-16,-1 0-5 16,0 0 4-16,3 0 21 0,-2 0-21 0,1 0-3 0,-4 0 2 15,2 0 44-15,1 0-42 0,4 0 5 16,-7 0-5-16,3 0 48 0,0 0-45 0,-2 0 4 16,2 0 8-16,1 0-1 15,-2 0-9-15,0 0-18 0,0 0 19 0,-2 0 2 0,2 0-1 0,4 0-40 16,-5 0 38-16,0 0-2 0,2 0 2 15,0 0-46-15,-3 0 43 0,7 0-1 0,-4 0 0 16,-1 0-41-16,3 0 38 0,-4 0-4 0,2 0-7 16,4 0 9-16,-3 0 0 0,-2 0-9 0,4 0 8 15,-3 0-2-15,1 0 1 0,4 0-7 16,-4 0 7-16,0 0-2 0,3 0 1 0,-1 0-5 16,1 0 5-16,3 0-1 0,-4 0 1 0,0 0-20 15,0 0 18-15,-2 0 0 0,2 0-10 16,2 0 9-16,-7 0 1 0,0 0-7 0,1 0 5 0,-1 0 0 15,0 0 1-15,3 0 2 16,-3 0-2-16,-3 0-2 0,2 0 2 0,0 0-2 16,-1 0 1-16,2 0 1 15,-1 0-29-15,-1 0-1 0,-1 0 28 0,1 0-1 0,3 0-61 0,-3 0 29 16,-1 0-5-16,2 0 3 0,-3 0 0 0,1 0 21 16,4 0-9-16,-4 0 17 0,-1 0-16 15,3 0 7-15,-3 0 0 0,1 0 25 0,4 0-7 0,-5 0-19 16,2 2 36-16,-2 0-1 47,2-2-25-47,-1 1-5 0,2-1 23 0,-3 1-20 0,2 1 8 0,-1-2-37 0,-1 3 32 0,1-3-1 0,3 1 1 0,-3-1-26 0,-1 0 23 0,0 0 1 15,-1 1-4-15,2-1-26 16,2 0 20-16,-6 0 7 0,2 0 0 0,1 0-2 0,0 0-3 16,-4 0 3-16,5 0 41 0,-3 0-40 46,0 0 1-46,-1 0 28 0,0 0-25 0,3 0-2 0,-1 0 3 0,-1 3-12 0,-1-3 13 0,0 0-1 0,2 0 3 0,-2 1 7 0,2-1-9 0,-3 0 0 16,-1 0 2-16,3 0 24 0,-3 0 0 0,-1 0-24 16,2 0 70-16,-2 0-33 0,0 0 5 0,-2 0 33 15,0 0-28-15,0 0-1 0,1 0-17 0,-2 0 33 16,0 0 8-16,0 0-47 16,0 0 16-16,0 0-5 0,0 0 6 0,0 0-10 0,0 0-44 0,0 0 45 15,0 0 2-15,0 0 5 0,0 0-62 0,0 0 25 16,0 0-5-16,0 0-22 0,0 0 20 0,0 0 4 15,0 0 10-15,0 0-18 0,0 0-7 16,0 0 29-16,0 0-10 0,0 0-7 16,0 0 9-16,0 0 4 0,0 0-9 0,0 0 7 15,0 0-2-15,0 0 3 0,0 0-144 0,0 0 68 16,0 0 31-16,0-1-639 16,-3-7 322-16,-2 2 151 0,-4-2 90 0</inkml:trace>
  <inkml:trace contextRef="#ctx0" brushRef="#br0" timeOffset="17965.9">5859 8524 1777 0,'0'0'0'0,"-2"0"0"0,0 0 0 0,-1 0 0 0,0 0 0 0,0 0 0 0,2 0 0 0,-2 0 197 0,1 0-79 16,1 0-41-16,1 0-70 15,0 0 10-15,0 0 20 0,0 0 0 0,0 0-260 0,0 0 130 0,0 0 65 16,1 0 42-16,4 0-543 0</inkml:trace>
  <inkml:trace contextRef="#ctx0" brushRef="#br0" timeOffset="18123.48">5868 8685 1025 0,'0'0'0'15,"-9"0"0"-15,5 0 0 0,-1 0 0 0,1 0 0 0,0 0 101 0,1 0-32 0,0 0 10 0,3 0-42 0,0 0-155 16,0 0 78-16,0 0 38 0</inkml:trace>
  <inkml:trace contextRef="#ctx0" brushRef="#br0" timeOffset="18506.66">6256 8338 992 0,'0'-20'0'0,"0"-2"0"0,0 3 0 0,0-8 0 0,0 6 0 0,1 0 0 0,0 2 196 0,0 0-80 16,1 2-40-16,-2-6 30 0,0 12-39 0,0-1 0 15,0 5-30-15,0 2 71 0,0 2-35 0,-4 1 9 16,-1 2-46-16,0 0 59 15,0 9-30-15,0 5 1 0,2 6 129 0,1 3-69 0,0 6-50 0,2 1 240 16,0 7-139-16,0 6-71 0,0 6-25 16,2-3 169-16,3 7-107 0,0 1-53 0,-2 0-26 0,2 1-15 15,-1 11-3-15,-1-9-16 16,-1 4-30 0,0-1-54-16,0 3 24 0,-2-3 33 0,0 6-61 0,0-18 43 15,-4-1 25 16,-1-7-142-31,-4-3 78 0,0-6-4 0,-2 2 36 0,2-13-178 0,-2-5 92 0,1-6 14 0,-1-6 33 0,2-3-217 0,-3 0 112 0,2 0 69 16,-1-3 30-16,0-12-406 16,3-4 218-16,-4-9 110 0,1-7-224 0,0-3 172 0</inkml:trace>
  <inkml:trace contextRef="#ctx0" brushRef="#br0" timeOffset="18663.24">6013 8574 1740 0,'-7'-9'0'0,"-2"1"0"0,5 2 0 0,2 2 0 0,1 0 0 0,1 1 234 0,0-1-99 0,3-1-39 0,12 5 614 0,1-5-337 0,4 4-168 0,1 0-84 0,3-3 185 0,5 0-295 16,-3 3-11-16,5-3 0 0,-1 3-109 15,4-1-99-15,5-2 131 16,-5 3-902-16,-1 1 508 0,0 0 254 0</inkml:trace>
  <inkml:trace contextRef="#ctx0" brushRef="#br0" timeOffset="18830.54">6703 8673 3592 0,'-11'5'0'0,"-1"0"0"0,4 0 0 0,2-3 0 0,-1 4 0 0,4-4 0 0,2-1 0 0,1 2 0 0,0-3 339 0,0 0-339 16,0 1 0-16,0-1 0 0,0 0 0 0,1 0 0 0,2 0-630 15,4 0 150-15,-1 0 255 0</inkml:trace>
  <inkml:trace contextRef="#ctx0" brushRef="#br0" timeOffset="20073.38">12375 7465 1238 0,'-12'-5'0'16,"4"2"0"-16,1 0 0 0,1 2 0 0,2 0 0 0,1 1 0 0,0 0 563 15,3 0-267-15,0 0-130 0,0 0-64 0,0 0 120 0,0 0-93 0,9 0-36 16,2 0 277-16,6 2-167 0,4 1-82 0,1-2 208 16,6 1-230-16,8-1-99 0,2-1 0 0,5 0 0 15,3 0 0-15,5 0 0 0,5 0 0 0,9 0 0 16,-5 0 0-16,-1 0 0 0,-2 0 0 0,-3 0 0 15,-5 0 0-15,4 0 0 32,-17 4 0-32,-5-1 0 0,-7 0 0 0,-5 1 0 0,-3-1 0 0,-3 0 0 15,-6-3 0-15,-6 0 0 0,-1 0 0 0,0 0 0 0,0 0 0 0,-1 0 0 16,-6 0 0-16,3 0 0 0,-1-3 0 0,2-2 0 16,-2-2 0-16,2 2 0 0,-1 1 0 0,0 0 0 15,3 1 0-15,-2 2 0 0</inkml:trace>
  <inkml:trace contextRef="#ctx0" brushRef="#br0" timeOffset="20818.09">12372 11165 1302 0,'-12'-11'0'16,"3"4"0"-16,-1 2 0 0,0-6 0 0,3 9 0 0,0-2 0 0,4 4 0 0,1-3 580 16,-2 2-271-16,3 1-126 0,1 0-77 0,0 0 403 0,9 1-236 0,6 8-117 15,5-3-60-15,5 5 231 0,3-3-237 0,7 1-90 16,2 1 0-16,6 0 0 0,6-2 0 0,-1 0 0 16,1-2 0-16,5 4 0 0,2-7 0 0,0 5 0 15,4-2 0-15,-13-2 0 16,-1 1 0-16,-11 0 0 15,-4 2 0-15,-6-4 0 0,-2 3 0 0,-14-3 0 0,-6-1 0 0,-3 1 0 16,0-3 0-16,0 0 0 0,-4 0 0 0,-4 0 0 16,4 0 0-16,-3 0 0 0,2 0 0 0,-1 0 0 0,1 0 0 15,-2 0 0-15,3-3 0 0,0 2 0 16,-1 0 0-16,2-2 0 0,-2 0 0 0,3 3-296 31,-3 0-65-31</inkml:trace>
  <inkml:trace contextRef="#ctx0" brushRef="#br0" timeOffset="51416.68">10276 5316 1526 0,'0'-10'0'0,"0"-1"0"0,0 2 0 0,0-1 0 0,0-1 0 0,3 0 0 0,-2-1 168 0,1-3-56 0,-2 1 8 0,0-3-42 0,2 3 1 16,-2-3-40-16,0-2 31 15,0-2 9-15,0 3-40 16,0-1-1-16,0-1 37 0,0 1-36 0,-4 2 0 0,-3-4 9 0,1 5 36 16,1 2 1-16,-4 4-46 15,0-1 57-15,-1 3-28 0,1-1 9 0,-2 6 28 0,1 3-33 0,-4 0-1 16,2 0-32-16,1 9 73 15,-4 2-27-15,4 4-9 0,1 3-38 0,1 2 103 16,1 2-51-16,4 4-26 0,1 4-24 0,2-3-40 16,1 5 0-16,0 2 0 0,0 2 0 0,1 3 0 15,3 6 0-15,2-5 0 0,3 4 0 0,-2 2 0 16,-1 2 0-16,1-1 0 16,-1 8 0-16,-2-11 0 0,-2 1 0 0,-1-2 0 0,-1-3 0 0,0 3 0 15,0 0 0-15,-1-11 0 16,-7-1 0-16,0-5 0 0,-1-1 0 0,-2-3 0 15,-1 0 0-15,0-6 0 0,1-5 0 0,-2-4 0 16,-1 0 0-16,-2 0 0 0,2-5-129 0,-2-2 26 16,0 0 39-16,1-2-470 0,-2-8 247 0,1-6 114 15,3-2-539-15,0-6 337 0,5-5 168 0,-2-6 84 16,3-2-244-16</inkml:trace>
  <inkml:trace contextRef="#ctx0" brushRef="#br0" timeOffset="51601.19">9858 5532 1355 0,'-12'-11'0'16,"7"3"0"-16,-2 1 0 0,2 0 0 0,0 4 0 0,3 1 196 0,-2-1-69 16,4 0-50-1,0 1 640-15,1 1-340 0,9 0-169 16,6-1-84-16,4-1 543 0,3 1-584 0,5-1-83 0,0 3 0 0,3 0 0 16,0 0 0-16,5 0 0 0,-3 0 0 0,1 0 0 0,-2 0 0 0,-1 0-351 15,-1 0 7-15,1 3 201 0,-8 4 86 0,-3 0-465 0,-4-2 252 0,-1 4 66 16,-3-1 82-16,-2 0-515 0,-5 0 303 0</inkml:trace>
  <inkml:trace contextRef="#ctx0" brushRef="#br0" timeOffset="52092.55">10349 5628 1561 0,'0'0'0'0,"0"0"0"0,0 0 0 0,0 0 0 0,0 0 0 0,0 0 0 0,0 4 0 0,0 0 0 0,0 5 261 0,0 2-112 15,0 2-45-15,0 4 134 0,0 4-100 0,0-1-49 16,0 5-26-16,0-1 196 0,0 4-101 0,2-4-64 0,5 2 18 0,-3-6-37 15,5 3 1-15,-1-5-38 0,0-1-25 0,1-4-9 16,2-4 34-16,-1-2-50 16,2-5 26-16,-1-2-1 0,2 0 35 0,-1 0-82 15,-1-7 36-15,-2-8 1 0,3-5-4 0,-2-1-31 16,2-3 12-16,-6 2-4 0,2-4-41 0,-3 5 36 16,0-2-15-16,2-2 183 15,-4 7-68-15,-1 1-35 0,0 2-3 0,-1 3 280 0,-1 5-263 0,0-3-50 16,0 8 0-16,0 1 0 15,0 1 0-15,0 0 0 0,0 1 0 0,0 9 0 0,0 4 0 0,0 3 0 16,0 2 0-16,2 3 0 16,-1 2 0-16,5-1 0 15,-2-2 0-15,1 0 0 0,0-1 0 16,3-3 0-16,-3 2 0 0,3 1 0 0,-2-6 0 0,0 0 0 16,1-4 0-16,-1 0 0 0,-1-3 0 0,-1 0 0 0,1-4-314 0,-1-3 126 31,-2 0-254-31,0 0 201 0,1 0 101 0,0-3-637 0,0-6 374 0,1-3 183 0</inkml:trace>
  <inkml:trace contextRef="#ctx0" brushRef="#br0" timeOffset="52475.07">10800 5443 3143 0,'0'0'0'0,"0"0"0"0,0 0 0 0,-1 0 0 0,-1 0 0 0,-2 0 0 0,3 1 0 0,-2-1 578 16,3 0-368-1,0 2-210-15,0-1 0 0,0 2 0 0,0 0 0 0,3-1 0 0,2 4 0 0,2-4 0 16,1 2 0-16,0 3 0 0,3-2 0 0,-3 2 0 16,0-2 0-16,2 0 0 0,-7 1 0 15,4-3 0-15,-1 1 0 16,-3-2 0-16,2 3-18 0,-1-5-894 0,-2 2 438 0,-1-2 218 15,1 0 108-15,-2 0-395 0</inkml:trace>
  <inkml:trace contextRef="#ctx0" brushRef="#br0" timeOffset="53212.66">11149 5211 1785 0,'-5'-12'0'0,"-1"4"0"0,1 2 0 0,2 0 0 0,3 4 0 0,0 2 0 0,0 0 0 0,0 0 266 0,1 12-114 0,6 6-49 0,1 5 232 16,-2 6-150-16,4 4-73 15,-5 6-37-15,0 0 97 0,3 5-58 0,-6-4-42 0,1 1-1 16,1 0-2-16,1 0 0 15,-2-1-31-15,2 1-3 0,0-11 3 0,1-4-1 0,2-4-69 16,-2-6 35-16,4-6 0 0,-1-2 44 16,2-8-116-16,1-3 53 0,2-16 10 0,0-10 0 0,1-6-145 15,1-6 84-15,-1 0 18 0,-2-4 26 0,1-3-214 16,-1-3 109-16,-2 0 35 0,2-8-19 0,-3 9 27 16,-2 0 24-1,-1 3 101-15,-4 8-38 0,-1 9-1 0,0 0-47 0,-2 16 343 0,0 10-161 16,0 4-73-16,0 0-42 0,-4 3 443 15,1 14-223-15,-4 7-175 0,2 7-66 0,0 4 0 16,2 3 0-16,3 4 0 0,0 0 0 0,0-2 0 16,0 2 0-16,0-2 0 0,0 1 0 15,0 3 0-15,6-8 0 0,2-4 0 0,3-2 0 0,1-2 0 32,-1-2 0-32,3-2 0 0,-1-11-44 0,-1-4-132 0,-1-3 84 0,2-6-768 15,-4 0 411-15,5 0 197 0,-5-10-577 0,2-8 396 16</inkml:trace>
  <inkml:trace contextRef="#ctx0" brushRef="#br0" timeOffset="53431.83">11613 5491 1326 0,'0'-9'0'0,"0"1"0"0,1 1 0 0,1-2 0 0,0 4 0 0,2-2 361 0,0 2-161 0,2 2-82 0,4 1 370 0,-2 0-217 0,4 2-121 0,0 0 83 0,2 2-98 0,-1 9-49 15,0 0-24-15,2 5 63 0,-5 1-48 0,0 3 0 0,-3 1-40 16,-5 1-163-16,0 3 82 0,-2-1 50 15,0 0-70-15,-2-2 50 0,-9 0 26 0,-2-1-29 16,-2-4 27 0,-6 2-17-16,-2-5-7 0,0-4-40 0,-2-2 2 0,1-2 25 0,-3 0-13 0,6-6-265 15,1 0 136-15,6 0 72 16,2-6 35-16,4-8-423 0,5-2 214 0,3-3 122 0,1-3-449 0,10 0 280 16,7-2 141-16</inkml:trace>
  <inkml:trace contextRef="#ctx0" brushRef="#br0" timeOffset="53733.56">11756 5447 1411 0,'14'-13'0'0,"-3"0"0"0,-1 3 0 0,-1 2 0 0,-3 1 0 0,-4 6 0 0,-1-2 0 0,-1 3 339 16,0 0-151-16,0 0 530 0,-6 0-331 0,0 7-179 15,-5 5-85-15,2 1 434 0,-1 1-557 0,0 5 0 16,2 3 0-16,0-2 0 16,4 4 0-16,1-2 0 0,3 2 0 0,0-2 0 0,0 5 0 0,5-6 0 15,3 0 0-15,6-1 0 31,5-5 0-31,4 0 0 0,4 2 0 0,-1-8 0 0,4-3 0 0,-3-3 0 16,1 0 0-16,-3-3 0 0,1 0 0 0,-9 0 0 0,-2 0 0 0,-6 0 0 16,-2 0 0-16,-3-3 0 0,-2 1 0 0,-2 1 0 15,0 0 0-15,0 1 0 0,-6 0 0 0,-1 0 0 16,0 0 0-16,1 0 0 0,1 0 0 0,0 0 0 16,2 0 0-16,0 0 0 0,0 0 0 0,2 0 0 15,-1 0 0 1,2 0 0-16,0 0 0 0,0-3 0 0,0 3 0 0,0 0 0 15,0 0 0-15,2-2-233 0,-1 2 16 0,5-2-1122 0</inkml:trace>
  <inkml:trace contextRef="#ctx0" brushRef="#br0" timeOffset="62458.47">14058 5020 791 0,'0'-7'0'0,"0"-2"0"0,2 1 0 0,-2 3 0 0,0-5 0 0,1 4 148 32,-1-2-55-32,0 0 75 0,2-2-56 0,-2 1-41 0,1 1-1 0,-1-2 22 0,2-1-27 0,-1 1 0 15,1-5-17-15,-2 3-19 0,3-1 10 0,-3 0-1 16,0 1 1-16,0 0-1 15,0-3 10-15,0 3-10 0,0 0 41 0,0 2 1 16,-3 1-42 0,-3 1 79-16,0-1-30 0,-3 6-10 47,0-2-38-47,-2 4 25 0,2 1 1 0,-5 0-17 0,1 0-9 0,2 8 103 0,-4 5-51 0,4 4-27 0,-1 2 0 0,-1 5 62 0,5 2-49 0,-1 4 0 0,3 1 1 0,-1 8 0 15,4 0-40-15,-1 10-13 16,2-2 14-16,0 4-1 0,2 7 1 0,0 0-23 0,0 5 22 0,4 3 10 15,0-8-10-15,3-3-57 0,-3-4 29 0,0-5 0 0,-3-2 22 16,1 7-163-16,-2-15 60 0,0-5 46 16,0-2-123-16,-7-4 76 15,-1-4 21-15,-3 3-95 0,-1-11 58 0,1-4 35 0,-6-6 2 0,1-3-264 0,-1 0 138 0,-3 0 60 16,3-12 44-16,-2-1-181 16,2-5 108-16,-1-5 54 0,2-6 27 0,-4-7-444 31,7 0 240-31</inkml:trace>
  <inkml:trace contextRef="#ctx0" brushRef="#br0" timeOffset="62648.94">13573 5307 2039 0,'-4'-1'0'0,"-3"-2"0"0,4 0 0 0,-3 1 0 0,5 0 0 0,1-2 0 0,0 3 0 0,0-4 0 0,9 2 320 0,5-2-141 0,7 0-70 0,1 0 214 0,2-1-132 0,3 3-81 15,-1-2-36-15,0 0-110 0,3 3 37 0,-3-3 0 31,3 5 47-31,-5-1-179 0,-2 1 84 0,-1 0 43 0,0 0-516 0,-4 1 279 0,3 6 134 0,-7 3-659 47,-1-3 349-47,-3 1 190 0</inkml:trace>
  <inkml:trace contextRef="#ctx0" brushRef="#br0" timeOffset="62948.36">14020 5392 1455 0,'0'4'0'0,"0"-1"0"0,0 2 0 0,0 2 0 0,0 1 0 0,4-1 0 0,-1 3 0 0,2 4 456 47,0-1-210-47,2 3-103 0,1 3-4 0,0 3-51 0,1 3-15 0,2-1-11 0,-2-2-23 0,-1 4-1 0,3-4 0 0,-3-1-29 0,1-1 9 16,0-5 21 15,-3-3-2-31,-1-3 90 0,0-4-44 0,0-2-1 0,2-3-35 0,-1 0 215 0,1-10-113 0,1-9-56 16,-1-3 38-16,3-5-54 0,-1 1-77 0,-3 0 0 0,5-2 0 0,-3 0 0 15,0 3 0-15,1-3 0 16,-1 6 0-16,-3 5 0 31,1-3 0-31,-3 7-88 0,2 2 30 0,-2-3 23 0,0 7 28 0,-2 1-380 0,-1 6 186 0,0-2 45 0,0 2-375 0,0 0 237 16,0 0 132-16,0 0-203 0,0 5 163 0,3 2 82 31</inkml:trace>
  <inkml:trace contextRef="#ctx0" brushRef="#br0" timeOffset="63453.3">14577 5230 2029 0,'0'0'0'0,"0"0"0"0,0 0 0 0,-2 0 0 0,2 0 0 0,-4 0 0 0,2-1 0 0,0 1 706 0,1-2-335 0,1 2-167 15,-2 0-84-15,2 0-111 16,0 0 9-16,0 0 19 0,0 0-136 0,0 0 67 0,0 0 35 0,0 0 9 16,0 0-493-16,2 0 259 0,1 0 129 15,0 0-633-15,0 3 267 0,0-1 185 0,1-1 123 0</inkml:trace>
  <inkml:trace contextRef="#ctx0" brushRef="#br0" timeOffset="63789.4">14810 5073 1187 0,'0'0'0'0,"0"0"0"0,0 0 0 0,0 0 0 0,0 0 0 0,0 0 245 0,0 0-104 0,0 6-52 0,0 0 334 0,0 4-193 0,4 4-87 16,0 5-58-16,3 6 31 0,0 4-40 0,1 5 0 0,2 4-39 0,0 4-43 0,0-1 16 16,-2-3 1-1,1 1 15-15,-2-3 11 0,0-4 0 0,1-1 9 0,-5-11 25 0,2-3 0 16,-1-8-34-16,-3-2 0 0,1-5 0 0,0-2-23 16,1 0 19-16,2-7 301 46,3-12-149-46,2-7-82 0,0-4-103 0,5-3 0 0,-2-5 0 0,1-2 0 0,3-1 0 0,-1-4 0 0,5-3 0 0,-4 3 0 0,1 3 0 0,-3-1 0 0,-1 5 0 16,0 2 0-16,-3 1 0 0,-5 12 0 16,-2 7 0-16,-1 5-385 0,-2 6 128 0,-1 3 69 15,0 2 68-15,0 0-406 0,0 4 245 0,0 10 122 16,0 4-559-16,0 3 341 0</inkml:trace>
  <inkml:trace contextRef="#ctx0" brushRef="#br0" timeOffset="64078.63">15167 5336 2504 0,'-7'0'0'0,"-1"0"0"0,1 0 0 0,3 0 0 0,1 0 0 0,3 0 0 0,0 0 0 0,0 1 0 0,1-1 0 0,10 2 313 0,0-1-138 0,5 3-69 0,1 1-50 0,0 0-19 31,1 2 9-31,-2 2-9 0,1 0-76 0,-2 4 38 0,-2-1-1 15,-1 3-7-15,-3 2 10 0,-3 0 36 0,-5-3 0 0,-1 7 29 0,0 0-19 0,-6-1-5 16,-9-2-54-16,-4-1 108 0,-3-2-43 0,-3-3-1 31,1-1-70-31,-5-1 8 0,4-5 53 0,2-4-12 0,1-1-299 0,3 0 141 16,5 0 69-16,-1-1-512 0,10-4 261 0,5-5 139 16,0-4 50-16,2 0-244 0,14-1 164 0,3-2 72 15,2-4 50-15</inkml:trace>
  <inkml:trace contextRef="#ctx0" brushRef="#br0" timeOffset="64269.12">15460 5296 1173 0,'9'-8'0'0,"-3"3"0"0,-2 0 0 0,-3 1 0 0,1 1 0 0,-2 3 0 0,0 0 430 0,0 0-197 0,-9 5-98 16,-4 7 564-16,2 0-322 0,0 5-175 0,-4 2-82 16,2 0 342-16,3 1-362 15,0 1-100-15,4 3 0 0,3-3 0 0,2 0 0 0,1 1 0 0,0-1 0 16,2 2 0-16,9 2 0 0,6-4 0 0,2-4 0 15,4-3 0-15,2-1 0 0,0-2 0 0,3 2-196 32,-2-9 5-32,-2-1 98 0,1-1-817 0,-1-2 436 15</inkml:trace>
  <inkml:trace contextRef="#ctx0" brushRef="#br0" timeOffset="64445.65">15939 5688 2129 0,'-8'0'0'0,"-3"-2"0"0,5 0 0 0,1 1 0 0,0 1 0 0,1 0 0 0,1 0 30 0,-1 0 14 0,4-3-8 0</inkml:trace>
  <inkml:trace contextRef="#ctx0" brushRef="#br0" timeOffset="71379.61">12424 5176 1967 0,'-15'0'0'0,"3"0"1"0,4 0-1 0,0 0 0 0,3 0 0 0,1 0 0 0,4 0 0 0,0 0 273 0,6 0-118 0,13 0-60 0,4 0 159 32,9 1-100-32,1-1-64 0,2 0-27 0,6 2 180 0,-2-2-104 0,1 0-52 0,4 0-16 15,-9 0-79 1,1 0-1-16,0 0 45 0,-6 0-233 0,-1 3 116 0,0-3 67 0,-9 2-420 15,-6-1 200-15,-4 1 125 0,-5 0 3 0,-3 0-509 16,-1-2 281-16,-1 0 154 0,0 0 71 0,-11 0-146 16</inkml:trace>
  <inkml:trace contextRef="#ctx0" brushRef="#br0" timeOffset="71549.67">12710 4821 782 0,'-9'0'0'0,"4"0"0"0,-1 0 0 0,3 0 0 0,0 0 0 0,1 0 677 0,0 3-311 0,2 11-169 0,0 8 522 0,0 7-342 0,2 10-170 0,3 4-86 0,-2 18 182 15,0 2-138-15,0 8-148 0,-3 4-17 0,2 0-179 16,-2 1 31-16,1 4 101 0,-1-19-382 0,2 0 233 16,0-6 116-16</inkml:trace>
  <inkml:trace contextRef="#ctx0" brushRef="#br0" timeOffset="80363.14">3827 17043 998 0,'-27'-7'0'0,"1"4"0"0,6 1 0 0,-4 2 0 0,9 0 0 0,5 0 0 0,-1 0 172 0,6 0-66 0,1 0-34 16,1 0 10-16,3 0 119 0,0 0-82 0,0 0-39 15,1 3-1-15,9 1-13 16,2 3 9-16,0-3-36 0,1 4 124 0,3-3-62 0,0 0-31 0,3 5 163 15,-3-3-101-15,0 0-47 16,0-1 0-16,2 3 54 0,0-2-51 0,3 0-14 0,1 0-10 16,-3-2 18-16,5 0 0 0,-1-1-43 15,1 0-1-15,7 0 98 0,-6-4-54 0,7 0 1 16,0 0-17-16,2 0-66 0,4 0 0 0,4 0 0 16,-5-2 0-16,-1-4 0 0,2 2 0 0,-3-2 0 15,1 0 0-15,4 1 0 0,-8 2 0 0,-1 0 0 16,1 0 0-16,-2 0 0 15,3 1 0-15,5 1 0 0,-6 1 0 0,0 0 0 0,0 0 0 0,5 0 0 16,0 0 0-16,5 1 0 0,-8 1 0 16,5 3 0-16,0-3 0 0,0 0 0 15,3 1 0-15,7-3 0 0,-7 0 0 0,-1 0 0 16,5 0 0-16,2 0 0 0,-3 0 0 0,11-3 0 16,-10 1 0-16,-1 1 0 15,3 0 0-15,-1-1 0 0,1-1 0 0,9 3 0 0,-10 0 0 0,3 0 0 16,3 0 0-16,1 0 0 15,0 0 0-15,11 0 0 0,-14 0 0 0,5 0 0 0,1 0 0 16,1-2 0-16,3 1 0 0,12-5 0 0,-13 1 0 16,2 1 0 31,3-3 0-47,1 1 0 0,8-4 0 0,-12 6 0 0,2-2 0 0,3 1 0 0,4-2 0 0,-4 2 0 0,13-2 0 0,-14 3 0 0,0-1 0 0,4-1 0 15,6-1 0-15,1 0 0 16,9 1 0-16,-18-2 0 0,6 2 0 0,-3 0 0 0,1 1 0 0,4-1 0 0,12 2 0 15,-18-1 0-15,3 1 0 0,-2 1 0 0,4 0 0 0,-1-1 0 16,14 1 0-16,-14 2 0 16,3-4 0-16,2 1 0 15,4-3 0-15,-2 2 0 0,14-2 0 0,-15 0 0 0,6 0 0 0,1-3 0 16,0 3 0-16,-1-3 0 0,12 5 0 0,-14-1 0 16,3 2 0-16,2 0 0 0,-2-1 0 0,-1 4 0 15,12-2 0-15,-13 0 0 0,4 3 0 0,-1 0 0 16,1 0 0-16,-1 0 0 0,11 0 0 15,-13 0 0-15,3 0 0 0,0 0 0 16,-1 0 0-16,1 0 0 0,12 0 0 0,-12 0 0 0,0 0 0 16,0 0 0-16,1 0 0 0,-3 0 0 15,13 0 0-15,-13 0 0 16,2 0 0-16,-3 4 0 0,2 1 0 0,0 0 0 0,14-2 0 0,-16 0 0 16,3-1 0-16,1 0 0 0,1 0 0 15,10-2 0-15,-13 0 0 0,5 0 0 0,1 0 0 0,-4 0 0 16,-3 0 0-16,11 0 0 31,-15 0 0-31,-2 0 0 0,2 0 0 0,-4 0 0 0,-2 0 0 0,9 3 0 0,-17-1 0 0,8 4 0 16,0 0 0-16,-2-2 0 0,-1 0 0 0,7-1 0 0,-16 1 0 15,2-4 0-15,5 3 0 0,-1-1 0 16,-5 0 0-16,7-2 0 16,-16 2 0-16,-3-2 0 0,0 1 0 0,-1-1 0 0,1 4 0 0,4-4 0 31,-14 3 0-31,-1 0 0 0,-4 1 0 0,-3-2 0 0,-1 3 0 0,-1-1 0 0,-8-1 0 0,-1 1 0 15,-1-1 0-15,-5 0 0 16,-1 1 0-16,1-1 0 0,-8-2 0 0,0 1 0 0,-1 0 0 0,-3-1 0 16,-1 1 0-16,0-2 0 15,-4 2 0-15,0-2 0 0,-1 0 0 0,-1 0 0 16,0 0 0-16,0 0 0 0,0 0 0 0,0 0 0 16,0 0 0-16,0 0 0 15,0 0 0-15,0 0 0 0,0 0 0 0,0 0 0 0,0 0 0 0,0 0 0 16,0 0 0-16,-1-2 0 0,-3-3 0 0,1-1 0 15,0-1 0-15,-2 0 0 16,0 0-970-16</inkml:trace>
  <inkml:trace contextRef="#ctx0" brushRef="#br0" timeOffset="83106.33">6747 8531 935 0,'0'0'0'0,"0"0"0"0,0 0 0 0,0-3 0 0,0 1 0 0,-1 1 0 0,1 0 0 0,-2-2 0 0,2 2 145 0,-2-1-53 0,1 0-27 16,-1 1 0-16,2-3 62 0,-1 3-49 0,-1-1 0 15,2 1-13-15,-1-2-26 0,1 2-1 0,-1-1 42 16,1 2-10-16,0-1-32 0,-2 1 1 0,2 0 75 16,0-1-38-16,0 1 10 0,0 0-47 0,0 0 91 15,0 0-46-15,3 0 0 0,3 0-46 0,4 0 72 16,3 0-41-16,1 0 0 0,3-2-4 0,2 0 1 15,6 1-28-15,2-4 44 0,2 1-43 16,3-4-1-16,0-1 1 0,2-2 22 16,5-2-22-16,3-2 9 0,-2 0-9 0,-1-2 25 15,0 2-26-15,0-1 1 16,7-3 9-16,-9 4-26 0,2 3 17 0,1-1 0 0,1-1-39 0,0 2 0 16,6-2 48-16,-9 7-62 15,1-5 21-15,3 3 0 0,-1 1 26 0,1-4-31 0,9-1-6 0,-6 2 30 16,2-3-18-16,3 1-35 0,0-2 17 0,3-2 0 31,6-4 16-31,-9 5-24 0,0-1-9 16,2 0 37-1,-3 1-40-15,1 4 37 0,9-5-6 0,-9 5-4 0,-3 0 5 0,2 5 2 0,0-4-4 0,-1 2 9 0,5-2-6 0,-8 3-1 16,-1 1 1 0,1-2 2-16,2 0-1 0,4-2-1 0,5-1 2 0,-7 3-16 0,2-2 14 0,-1-1 0 15,0 1-14-15,4-3 14 0,4 0-1 0,-8 2-10 16,2 0 9-16,0-2 0 0,5 0-1 0,1 3-31 15,3-4-1-15,-9 2 31 16,-1 0-3-16,5-2-43 0,0-3 40 0,4 1 3 16,8-4-6-16,-8 3-12 0,2-2 10 0,0 1 4 15,1 1-4-15,-3-3 3 0,8 2-7 0,-16 3 31 16,3 2-26-16,1 1 2 0,3 1-2 0,7-3 29 16,-12 5-24-16,-1 1-2 0,2-2 6 0,-1-1-12 15,2 3 12 16,4-2-5-31,-10 0 3 0,2 2-44 0,4-3 41 0,0-1 0 0,2 1-22 0,4-5 19 0,-13 5-2 0,2-4 7 16,2 0-6-16,-2 0 1 0,2-1-3 0,6-1-9 16,-13 2 10-16,-2 5 1 0,-5 0-1 0,-2 1 23 15,-8 0-21-15,3 2-4 0,-17 4 6 0,1-1 21 16,-5 3-20-16,-3 2-2 0,-2-2 41 0,-1 2-40 16,-4 0 3-16,-1 0-77 0,0 0 36 0,0 0 0 15,0 0 36-15,-2 0-221 0,-10 0 107 0,-2 0 50 16,-3 2 16-16,-4 5-589 0,1 4 305 15,-3 0 141-15,4 1 87 0</inkml:trace>
  <inkml:trace contextRef="#ctx0" brushRef="#br0" timeOffset="84509.88">13540 6995 1091 0,'0'-3'0'0,"-2"-5"0"0,2 3 0 0,0-1 0 0,0 0 0 0,0 3 0 0,0-5 0 0,0 5 0 0,0-3 0 0,0 2 148 0,0 1-55 0,0-1 97 15,0 4-75-15,3-4-28 0,1 1-10 0,4 3-11 0,1 0 0 0,2 0-27 16,3 0 1-16,4 0 37 0,0 0-38 0,3 0 0 16,2 3-47-16,5 1 48 0,3 0-1 0,5-1 10 15,-2 2-51-15,3 0 0 0,2-5 41 0,2 3-36 16,1-3-11-16,5 2 52 0,-5-2-32 0,-2 0-33 16,3 0 41-1,1 0 5-15,-1 0-10 0,7 0 2 0,-9 0-1 0,2 0 4 0,-1 0-29 16,0 0 28-16,1 0 0 0,9 0 4 15,-10 0-22-15,2 1 17 0,2-1-2 16,6 0 19-16,-1 0-18 0,13 0 5 0,-9 0-7 0,3 0-1 16,1 0 4-16,1 0-1 0,1 0 1 0,9 0-21 15,-9 0 20-15,3-1 0 0,3-1-36 16,0 2 0-16,8-3 36 0,-13 3-3 0,3-5-42 0,1 2 0 16,2-1 31-16,3 1-40 0,11-1 40 0,-15-1 1 15,-1 0-8-15,2 5-7 0,-2-4 9 0,-3 1 2 16,12 2-3-16,-11-1 27 15,1-1-24-15,-1 3 0 0,-1 0 11 16,1 0-10-16,7 0 1 0,-13 0-1 0,4 0 26 0,2 0-24 16,4 0 2-16,-1 0 31 15,8 0-29-15,-14 0-2 0,1 0 3 0,-1 0-4 0,1 0 4 0,5 0-2 32,6 0 4-32,-12 0 9 0,0 0-12 0,0 0 0 15,-2-2-9-15,-1 0 9 0,12 1 3 0,-14-1-2 0,3 0-35 0,2 0 33 16,-1 2 0-16,0 0-22 0,8 0 21 0,-13 0-4 0,1 0 3 15,1 0-18-15,6 0 16 0,0 0 1 16,11 0-2-16,-15 0 12 0,0 0-11 0,2 0-2 16,-1 0 31-16,0 0-28 0,8 0 0 0,-10 0 2 15,3 0 17-15,0 0-16 16,0 0-2-16,-2 0 20 0,8 4-17 0,-13-2 2 0,1 3-2 16,3-2-6-16,2 0 6 0,1 2 2 0,8 1 1 15,-15-2-27-15,2 0 24 0,-1 0 0 0,-2 1-12 0,9 0 12 31,-11-2-2-31,5 0-1 0,2 0 1 0,0 0-2 0,-2 0 1 0,9-1 22 16,-15 1-21-16,4-3-1 16,0 3 1-16,0 1 13 0,4-4-12 0,7 0 3 0,-9 2-2 0,-2-2-10 15,2 3 10-15,-2-3 0 0,-2 0-29 16,5 0 29-16,-13 0-2 0,1 2 1 0,-3 0-26 0,0 1 23 16,-2-1 1-16,3 1-11 62,-15 0 10-62,0 0-3 0,-2 3 2 0,-1-3 19 0,-4 2-20 0,5-1 0 0,-9 2 0 0,-2-1 28 0,1-2-26 0,-1 2 1 0,0-2 29 0,1 2 4 0,-2-3-31 0,-3-1 4 16,0 1-13-16,1-2 12 0,-3 2-1 0,5-2-10 0,-6 0 10 0,0 0 3 15,-3 0-2-15,4 0-38 0,-3 0 36 0,-2 0-1 16,0 0 1 0,-2 0-35-16,-1 0 32 0,-1 0-2 0,0 0-37 0,0 0-5 0,0 0 40 15,0 0-7-15,0 0-32 0,0 0-2 16,0 0 36-16,0 0-48 0,0 0-4 0,0 0 47 15,0 0 1-15,0 0-89 0,0 0 28 0,0 0 6 16,0 0 25-16,0 0-71 0,0 0 31 0,0 0 0 16,3 0-27-16,4 0 38 0,-2 0 0 0,2 0 28 15,1 0-34-15,-2-2 34 16,5 2-9-16,-5 0 66 0,2 0-28 0,-2 0 0 0,2 0-28 0,-2 0 44 16,0 0-11-16,-1 0-33 15,-2 0 0-15,0 0 218 0,1 0-85 0,0 0-56 16,-2 0 239-16,1 0-135 0,-2 0-43 0,1 0-40 15,-2-2 109-15,0 2-65 0,0-1-22 0,0-1-220 0,0 2 89 16,0-5 44-16,0 4 1 16,-3-3-254-16,-5 1 142 0</inkml:trace>
  <inkml:trace contextRef="#ctx0" brushRef="#br0" timeOffset="91813.23">6575 8946 1023 0,'0'0'0'0,"0"-2"0"0,0 2 0 0,0 0 0 0,0-4 334 16,0 3-147-16,0 1-63 0,0 0-47 0,0 0 92 15,0-3-65-15,0 3-31 0,0 0-1 0,0 0 61 16,5 0-51-16,-2 0-1 31,4 0 84-31,2 0-63 0,0 3-20 0,4 2 105 0,5 1-73 0,1 0-37 0,2 1 0 0,6-1 45 16,5 3-30-16,3 0-11 0,1 1-41 0,4 1 42 16,1 3-41-16,3-1-1 0,7 3 11 0,-7 0-15 15,4-1 4-15,-1 0 3 0,3-1-43 0,-3 1 0 16,10-1 0-16,-10-2 0 0,1 2 0 0,0-3 0 15,-1 1 0-15,0-1 0 0,5 3 0 16,-9-3 0-16,-1 2 0 0,0-2 0 0,-1 3 0 16,1 1 0-16,10 0 0 0,-12-4 0 15,6 1 0-15,1-1 0 0,-2 2 0 0,3 1 0 16,6 0 0-16,-8 3 0 0,0-3 0 0,1-2 0 0,-1 5 0 16,3-2 0-16,9 5 0 0,-12-4 0 15,3 1 0-15,-1 2 0 0,2 1 0 0,-1-2 0 16,9 7 0-16,-12-5 0 0,1 0 0 15,3 1 0-15,2-1 0 0,2 1 0 0,9-2 0 0,-9-3 0 32,2-3 0-32,-1 2 0 0,4-3 0 0,0-3 0 0,8 2 0 0,-9 0 0 15,1-4 0-15,4 1 0 0,-1 2 0 0,9-1 0 0,-15 1 0 0,3 0 0 16,1-1 0-16,-4 3 0 16,5 0 0 15,9 3 0-31,-14-4 0 0,0 0 0 0,2 0 0 0,1 0 0 0,0 1 0 15,9-2 0-15,-13 1 0 0,5-3 0 0,2 4 0 0,2-3 0 16,2 1 0-16,3 2 0 0,-11 0 0 0,2 0 0 16,0-1 0-16,2 0 0 15,0 1 0 1,10 0 0-16,-15-3 0 0,1 2 0 0,-2-2 0 0,1-1 0 16,-3 2 0-16,9 0 0 0,-12-2 0 0,3 0 0 0,1 0 0 0,-1 1 0 0,-1 1 0 0,2-2 0 15,-13 1 0-15,0 2 0 0,-3-3 0 16,-1 4 0-16,-3-5 0 0,2 3 0 0,-10-2 0 0,-2-2 0 0,0-1 0 0,-3 1 0 15,0 0 0-15,-2-5 0 0,-6 1 0 0,-3-2 0 16,-2 0 0-16,-3 0 0 0,-1 0 0 0,-1 0 0 16,-2 0 0-16,-2 0 0 15,0 0 0-15,0 0 0 0,0 0 0 0,0-2 0 16,0 1-94-16,0-4-345 0,0 4 199 0,0-2 100 16,0 0 49-16,0 3-299 0,0 0 180 0,-2 0 85 15</inkml:trace>
  <inkml:trace contextRef="#ctx0" brushRef="#br0" timeOffset="93144.22">13525 10353 737 0,'-12'-6'0'0,"4"2"0"0,0 1 0 0,0-1 0 0,1 3 0 0,2-1 0 0,-2-1 218 15,4 1-94-15,0 0-43 0,1 2 111 0,2 0-77 16,0 0-38-16,0 0 10 0,0 0-16 0,0-1-1 31,0 0-31-31,7-1 73 0,1-2-37 0,1 1 9 0,3-3-45 0,1-2 97 0,4 1-48 16,-1 1-1 0,5-5-38-16,0 2 88 0,-1-3-48 0,3 3-26 0,3-3 46 15,0-1-35-15,4-1 10 0,-7 3-45 0,5 0 37 0,0 0 1 16,0 0-38-16,2-4 18 0,1 1-8 0,-3 2-11 15,1 0 1-15,1 0 38 16,1-3-38-16,2-1 0 0,4-4 10 0,-1 3 15 0,0-3-25 16,3-2 0-16,2 1 46 0,2 0-46 15,7-4-29-15,-8 6-10 0,0-2 0 0,2 1 0 16,-2 4 0-16,-2-3 0 0,9-2 0 0,-12 8 0 16,-1-1 0-16,3-2 0 0,0 0 0 0,0 2 0 15,9-4 0-15,-11 2 0 0,3 0 0 0,1 1 0 16,0-2 0-16,0 0 0 15,7-2 0-15,-8 2 0 0,1 0 0 0,-1 0 0 0,3-3 0 16,1 5 0-16,8-5 0 0,-9 2 0 16,-2 1 0-16,4 0 0 0,1 0 0 0,-1-3 0 15,5-1 0-15,-7 2 0 0,1 0 0 0,-1-2 0 16,3 3 0-16,0-2 0 16,9-3 0-16,-12 5 0 0,5-1 0 0,-2 2 0 0,0-2 0 0,6-3 0 15,-7 2 0-15,1 0 0 0,2-1 0 0,1-1 0 16,3 1 0-16,9-6 0 0,-8 6 0 0,1-1 0 15,-1-2 0-15,0 1 0 0,2-1 0 0,4-2 0 16,-11 4 0-16,2 2 0 0,3-1 0 0,2-1 0 16,0 3 0-16,7-5 0 15,-13 7 0-15,2-2 0 0,2 1 0 0,-1 0 0 0,2-2 0 16,10-2 0 0,-9 2 0-16,6 0 0 0,1-4 0 0,3 1 0 0,4 0 0 0,7-5 0 15,-12 3 0-15,7-1 0 0,3 0 0 16,4-1 0-1,1-2 0-15,9-2 0 0,-15 2 0 0,3 2 0 0,3-1 0 0,4-3 0 16,3 5 0-16,9-6 0 0,-16 6 0 16,3-3 0-16,5 0 0 0,8-2 0 0,1-1 0 0,9-2 0 15,-15 4 0-15,2-1 0 0,5 0 0 0,5-3 0 16,1 2 0-16,11-5 0 0,-23 7 0 0,6-2 0 16,4 1 0-16,1 1 0 0,-5 0 0 0,4 1 0 15,-18 5 0-15,4-3 0 0,5 0 0 0,-2 0 0 16,-1 4 0-16,1-3 0 0,-21 7 0 0,0-1 0 15,0 2 0-15,-2 2 0 0,2 0 0 0,-17 4 0 16,-5 0 0-16,-2 5 0 16,-3-3 0-16,-5 3 0 0,3 2 0 0,-13 1 0 0,-3 2 0 0,-2 1 0 15,-1-1 0-15,-6 2 0 16,1 0 0-16,-8 0 0 0,-2 0 0 0,-1 0 0 16,-2 0 0-16,-2 0 0 15,0 0 0 1,-1 0 0-16,0 0 0 0,0 0 0 15,0 0 0-15,0 0 0 16,0 0 0-16,0 0 0 0,0 0 0 16,0 0 0-16,0 0 0 0,0 0 0 0,0 0 0 0,0 0 0 15,-2 0 0-15,-7 0 0 0,-2 0-148 0,-6 3-175 0</inkml:trace>
  <inkml:trace contextRef="#ctx0" brushRef="#br1" timeOffset="103552.94">7054 8739 1390 0,'0'0'0'0,"0"0"0"0,0 0 0 0,0 0 0 0,0 0 0 0,0 0 0 0,0 0 153 0,0 0-54 0,0 0-1 0,3 0 50 0,1 0-40 0,1 0-12 0,6 0-52 0,-1-1 60 0,7-5-29 0,3 3-1 0,2-4-19 0,6 4 61 0,0-6-35 0,6 1-1 0,5-4-13 0,3 3-22 0,7-5 11 0,-4 2 38 0,4-3-50 0,-1 2 1 0,2-1-1 0,-3 0-22 0,7-1 33 0,-13 3-10 0,0 2-1 0,-2 1 16 0,1-1-15 0,7 0 10 0,-11 2-10 0,1-1-41 0,-2 3 40 0,1-1 1 0,0 1-27 0,6-2 29 0,-7 1-4 0,0 1-36 16,0-2 1-1,2 1 24-15,1-1 5 16,7-4-44-16,-5 0 41 0,3 0-2 0,2-3 1 0,-1-1-36 0,1 3-1 0,8-6 34 0,-11 3-2 0,4 3-25 0,-3-2 10 0,3 0-13 0,-1-1 0 0,4 2 0 0,-8 3 0 31,0 0 0-31,2-1 0 0,-1 0 0 0,3 0 0 0,5 0 0 0,-7-1 0 0,4 1 0 0,0-2 0 16,4 1 0 0,2-1 0-16,8-3 0 0,-5 4 0 0,1-2 0 0,1 0 0 0,0 2 0 31,1-2 0-31,4 0 0 0,-9 6 0 0,-1-2 0 0,-1 1 0 0,2 0 0 0,1 2 0 0,5-3 0 15,-12 4 0-15,0 1 0 16,0-3 0-16,2 1 0 0,1-2 0 0,7-1 0 0,-11 2 0 0,2-2 0 16,4 0 0-16,-3-2 0 0,2 3 0 0,5-3 0 15,-10 3 0-15,1-2 0 0,5 0 0 0,-6 0 0 16,3-1 0-16,6 2 0 16,-12 3 0-16,2 1 0 0,-2-2 0 0,-1 3 0 15,7-3 0-15,-11 4 0 0,2-1 0 0,3-1 0 16,1-2 0-16,0 3 0 15,6-4 0-15,-7 2 0 0,4-2 0 0,4 1 0 16,-4-1 0-16,4-1 0 0,5-2 0 0,-11 2 0 16,2 0 0-16,2-1 0 0,-2 0 0 0,2-1 0 0,8-1 0 15,-13 1 0-15,1 2 0 0,0 2 0 0,0-2 0 0,-4-1 0 16,6 3 0-16,-10 1 0 16,0 0 0-16,-1-1 0 0,3 1 0 0,-2 0 0 15,4 0 0-15,-9 1 0 16,-2 1 0-16,-1 2 0 0,-6 1 0 0,-4 3 0 0,2-2 0 0,-12 2 0 15,-4 0 0-15,-3 0 0 16,0 0 0-16,-2 0 0 0,-1 0 0 0,0 0 0 0,0 0 0 0,0 0 0 16,0 0 0-16,-1 0 0 0,-2 0 0 0,3 0 0 15,-1 0 0-15,-3 0 0 0,0 0 0 16,-2 0 0-16,-4 0 0 16,1 0-10-16,-2 0-81 0,-1 2-929 0</inkml:trace>
  <inkml:trace contextRef="#ctx0" brushRef="#br1" timeOffset="104889.38">13366 7510 541 0,'1'-15'-2'0,"1"2"1"0,3 2 1 0,-1 5-1 0,4-2 1 0,-3 3 361 16,1 3-157-16,3 1-80 0,-2 1-39 0,1 0 140 16,4 0-77-16,-1 0-58 47,0 0 79-32,3 3-61-15,2 2-32 0,1 2 26 0,2 0 11 0,0 0-67 0,2-2 0 0,1 2 76 0,4 1-38 0,2 1 1 0,5-2-28 0,-2 1 31 0,2 1-42 0,4-1 0 0,0 1 39 0,0 0-39 16,7 1 11-16,-6 0-11 15,-1-2 49-15,3 2-49 0,-2 0 0 0,-2-1-9 0,6 5 20 0,-9-4-11 16,0 1 0-16,0 1-5 0,-1 1 5 0,2-1 0 16,4 2 11-16,-9-1-39 0,2 1 27 0,-1 1 1 15,3-2-28-15,0 0 25 16,7 2-41-16,-7-1-2 0,4 0 0 0,1-1 0 16,1-1 0-16,9 5 0 0,-8-2 0 0,5 0 0 31,-1 1 0-31,2 3 0 0,3-1 0 0,4 3 0 0,-9-3 0 0,3 3 0 0,-2-2 0 0,3 3 0 15,3-1 0-15,4 3 0 16,-3-3 0 0,-1 0 0-16,3 3 0 0,0-1 0 0,0 2 0 0,9 2 0 15,-9-7 0-15,0 4 0 0,5-1 0 0,5 1 0 0,0-1 0 0,10 4 0 16,-15-5 0-16,0 2 0 0,3-1 0 0,-2 3 0 16,0 0 0-16,8 3 0 0,-9-7 0 0,0 3 0 15,2 0 0-15,1-1 0 0,-1 2 0 0,10 2 0 16,-10-7 0-16,1 1 0 0,7 2 0 0,1-1 0 15,1 1 0-15,7 0 0 16,-14 0 0-16,4-5 0 16,0 5 0-16,3-2 0 0,2 0 0 0,9 4 0 0,-14-8 0 0,1 4 0 0,1-3 0 15,-3 2 0-15,4-1 0 0,8 1 0 78,-17-3 0-78,6 1 0 0,-4-2 0 0,1 1 0 0,-2 2 0 0,7 2 0 0,-12-6 0 0,2 2 0 0,6 1 0 0,-2-2 0 0,7 3 0 0,-16-3 0 0,1 2 0 0,2 0 0 0,-1 1 0 0,1-2 0 0,6 5 0 0,-10-4 0 0,-1 1 0 0,-3 1 0 16,3-1 0-16,-3 1 0 0,6 2 0 16,-12-4 0-16,-1 2 0 0,4-1 0 15,1-3 0-15,1 2 0 0,4 3 0 0,-9-5 0 0,2-3 0 0,0 2 0 16,-2 2 0 0,1-1 0-16,7-2 0 0,-11 0 0 31,4-2 0-31,-1 0 0 15,3 2 0-15,2-1 0 0,3 0 0 0,-7 0 0 0,-3-1 0 0,2-1 0 0,-1 2 0 0,-1-1 0 16,5 3 0-16,-8-6 0 0,-2 5 0 0,3-3 0 0,1 2 0 0,-2 1 0 16,6-1 0-16,-12-2 0 0,0-1 0 0,0 2 0 0,-1-2 0 0,-1 0 0 15,5 2 0-15,-8-5 0 16,0 0 0-16,-1 2 0 0,1-3 0 0,-3 0 0 16,7 3 0-16,-6-1 0 0,1-3 0 0,0 3 0 15,-3-1 0-15,2 1 0 0,2-1 0 16,-7 1 0-16,-2-1 0 0,1 1 0 15,-1-1 0-15,-1-1 0 0,2 3 0 0,-3-3 0 0,-3-1 0 0,0 1 0 16,-1-2 0-16,5 2 0 0,-6-3 0 0,1 3 0 16,-1-2 0-16,-1 0 0 15,0-2 0-15,2 3 0 0,-4-3 0 16,-1-1 0-16,0 3 0 0,-2-2 0 0,0 1 0 0,0-1 0 16,-2-1 0-16,-3-2 0 0,2 3 0 15,-1-2 0 1,-1-1 0-16,1 2 0 31,-2-2 0-31,0 0 0 0,0 0 0 0,0 0 0 0,0 0 0 0,0 0 0 0,0 0 0 0,0 0 0 0,0 0 0 0,0 0 0 0,-2 0 0 0,-4 0 0 16,0-2 0-16,-5 1-107 15,-4 1 21-15,-4 0-1071 0</inkml:trace>
  <inkml:trace contextRef="#ctx0" brushRef="#br1" timeOffset="106428.69">7292 8802 445 0,'0'-8'0'0,"0"2"0"0,0 0 0 0,0 2 0 0,0-4 0 0,0 2 0 0,0 3 73 15,0-2-1-15,0 2-27 0,0 0 56 0,0 0-29 16,0 2 12-16,0-1-7 0,0 1 1 0,0 1-34 16,0 0 1-16,0 0-13 0,0 0 24 0,0 0-12 15,0 0 1-15,0 0 30 0,0 0-1 0,7 0-29 16,3 0 10-16,-2 1 56 0,3 2-34 0,0 0 1 16,2 1-4-16,3 0 0 0,1 2-18 0,0-2 13 15,2 1-25-15,3 1 1 0,0 0-1 0,1-1 18 16,8 2-7-16,-6-2-10 0,1 2-1 0,3 0-14 15,4 0 15-15,-5 1-1 0,9 0 12 0,-5-2-20 16,0 2 8-16,1-1 1 16,3 1 3-16,3-2 8 47,-3 5-11-47,2-5-43 0,-2 4 41 0,1-2 0 0,1 1 0 0,5 1-30 0,-5-2 26 0,-1 0 1 0,3 0-1 0,-2 1-26 0,2-2 23 0,8 1 12 15,-9-3-15-15,4 0-44 0,-1 1 42 0,2-5 3 0,1 3-43 0,5 3 48 16,-8-3-13-16,-1 2-53 0,3-1 53 0,-4 4 2 15,2-1-4-15,9 5-42 0,-12-4 40 0,2 1 2 16,2 2-6-16,1-2-6 16,2 1 5-16,6 2 9 0,-9-4-12 0,0-1-1 0,4 1 2 15,-1 1 3-15,3-2-21 0,7 3 25 0,-6-3-7 16,1 1-34-16,-1-1 34 0,3 4 1 0,0-4-2 16,6 5-14-1,-9-5 13-15,0 4 1 0,-2 2-3 0,4-1-25 0,-1-1 24 0,8 6 4 16,-12-6-6-16,3 1 0 0,-3 3 0 0,2-4 1 15,4 2 35-15,4 0-31 16,-9-5-2-16,2 1 49 0,5-3-46 0,0 4-1 0,0-4 2 0,8 4 2 16,-14-5-17-16,2 3 0 15,-1 0 0-15,-1-1 0 0,1 5 0 0,3 0 0 0,-8-3 0 16,-2 1 0-16,5 2 0 0,-4-1 0 16,10 1 0-16,-14-2 0 0,3 2 0 0,0-2 0 15,0 0 0-15,1 1 0 0,7-1 0 0,-9-1 0 16,2 0 0-16,1 0 0 0,3-1 0 0,-2 1 0 15,5 2 0-15,-11-5 0 0,0 3 0 0,1 2 0 16,-2-2 0-16,-1 3 0 0,5-3 0 16,-10 1 0-16,0-2 0 0,1 4 0 15,-1-2 0-15,0-3 0 0,4 5 0 0,-5-4 0 16,-3 0 0-16,1-1 0 0,-1-1 0 0,-1 2 0 16,3 0 0-16,-4-1 0 0,-1-2 0 15,2 0 0-15,-5-1 0 0,2 0 0 0,2 0 0 0,-6 1 0 16,-1-2 0-16,-2-4 0 15,-2 3 0-15,-2-1 0 0,1 0 0 0,-7-2 0 0,-1 2 0 0,-2-2 0 16,-1 0 0-16,-3 0 0 0,1 0 0 0,-2 0 0 16,0 0 0-16,0 0 0 0,0 0 0 0,-2 0 0 15,-3 0 0-15,0-2 0 16,-2-2 0-16,-1 1-173 0,0-1-23 0,-4 2 80 16,1 1 44-16,-1 1-971 0</inkml:trace>
  <inkml:trace contextRef="#ctx0" brushRef="#br1" timeOffset="107625.43">14355 10333 395 0,'0'-5'0'0,"0"1"0"0,0-2 0 0,-1 2 0 0,1 0 247 0,0 3-101 0,0-2-50 16,0 1 177-16,0-2-113 0,1 1-46 16,7 0-40 15,-1 3 136-31,3-5-81 0,5 1-43 0,0 1 59 0,6-2-39 0,2 2-11 0,3-1-50 0,4-1 35 0,4 1 0 0,2-1-35 0,7 0 12 0,-4 1 39 15,4-2-51-15,0 4 1 0,-1-2-1 0,0 3-4 16,5-4 16-16,-9 5-12 16,0-3 16-16,-2 3-16 0,0 0 1 0,0 0 16 15,7 0-5 1,-8 0-12-16,1 0 1 0,1 0 19 16,1-1-20-16,8 1 12 0,-7-3-12 0,4 3 0 0,-3-3 1 0,2 3-1 15,1-1-24 1,6 1 36-16,-9 0-11 0,-1 0-1 0,2 0-51 0,1 0 0 0,-2 0 43 0,8 0-39 0,-8 0-9 15,0 0 39-15,4 0 7 0,-2 0-52 0,0 0 1 16,6 1 39-16,-9-1 3 0,1 3-32 16,1-3 15-16,0 0-9 0,2 0 0 0,10 0 0 15,-11 0 0-15,4 0 0 0,0 0 0 0,2 0 0 16,-1 0 0-16,9 0 0 0,-12 0 0 0,4 0 0 16,0 0 0-16,-1 0 0 0,6 0 0 0,8 0 0 15,-11 0 0-15,3 0 0 16,1 0 0-16,-1 0 0 0,-1 0 0 0,7 0 0 0,-11 0 0 0,0 3 0 15,1 1 0-15,2-4 0 16,2 5 0-16,9-3 0 0,-12 2 0 0,3-2 0 0,0 3 0 0,1-1 0 16,0-2 0-16,8 4 0 15,-7 0 0-15,2-3 0 0,4-1 0 0,1 2 0 16,4-1 0-16,7 0 0 0,-8-3 0 0,1 0 0 16,4 0 0-16,3 0 0 0,0 0 0 0,10 0 0 15,-18 0 0-15,1 2 0 0,-1-1 0 0,2 4 0 16,8 1 0-16,-11-6 0 0,2 6 0 0,-1 0 0 15,3-2 0-15,-1 1 0 16,12-2 0-16,-14 1 0 31,2-2 0-15,3 0 0-16,3 0 0 0,-1 0 0 0,10 0 0 0,-16-1 0 0,1 1 0 0,1-1 0 0,3 2 0 0,0 0 0 0,7 0 0 0,-15 1 0 16,-3 0 0-1,-2 0 0-15,1 4 0 0,-1-4 0 16,10 3 0-16,-15 0 0 0,3-1 0 0,0-2 0 0,0 1 0 0,-3-2 0 0,5 0 0 0,-13 0 0 15,1 0 0-15,0 0 0 0,1-2 0 0,0 0 0 0,5 2 0 0,-12-3 0 16,3 0 0-16,-2 0 0 0,-2 2 0 0,-2-2 0 16,5 2 0-16,-9-2 0 0,-2 2 0 0,-1-2 0 15,-1 0 0-15,2 0 0 16,2 0 0-16,-8 0 0 0,-3 0 0 0,-2 0 0 16,-3 0 0-16,-6 0 0 0,1 0 0 0,-5 0 0 15,-6 0 0-15,1 0 0 0,-2 0 0 0,0 0 0 16,0 0 0-16,0 0 0 15,-2-2 0-15,-6-2 0 0,-1-3 0 0,-3 0 0 16,-7 4 0-16,-4 2-1197 0,-9 1 567 0</inkml:trace>
  <inkml:trace contextRef="#ctx0" brushRef="#br1" timeOffset="111745.08">17525 11546 1202 0,'0'0'0'0,"0"0"0"0,0 0 0 0,0 0 0 0,0 0 0 0,0 0 0 0,0 0 0 0,0 0 133 0,0 0-47 0,0 0-25 0,0 0 181 16,0-3-93-16,0 0-60 15,0 0-27-15,0-3 96 0,0 1-61 0,8-6-30 0,-1 2 10 0,-1-5 1 31,1-2-41-31,0 0 0 0,1-5 39 0,-2 1-39 16,1-1 9-16,-3-1-12 0,-2 1 3 0,-1 1 0 0,1-1 0 0,-2 3-46 16,0-6 56-16,-3 10-10 0,-5 0 0 0,-2 4 0 15,-2 2 0-15,-1 1 0 16,1 2 10-16,0 2-46 0,-2 3 34 0,1 0-5 0,2 3 1 0,2 3 0 16,-2 5 9-16,5 6 12 0,1-1-20 0,2 5 1 15,1 3-1-15,2 4 60 0,0 6-19 0,0-2-3 16,0 4-34-16,0 3 116 0,2 2-110 0,3 8-42 15,-2 5 0-15,0-3 0 0,0 2 0 0,-1 0 0 16,-1-1 0-16,-1 7 0 16,0-12 0-16,0-1 0 15,-1-3 0-15,-4-4 0 0,-1-2 0 0,-2 4 0 0,-1-12 0 0,-1-3 0 16,1-3 0-16,-3-1 0 16,2-4 0-16,-3 0 0 0,1-8 0 0,0-3 0 15,-2-3-22-15,0-2-45 0,0-2-250 0,-2 0 131 0,5 0 79 0,-3-2-344 16,3-5 207-16,-1-2 104 0,2-5 51 0,-1-2-498 15,2-2 280-15,4-2 135 16,1-4 67-16,-1 0-196 0,3-4 132 0</inkml:trace>
  <inkml:trace contextRef="#ctx0" brushRef="#br1" timeOffset="111986.44">17198 11747 2030 0,'0'-8'0'16,"-2"1"0"-16,-1 1 0 0,-1 1 0 0,1 2 0 0,2-3 0 0,-1 5 0 0,2 0 0 0,0-1 320 0,0 2-141 0,2 0-71 0,6 0 333 16,5 4-206-16,3 3-99 0,4 0-50 0,4-1 83 15,2-1-66-15,5 2-24 0,-1-4-34 0,3 1-45 16,1-1 0-16,-1-2 0 0,4 0-211 0,-7 2 107 16,-4-3 71-16,-1 0-408 15,-8 0 218 1,-1 0 124-16,-2 0-13 0,-7 0-412 0,-3 0 243 0,-4 0 123 0,0 0 60 0,0 0-323 15,0 0 183 1,-5 0 105-16</inkml:trace>
  <inkml:trace contextRef="#ctx0" brushRef="#br1" timeOffset="113178.76">17717 11933 771 0,'0'0'0'0,"0"0"0"0,0 0 0 0,0 0 0 0,0 0 0 0,0 0 0 0,0 0 273 0,0 0-117 0,0 0-60 16,0 0 76-16,0 9-59 0,0 1-42 0,2 4 0 15,0 4 126-15,-1 3-80 16,1 3-40-16,1 2 85 0,2-1-67 0,-1 1-28 0,4-1-1 0,-2-1 8 16,2-2-1-16,2-1-26 15,0-4-10-15,1-6-43 0,0-2-1 0,1-6 45 0,3-3-1 0,0 0-68 31,-1-2 30-31,0-15 0 0,0-4-43 0,0-2 41 0,-4-2-4 0,2-4-164 0,-1 0 88 16,-5 2 26-16,1 1 28 0,-4 1-32 16,3 2 24-16,-2 0-29 0,-2 7 48 0,-2 6 179 15,0 3-86-15,0 2-44 0,0 3 243 0,0 0-123 16,0 2-71-16,-3 6-15 0,0 9 17 0,0 2-2 16,0 4 1-16,3 2 59 0,0 1-56 15,0 0 0-15,0 2-47 0,0-4-43 0,3 5 53 0,3-7-10 16,0 1 0-16,0-2-157 0,1-1 78 0,1-2 40 15,1 2-293-15,-1-7 138 0,-2-1 84 16,0-4-323-16,2 2 185 0,-4-7 72 16,1 4 42-16,0-5-131 0,-2 0 95 0,0 0 48 15,-1-4 23-15,4-6-335 0,-2 1 170 32,0-5 100-32,-3 2 45 0</inkml:trace>
  <inkml:trace contextRef="#ctx0" brushRef="#br1" timeOffset="113449.88">18121 11783 2305 0,'0'0'0'16,"0"0"0"-16,0 0 0 0,-2 0 0 0,1 0 0 0,-1 0 0 0,1 0 0 0,1 0 334 0,0 0-148 0,0 0-74 16,0 0-9 15,0 0-37-31,0 2-1 0,1-1-27 0,4 5-155 0,1-4 78 0,-1 4 47 0,0-2-459 0,2 1 244 0,-2 0 123 0,-2-1 60 0,2 0-618 0,0 0 308 16,-2 1 102-16,1-2-247 0,-1-1 220 15</inkml:trace>
  <inkml:trace contextRef="#ctx0" brushRef="#br1" timeOffset="113761.05">18336 11614 588 0,'0'1'0'0,"0"2"0"0,0-2-1 0,0 1 0 0,2 2 276 0,-1 0-119 0,1 4-51 0,0 2 414 0,2 5-242 15,4 4-120-15,0 8-61 0,0 4 258 0,4 7-150 0,-3 3-88 16,1 2 52-16,-2 1-66 0,1 2-32 15,-2-4-1-15,0 5-64 0,-2-12-9 0,0-6 41 16,0-7 0-16,-2-1-25 0,2-8 1 0,-2 0 33 16,0-11-26-16,1-2 17 0,0 0 0 0,4-7-2 15,1-11 100-15,2-9-54 0,3 0-1 16,2-8-17-16,1-4-20 0,0 0-43 16,5-7 0-16,-4 5 0 0,2 0 0 0,-2 0 0 15,1 2 0-15,-3 1 0 0,3-3 0 0,-7 9 0 16,-2 5-35-16,-4 4 1 0,1 5 15 0,-6 6 1 15,2-3-403-15,-3 14 205 0,0 0 63 0,0 1-339 16,0 0 227-16,0 8 115 0,0 2 47 0,-1 3-517 16,1 2 292-16,-2 0 146 0</inkml:trace>
  <inkml:trace contextRef="#ctx0" brushRef="#br1" timeOffset="115171.6">18410 11622 711 0,'-3'-4'0'0,"1"0"0"0,-1-2 0 0,0 3 0 0,1-1 0 0,-1 1 0 0,1 0 0 0,1-2 0 0,1 4 172 0,-3-4-68 15,3 2-34 1,0 0 51-16,0 0-33 0,0 0-9 0,0-1 123 0,0 1-83 0,0 1-42 16,0-1 1-16,0 1 142 0,3 1-96 15,-2-1-44-15,1 1 0 0,-1 1 103 0,1 0-74 0,0 0-27 16,-2 0-9-16,0 1 134 16,0 7-85-16,0 1-43 0,0 3 95 0,0 0-60 15,0 0-44-15,0 2 30 0,0 2-33 0,0 1 1 16,0 0-32-16,0 1 76 0,0 2-102 0,0-1-10 15,0 0 0-15,0 5 0 0,0-2 0 0,0 5 0 16,0-4 0-16,0 2 0 16,0-1 0-16,0 1 0 0,0 0 0 0,0 4 0 0,1-8 0 0,4 2 0 15,2-2 0-15,0-3 0 63,0 3 0-63,0-6 0 0,3-2 0 0,0-2 0 0,-1 0 0 0,5-4 0 0,-1 3 0 0,1-7 0 0,-2-2 0 0,1-1 0 0,2 0 0 0,-2 0 0 0,4-1 0 0,-4-9 0 15,2-3 0-15,-2-1 0 0,0 1 0 0,2-7 0 0,-1-1 0 0,0-1 0 16,-3 2 0-16,2-5 0 0,-1 1 0 0,1-3 0 16,0-3 0-16,-2 3 0 0,1-1 0 0,-2 1 0 15,-2-1 0-15,1 2 0 0,-1-3 0 0,-4 5 0 16,-2 2 0-16,1 2 0 16,-1 3 0-16,-2 1 0 15,0 1 0-15,0 5 0 0,0 0 0 0,0 6 0 0,-2-2 0 0,-3 5 0 31,4-1 0-31,-2 0 0 0,1 2 0 0,-1 0 0 0,1 0 0 0,1 0 0 0,1 0 0 0,-2 0 0 16,2 0 0-16,0 3 0 0,-2-1 0 0,2 1 0 16,-1 4 0-16,-2-2 0 15,3 1 0-15,-1 3 0 0,-2-1 0 0,3-1 0 16,0 5 0-16,-4 0 0 0,3 0 0 0,-1 2 0 0,1 1 0 0,-3 3 0 16,3 1 0-16,-1 1 0 0,1 0 0 0,-1 2 0 15,2-1 0-15,0 6 0 16,0-3 0-16,0 2 0 0,0-1 0 0,3 0 0 15,5-1 0-15,3 5 0 0,0-8 0 0,2-3 0 16,-1-1 0-16,2-2 0 0,0-6 0 16,0 3 0-16,-1-10 0 0,-3 0 0 0,1-2 0 0,-3 0-538 15,1-2 138 1,-1-3 173-16,-3-4 100 0,-2 0-660 0,0-2 376 0,-1-1 188 16</inkml:trace>
  <inkml:trace contextRef="#ctx0" brushRef="#br1" timeOffset="115971.46">18387 11595 560 0,'-1'-2'0'0,"-2"-1"0"0,-2 2 0 0,4-3 0 0,-2 3 0 0,1 1 0 0,1-3 0 0,-3 1 99 0,3 1-35 16,-1 0-1-16,2-1 45 0,0 2-37 0,0 0 1 16,0 0-27-16,0 4 156 0,0 6-82 0,0 2-42 0,0 6 1 15,0 3 173-15,0 6-99 0,0 2-63 16,2 1 167-16,-1 4-111 0,0 3-54 0,2 0 49 15,-2 6-42-15,2-4-36 0,3-4 0 0,0-1 80 16,2 0-53-16,0-6-26 0,6 1 8 0,-1-8 14 16,2-6-25-16,1-4 1 0,2-2-56 0,1-2 40 15,1-7-9-15,1 0 0 0,-4-8-53 0,3-6 26 16,-1-3 1-16,0-3-16 0,-3 1 16 0,-1-5 1 16,-1 1 25-16,-2 0-196 0,2-2 89 15,0-1 26-15,-3 2 28 0,0-2-114 16,-2 2 63-16,1-3 12 0,-1 2-6 0,2-6 8 15,-5 3 5 1,1 2 6-16,0 0 51 0,-2 2-8 0,-2 0-27 0,2-1 104 0,-4 8-46 16,1 2-23-16,-2 6 1 0,0 4 36 0,0-1-28 0,0 3 19 15,0 3-44-15,0 0 142 0,-3 0-63 0,0 0-17 16,1 2 1-16,0 2-21 0,-1 4 4 0,2-1-14 16,-1 1-43-16,2 1 1 0,-2-1 41 0,2 1 47 15,-1-1-7-15,1 1-40 31,-3 0-6-31,2-1 47 0,-2 4 1 0,3 0-41 0,-4 0-11 0,3 0 94 0,-2 2-107 0,-2 2 0 16,2-2 0-16,-2 7 0 0,2-4 0 0,-1 3 0 16,0 0 0-16,1 4 0 15,1-2 0-15,2 5 0 0,0-2 0 0,0-2 0 0,0 1 0 16,2-2 0-16,6-1 0 0,3 1 0 16,0-5 0-16,1-3 0 15,1-4 0-15,1 2-53 0,1-5-497 0,-2-5 262 0,1-2 126 0,0 0 63 0,0 0-559 16,-2-2 311-16,4-2 147 0,-4-5-516 15</inkml:trace>
  <inkml:trace contextRef="#ctx0" brushRef="#br1" timeOffset="116353.12">19069 11855 2397 0,'-8'0'0'0,"1"0"0"0,3 0 0 0,-2 0 0 0,-1 3 0 0,3-1 0 0,2 0 0 0,0 5 0 0,2-1 696 0,0 5-331 0,0 0-155 16,8 2 53-16,6 2-263 0,2 2 0 0,1-1 0 16,2 2 0-16,3 2 0 15,-2-3 0-15,-1-1 0 0,1-1 0 16,-3 2 0-16,-1-3 0 0,-1 2-229 0,-2-6-4 0,-4 1 132 16,0-6 68-16,-4 1-773 0,-3-3 385 0,4 0 184 15,-5-3-376-15,1 0 288 16,-2-3 145-16,1-11-117 0,1-2 131 0</inkml:trace>
  <inkml:trace contextRef="#ctx0" brushRef="#br1" timeOffset="116610.45">19369 11786 1024 0,'0'-9'0'0,"0"3"0"0,0-2 0 0,0 4 0 0,0 0 0 0,0 0 338 0,0 1-142 0,0 2-85 0,0-1 610 0,0 2-343 0,0 0-171 16,0 3-86-16,0 9 414 15,0 5-255 1,0 3-260-16,-4 5-20 0,0 8 0 0,-4 2 0 0,-2 10 0 15,2 1 0-15,-5 6 0 0,1 5 0 0,-4 7 0 0,-1 4 0 0,-4 14 0 16,3-13 0-16,0 2 0 0,2-2 0 16,1-8 0-16,2 4 0 0,4-24 0 0,3-1 0 0,0-7 0 15,2-4 0-15,1-5 0 0,0 3 0 0,1-16 0 16,0-2 0-16,2-3 0 0,0-6 0 0,-1 0 0 16,1 0 0-16,0 0 0 0,0 0 0 0,0 0 0 15,0 0 0-15,0 0 0 0,-3-2 0 0,1-1 0 16,0 2 0-16,-2 1 0 15,0-1 0-15,-1-1-381 0,0-1-107 0,2 3 230 16</inkml:trace>
  <inkml:trace contextRef="#ctx0" brushRef="#br1" timeOffset="117911.59">21665 11584 762 0,'0'-6'0'0,"0"0"0"0,0 2 0 0,0-1 0 0,0-1 349 16,0 0-161-16,1 1-76 0,2 2-38 0,-1-3 83 0,-1-1-61 0,2-1-20 15,1 1-10-15,0 1-58 0,-2-2 28 0,5-1 0 16,-4-3-54-16,2 0 22 0,-1 1 1 0,0-2-29 16,-1-1 31-16,-1-1-1 15,-1-3 40-15,1 3-8 0,-2-2-12 0,0 2 7 16,0-3-53-16,-6 4 128 0,-4-4-43 0,-2 7-5 15,1-2-36-15,-2 5 78 0,-3 1-27 0,4 1 0 16,-5 6 107-16,5 0-78 0,-5 0-33 0,6 0 35 16,-1 12-35-16,0 5 1 0,1 3-27 0,5 6 40 15,-2 8-25-15,5 5 1 16,0 8-25-16,2 4 51 0,-1 13-16 0,2-1-10 0,0 5-24 0,0 8 30 16,0 7 1-16,0 2-32 15,-3 12 3-15,-1-13-39 0,0-2 0 0,-3-7 0 16,-2-7 0-16,2-3 0 0,-5 0 0 0,4-20-50 15,-3-6 1-15,3-2 39 0,-4-7 2 0,3-1-210 16,-3-5 96-16,4-12 36 0,-1-6 38 0,1-4-309 16,-1-2 154-16,-1 0 84 15,-2-7-143-15,1-6 118 0,2-4 54 0,-1-7-456 0,0-6 256 0,0-4 126 16</inkml:trace>
  <inkml:trace contextRef="#ctx0" brushRef="#br1" timeOffset="118094">21207 11910 1542 0,'-10'0'0'0,"4"-3"0"0,-1 0 0 0,4 0 0 0,3 3 0 0,0-3 0 0,0 2 649 0,10 1-311 0,11 0-151 15,7 0-75-15,5 0 465 0,3 0-270 16,5 0-127-16,-1 0-141 0,1 0-39 0,1 0 0 0,4 0-145 16,0 0 53-16,4 0 74 0,-10 0 22 0,-3 1-783 15,-6 2 407-15,-5 0 204 16,-8 2 103-16</inkml:trace>
  <inkml:trace contextRef="#ctx0" brushRef="#br1" timeOffset="118436.38">20212 11923 2508 0,'0'-12'0'0,"-5"5"0"0,5 0 0 0,0 2 0 15,2-1 0-15,14 2 0 0,4 1 0 0,6 1 378 0,2 0-171 0,5 2 174 0,3-3-162 0,0 3-95 16,1 0-44-16,5 0-161 0,-1 0 59 0,0 0 30 16,3 0 10-16,-9 0-190 0,-4 0 104 0,-3 0 54 15,-6 0 25-15,-6 3-610 32,-1-3 291-32,-10 2 163 0,-4 0-662 0,-1-1 385 0,0-1 192 0,-6 0-258 15</inkml:trace>
  <inkml:trace contextRef="#ctx0" brushRef="#br1" timeOffset="118605.95">20572 11548 764 0,'-9'-5'0'0,"0"-2"0"0,7 2 0 0,-1 4 0 0,0 1 563 0,1 0-263 0,0 6-121 16,2 12-76-16,0 6 426 0,0 6-246 0,0 9-122 16,0 4 46-16,0 6-75 0,0 1-52 0,0 2 0 15,0 4-146-15,2-1 52 0,1 1 25 0,2 9-465 16,1-15 241-16,1 2 125 15,0-2 63-15,-1-6-663 0,1-3 296 0,1 2 190 0</inkml:trace>
  <inkml:trace contextRef="#ctx0" brushRef="#br1" timeOffset="119018.84">21718 12184 1357 0,'0'0'0'0,"1"0"0"0,-1 0 0 0,3 0 0 0,-2 0 0 0,0 0 0 0,2 1 285 0,-2 5-116 0,4 1-71 16,0 8-31-16,3 2 80 0,-1 7-56 0,1 2-27 15,0 7 8-15,1 1-34 0,0 4-2 0,1-5 0 16,-2 2 43-16,2-2-43 0,0 2 9 0,-2-13 117 16,1-5-63-16,-3-2-31 0,0-4-1 0,2-6 150 31,0-5-82-31,0 0-54 0,3-8-23 0,0-11 199 0,1-10-111 0,-1 0-125 0,4-7-21 0,-2 1 0 16,2 0 0-16,-2-4 0 31,0 3 0-31,2 2 0 0,-2-3 0 0,-4 9 0 0,0 5 0 0,-4 2 0 0,0 2 0 0,-5 7 0 15,2 0 0-15,2 9-23 0,-4 0 3 0,0 3-395 16,0 0 197-16,0 0 59 0,0 0 54 0,0 6-467 16,-4 2 268-16,4 0 134 0,0 2-587 0</inkml:trace>
  <inkml:trace contextRef="#ctx0" brushRef="#br1" timeOffset="119336.99">22353 11955 2120 0,'-1'0'0'0,"-4"-3"0"0,-1 1 0 0,1 0 0 0,2 1 0 0,0-2 850 15,-2 2-411-15,5 0-202 16,-1-1-100-16,1 2 11 0,0 0-148 0,0-3 0 16,1 3-92-16,7 0-45 0,0 0 87 0,0 0 43 15,-1 0-663-15,4 0 363 0,-4 0 167 0,2 0-787 16,0 0 451-16</inkml:trace>
  <inkml:trace contextRef="#ctx0" brushRef="#br1" timeOffset="119643.98">22576 11772 1583 0,'0'0'0'0,"0"0"0"0,0 1 0 15,0-1 0-15,0 2 0 0,0 2 0 0,0 0 0 0,0 6 533 0,0 4-253 0,0 5-121 0,1 6 49 0,7 6-85 0,0 5-44 16,1 8 10-16,2-1-117 0,-1 0 33 0,2 1-1 16,-2 0 32-16,2-7-90 15,2 5 54-15,-5-14-9 0,-1-7 68 0,1-5-23 0,-2-3 1 16,-1-9-1-16,0-1 119 0,3-3-80 0,-1-9-1 0,3-15 222 16,3-4-141-16,0-2-155 0,6-11 0 15,-4 2 0-15,4-5 0 0,2-6 0 16,-1-1 0-16,4 0 0 0,1-7 0 0,-3 8 0 15,-1 0 0-15,-5 7 0 0,0 1 0 0,-6 8 0 32,0 0 0-32,-6 17-37 0,-2 7-6 0,-2 4-680 0,-1 6 344 0,0 0 171 0,0 4 77 0,-5 14-656 15</inkml:trace>
  <inkml:trace contextRef="#ctx0" brushRef="#br1" timeOffset="119865.31">23079 11976 2625 0,'-6'3'0'0,"0"-3"0"0,3 0 0 0,-1 2 0 0,1 2 0 0,2 2 440 0,1-1-202 0,0 4-100 0,0 0 110 16,6 3-106-16,3 2-43 0,3 1-98 0,4 2-1 16,3-1 0-16,-3 2 0 0,1 2 0 0,0 0-405 15,-3-4 173-15,0 1 133 16,-2-4-748-16,-2-1 439 15,1 0 218 1,-2 2-71-16</inkml:trace>
  <inkml:trace contextRef="#ctx0" brushRef="#br1" timeOffset="120006.93">23423 11860 2697 0,'0'-14'0'15,"0"6"0"-15,0 1 0 0,0 4 0 0,0 0 0 0,0 3 560 0,0 0-254 0,0 9-139 0,-4 17 34 0,-3 7-201 0,-5 14 0 16,-5 10 0-16,-2 10 0 0,-7 5 0 0,-4 11 0 15,-6 11 0-15,-9 11 0 0,-6 17 0 16,2-11 0-16,-2-3 0 0,-3 1 0 0,-3 0 0 0,1 1-1494 16</inkml:trace>
  <inkml:trace contextRef="#ctx0" brushRef="#br1" timeOffset="121487.02">18414 11652 537 0,'-4'-2'0'0,"1"-4"0"0,1 5 0 0,-1-4 0 0,1 3 0 0,-1-1 1 0,1 0 0 0,1 2 98 15,-1 0-23-15,2-2-8 0,-1 3 32 0,1 0-32 0,0 0 0 16,0 0 40-16,0 0-27 0,0 0-10 16,0 0-36-16,0 8 117 0,0 2-59 0,-3 0-28 15,2 4 8-15,0 3 67 0,-2 1-53 0,1 5-25 16,-4-1-1-16,3 4-46 0,-2 5 29 0,1-1-8 0,0 2-13 0,0-1 13 16,2 2-1-16,-2 1-4 15,4-1 13-15,0-4-9 0,0-4 1 0,0 0 20 16,0-4-20-16,9-4-1 0,-1 2 9 0,1-6-33 31,3-5 1-31,0-2 14 0,1-4 7 0,0-2-38 0,4 1 8 0,-3-1 28 16,0-1-40-16,2-7 34 0,-4-6 3 0,4 0-37 15,0 0 40-15,-3-6-15 0,0 4 7 0,1-4-41 16,-3 3 0-16,0-3 31 0,3-3 8 0,-3 6-43 16,-1-4 0-16,0 0 31 0,-1 5 4 0,4-4-78 15,-2-4 38-15,-3 5-10 0,1-3-2 0,-2 2 14 16,0-2 0-16,-1 0-57 0,0-3 33 0,-1 7 11 15,-4 1 0-15,1 1-39 0,-1 4 28 0,-1 1-15 16,0 2 33-16,0 4 51 0,0 1-23 0,-1 2-8 16,-2 2-16-16,1 0 165 0,-1 0-74 0,2 0-33 15,-1 0 37-15,2 6-29 0,-1-1 0 0,1 1 22 16,0 0-28-16,0-3 5 16,0 2-1-16,0 1 35 0,0 0-25 0,0 0 23 15,0-3-45-15,0 3 35 0,0 1 0 0,0 0-28 16,0 0 19-16,0-2-12 15,0 3-7-15,0 2 2 0,0 3-275 0,0-1 130 0,0 2 66 0,-3 6-444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0" timeString="2022-12-19T01:12:20.52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2-12-19T01:12:22.069"/>
    </inkml:context>
  </inkml:definitions>
  <inkml:trace contextRef="#ctx0" brushRef="#br0">30670 11360 0,'0'0'15,"0"0"-15,0 0 16,0 0-1,0 0-15</inkml:trace>
  <inkml:trace contextRef="#ctx0" brushRef="#br0" timeOffset="867.78">29181 7640 0,'0'0'0</inkml:trace>
  <inkml:trace contextRef="#ctx1" brushRef="#br0">20427 1396 1457 0,'-20'-15'0'15,"3"3"0"-15,0 6 0 0,2-1 0 0,-1 2 0 0,9 2 0 0,2 1 0 0,2 0 0 0,3 2 403 0,0 0-183 0,0 0-82 0,0 0-55 0,3 0 82 0,9 0-64 0,6 5-32 16,2 2 77-16,6-2-45 0,0 0-37 0,4-2 49 16,1 1-37-16,3-1-1 0,6 1-29 0,-7-3-47 15,-1-1 37-15,1 1 1 16,-3 2 0-16,-2-3-68 0,3 3 44 0,-10-3-10 0,-3 4-27 0,-5 0 31 15,-6 2 0 1,-5 4 8-16,-2 7 87 0,-2 3-51 0,-19 8 1 0,-7 1 1 16,-5 8-29-16,-5 4-5 0,-3 5 10 0,3-6 57 0,2 2-28 15,4-5 16-15,0 1-47 0,4-2-27 16,-1-1 0-16,11-9 0 0,8-3 0 0,5-6 0 16,2-2 0-16,3-4 0 0,3 1 0 0,8-8 0 15,8 1 0-15,0-5 0 0,4 0 0 0,6 0 0 16,3 0 0-16,-3 0 0 0,-1-5 0 0,2-2 0 15,-2-2 0-15,-2 1 0 0,2-2 0 0,-8 2 0 16,-2-1 0-16,2 1 0 16,-7 2 0-16,0-2 0 0,-2 1-325 0,-4 2 23 31,-4 0 134-31,-1 4-487 0,-1-3 309 0,-1 2 154 0,0 0 69 0,0-1-212 0,-5-2 149 0</inkml:trace>
  <inkml:trace contextRef="#ctx1" brushRef="#br0" timeOffset="259.97">20379 1626 1923 0,'-24'-1'0'0,"3"-3"0"0,2 1 0 0,11 0 0 0,3 3 0 0,5 0 0 0,0 0 809 0,0 0-385 0,7 0-185 0,13 0-105 0,4 0 45 15,9 3-70-15,2-2-37 0,7 1-30 0,8 2-42 16,-6-2 0-16,4 1 0 0,-1-1 0 15,-1 0 0-15,0 1 0 0,5-1 0 16,-10 1 0 0,-3-3 0-16,-5 2 0 0,-7-1 0 0,-4 3 0 0,-2-2 0 0,-11 0 0 0,-8-1 0 15,-1-1 0-15,0 0-26 0,-1 0-36 0,-7 0-77 16,-2 0 38-16,-1 0 34 16,1 0-599-16,2 0 315 0,-1-1 157 0</inkml:trace>
  <inkml:trace contextRef="#ctx1" brushRef="#br0" timeOffset="1873.82">23642 980 492 0,'-4'-6'0'0,"1"3"0"0,-1 1 0 0,1 0 0 0,1-1 0 0,1 3 292 0,-3 0-117 0,4 0-73 15,0 8 197-15,0 8-130 16,0 4-65-16,0-1 48 0,0 6-47 0,0 1-38 16,1 1 0-16,5 3 76 0,1 1-53 0,0-1-25 15,4 1 9-15,-3-6-79 0,5-2 44 0,0-5-1 16,2-1 1-16,-1-5-32 15,5-1 10-15,-3-10 21 0,3-1-39 0,-1 0-1 0,-1-9 41 0,2-11-73 16,0-4 45-16,-2-2-4 0,-3-6 0 0,0-2-35 0,0-4 25 0,0-1-8 16,-2-2-9-16,1 7-37 15,-6 1 32-15,0 3-12 0,-4 5 43 0,0 5 49 16,-1 4-4-16,-2 12-48 0,0 1 260 0,0 3-120 16,0 0-62-16,0 9 66 0,-3 9-39 0,0 5-39 15,1 2-1-15,2 7 106 0,0 1-68 0,0 6-24 16,0-7-10-16,3 3-40 0,3-2 6 15,5 0-20-15,-1 0-18 0,5 2-146 0,-2-5 57 16,-2-2 64-16,6-1-604 0,-3-1 315 16,0-1 116-1,-1 4-602-15,0-5 385 0</inkml:trace>
  <inkml:trace contextRef="#ctx1" brushRef="#br0" timeOffset="2497.15">23676 2301 1744 0,'-2'-3'0'0,"-1"-2"0"0,0 0 0 0,1 1 0 0,1 1 0 0,-3 2 0 0,4-2 0 0,0 3 0 0,0 0 173 16,0 0-58-16,4 0 79 0,2 8-79 0,0 7-39 15,3 1 1-15,1 4 19 0,0 4-21 0,-2 2-8 16,-1 1-30-16,2 2-24 0,-2 1 25 0,2-1-1 16,-1 4 9-16,-2-3 33 15,-1-1 0-15,0-1-42 0,-2-3 102 0,0-2-51 0,3 0-16 0,-3-9 29 16,0-2-32-16,-1-7 0 0,-1-1-32 0,0-4 104 15,0 0-42-15,4-2-81 0,-1-13-18 0,3-6 0 16,3-5 0-16,0-3 0 16,2-7 0-16,4 2 0 0,-3-4 0 0,5 1 0 15,0 0 0-15,1-5 0 16,-2 9 0-16,-1 4 0 0,1 2 0 0,-5 4 0 16,2 1 0-16,1 2 0 0,-8 8 0 0,1 7 0 0,-3-1 0 0,-2 5 0 15,-1 1 0-15,-2 0 0 0,0 0 0 0,0 0 0 16,0 0 0-16,0 4 0 0,0-1 0 0,0 0 0 15,0-1 0-15,0 0 0 16,0-1 0-16,0 2 0 0,0-1 0 0,0-2 0 16,0 1 0-16,-2-1 0 0,2 0 0 0,-2 3 0 15,2-3 0-15,-3 0 0 0,2 0 0 0,-1 0-729 16,-1 0 307-16,-1 3 192 0</inkml:trace>
  <inkml:trace contextRef="#ctx1" brushRef="#br0" timeOffset="5625.04">27383 1068 606 0,'0'-9'0'0,"0"3"0"0,2 0 0 0,-1 1 0 0,1 0 0 0,1-1 0 0,1 0 222 16,1 1-97-16,3 0-44 0,-2 2 1 0,4-1 104 16,1 4-74-16,4-3-27 0,-1 2-10 0,2 1 98 15,0 0-68-15,1 0-33 16,0 4 17-16,3 5-16 0,-5 1-9 0,1 0 19 0,-5 0-1 0,0 2-44 16,-2 5 9-1,-3-5 24-15,-4 2-33 0,-2 3 0 0,0-1 0 0,-4 2 37 16,-6 4 11-16,-7-3-49 0,-1 0 1 0,-3 1 12 15,-3-2-13-15,-2 0 1 0,-2-1-111 0,3-2 50 16,0-3 30-16,3-3-152 0,2-4 87 0,4 1 31 16,1-2 32-16,6-4-456 0,5 0 218 0,4-7 78 15,0-10 65-15,9-4-449 0,10-5 241 0,6-2 135 16</inkml:trace>
  <inkml:trace contextRef="#ctx1" brushRef="#br0" timeOffset="5785.61">27749 932 1379 0,'0'-4'0'0,"0"-1"0"0,0 3 0 0,0 0 0 0,0-1 0 0,0 3 344 0,-4 0-153 0,-3 3-77 16,-8 10 501-16,4 4-293 15,-6 6-143-15,2 3 101 0,-1 3-121 0,6 0-61 0,0 3-20 0,7-3 66 16,3 2-116-16,0-2-28 16,15 0 0-16,8-5 0 0,5 1-50 0,7-8 34 0,2-4 26 15,4-2-605-15,2-6 316 0,5 4 165 16,-7-6-889-16</inkml:trace>
  <inkml:trace contextRef="#ctx1" brushRef="#br0" timeOffset="6322.17">27415 2409 1973 0,'-7'-8'0'16,"-2"1"0"-16,4-1 0 0,2 5 0 0,0 0 0 0,1 0 0 0,1 1 0 0,-1 1 0 0,2 1 585 0,0 0-275 0,3 0-136 15,8 0 25-15,3 8-82 0,3-1-31 0,0 4-9 16,3-1 175-16,1 4-108 0,1 0-130 0,-1-2-14 0,2 4 0 0,-6-3 0 31,3 1 0-31,-2 0 0 0,-1-1 0 0,-1-1 0 0,0 4 0 0,-6-5-369 16,0-1 184-16,-3 0 55 0,-3-1-531 0,1-4 313 0,-2 2 146 0,-3-2 88 15,0-3-236-15,0-2 157 0,0 0 79 16</inkml:trace>
  <inkml:trace contextRef="#ctx1" brushRef="#br0" timeOffset="6614.93">27892 2244 2003 0,'0'-5'0'0,"0"-2"0"0,0 2 0 0,0 1 0 0,0 1 0 0,0 1 0 0,0-1 0 0,0 1 0 0,0 2 766 16,0 0-365-16,0 0-182 0,0 10 239 0,-3 6-374 16,0 4-84-16,-5 5 0 0,1 8 0 0,-4 5 0 15,-3 7 0-15,-2 7 0 0,-2 1 0 0,-2 3 0 0,-3 4 0 0,-1 3 0 16,0 1 0-16,-4 7 0 0,6-15 0 0,-1-5 0 16,3-3 0-16,4-6 0 15,4-3 0-15,-3 2 0 0,6-15 0 0,4-6 0 0,1 0 0 0,2-4 0 16,1-3 0-16,-3 1 0 0,4-5 0 15,0-3 0-15,0 2 0 0,0-5 0 16,0 0 0-16,0 0 0 0,0-3 0 0,0 0 0 16,0 0 0-16,0 0 0 0,0 0 0 0,0 0-313 15,0 0 142-15,0 0 56 0,0 0-815 0,-4 0 447 16</inkml:trace>
  <inkml:trace contextRef="#ctx1" brushRef="#br0" timeOffset="8424.31">7333 5194 758 0,'-11'-10'0'0,"2"2"0"0,1 2 0 0,-1-2 0 0,5 8 0 0,4-3 387 0,0 2-175 16,0-2-88-16,0 3 192 0,15 0-130 15,0 0-80-15,8 0 138 16,1 0-104-16,4 0-52 0,3 7-25 0,4-3 1 0,-5 3-27 0,3-3 0 16,-1 3-1-16,-2 1-60 0,0 0 30 0,4 1 9 15,-11 0 22-15,-4 3-87 0,-1 0 43 0,-7 5 1 16,-3 0-24-16,-6 7 37 0,-2 0-22 0,-10 6 148 16,-13 3-54-16,-8 3-22 0,-5 3-38 15,-7 5 134 1,1-5-61-16,-4 2-33 0,1 0 1 0,0-2 256 0,5-3-139 0,-4 5-122 15,12-11-55-15,7-4 0 0,8-4 0 0,7-5 0 16,7-6 0-16,3 2 0 0,3-8 0 16,17 0 0-16,10-3 0 0,5 0 0 0,4-2 0 0,4 0 0 15,-4 0 0-15,3 0 0 16,-5 0 0-16,-1-2 0 0,4 2 0 0,-9-2 0 31,-7-1 0-31,-1 1 0 0,-4 1 0 0,-5-3 0 0,3 4-504 0,-14 0 216 0,0-1 126 0,-1 1-529 16,-2-2 323-16,0 0 166 0,0-1 73 0,-5-4-585 15</inkml:trace>
  <inkml:trace contextRef="#ctx1" brushRef="#br0" timeOffset="8597.84">7285 5528 1605 0,'-25'0'0'0,"3"0"0"0,5 0 0 0,10 0 0 0,1 0 0 0,6 0 486 16,0 0-224-16,6 0-113 0,10 0 493 0,5 0-307 15,5 0-149-15,4 0-34 0,2 0-57 0,2 0-76 16,5 0-19-16,-3 0-520 0,0 0 218 0,1 4 170 16,-6 0 84-16,2 2-870 0,3-1 485 0</inkml:trace>
  <inkml:trace contextRef="#ctx1" brushRef="#br0" timeOffset="8830.21">7735 5671 1981 0,'-4'0'0'0,"0"0"0"0,-2 0 0 0,4 0 0 0,-1 0 0 0,3 0 0 0,0 0 257 0,2 0-110 0,9 0 200 16,1 0-155-16,5 6-68 15,0 0-49-15,4 3-74 0,-4 0 0 0,0 2 36 0,-2 2-1 0,-4 4 10 16,-2 1-9-16,-7 1 0 0,-2 3-144 0,0 1 72 16,-8 0 36-16,-10 1 9 15,-3-4 76-15,-5-3-44 0,-1-4-15 0,-5-2-1 16,2-2-4-16,-2-3-9 15,5-6 6-15,4 0-326 0,5 0 158 0,5-5 87 0,8-6 38 0,5-3-717 16,0 0 357-16,14-7 174 0,9 1-519 0</inkml:trace>
  <inkml:trace contextRef="#ctx1" brushRef="#br0" timeOffset="9017.71">7959 5653 1883 0,'0'-4'0'0,"0"0"0"0,0 1 0 0,0 0 0 0,0 3 0 0,-3-3 515 0,-3 3-238 16,-3 0-112 15,-2 0 515-31,1 6-322 0,-5 5-305 0,4 2-53 0,1 1 0 0,-2 3 0 0,7 2 0 0,0 1 0 0,5 0 0 0,0 3 0 16,0 2 0-16,5-1 0 0,12 0 0 15,2-2 0-15,5 2 0 0,2-5 0 0,4 5 0 16,-1-9-676 15,1-3 153-31,-1-2 207 0,3-7 140 0</inkml:trace>
  <inkml:trace contextRef="#ctx1" brushRef="#br0" timeOffset="13375.32">21243 1819 1258 0,'-1'0'-1'0,"-2"0"1"0,1 0 0 0,1 0 0 0,-2 0 0 0,3-2 0 0,-2 2 116 0,1-1-24 0,1 1-12 0,0 0 48 0,0 0-41 15,0 0-1-15,0 0 64 0,0 0-41 0,6 0-12 16,-2 0-51-16,4 0 55 0,2-2-1 0,0-1-54 15,3 2 11-15,2-1 60 16,1-4-36-16,4 0 0 0,-1-1-35 0,3-2 45 0,1-1 11 16,2 0-56-16,-1-1 4 0,1 0-4 15,3-5 0-15,1 2 0 0,6-4 11 0,-2 1-11 16,0-3 0-16,5-3-23 16,6 1 23-16,1-5-1 0,8-2 12 0,-4 3-34 0,6-1 22 0,1-1 1 15,3 3 0-15,3-2-58 0,9-2 31 0,-10 7-9 16,-3 2-14-16,1-1 0 0,-3 7 31 0,-3-3-57 15,3-2 33-15,-13 6-7 16,-3 1 23-16,2 1-52 0,-2-3-4 0,-1 3 55 0,3-2-8 16,-8 2-35-16,-3 1 26 0,-4 0 9 15,-1 1-15-15,-2 1-36 0,2-1 37 0,-6 0 5 16,-4 1 73 0,0 1-35 15,1-1 0-31,1-1 37 0,-5 4-76 0,2-2 0 0,-2 1 0 0,1 0 0 0,-3 1 0 0,2-3 0 0,-3 3 0 0,-2 1 0 15,-2 0 0-15,-1 2 0 0,-2-2 0 0,2 2 0 0,-4 1 0 0,-1 1 0 16,0 0 0-16,0 0 0 16,0 0 0-16,0 0-16 0,0 0-38 0,0 0-1 0,0 0 33 0,0 0-204 15,0 0 95-15,0 0 47 0,0 0 19 0,0 0-570 0,0 0 295 16,-1 0 147-16,-4 0 73 0</inkml:trace>
  <inkml:trace contextRef="#ctx1" brushRef="#br0" timeOffset="14168.6">24298 1059 816 0,'-6'0'0'0,"4"-3"0"0,-1 2 0 0,0-1 0 0,1-2 0 0,-1 2 0 0,1 1 0 0,-2 0 0 0,3 0 295 16,1-1-127-16,-1 2-62 0,1 0 169 0,0-2-116 15,0 2-48-15,0 0 72 16,0 0-70-16,2 0-35 0,7 0 1 0,0 0 119 0,5 0-67 0,1 0-49 15,3 0 0-15,3 0 74 0,2 0-57 0,4 0-17 16,2 0-10-16,1 0 50 0,2 0-40 0,3 0 1 16,5 0-8-16,1 0 11 15,-2 0-43-15,3 2 10 0,3 0-9 0,0 0-1 16,2-1-28-16,9 1-15 0,-8 1 0 0,2-2 0 16,0 1 0-16,6-1 0 0,-3-1 0 0,10 0 0 15,-11 0 0-15,1 3 0 0,2-3 0 16,-3 0 0-16,3 0 0 0,8 0 0 0,-10 0 0 0,-1 0 0 15,3 0 0-15,-2 0 0 0,5 0 0 0,10 0 0 16,-11 0 0-16,4-3 0 16,5 0 0-16,-1-3 0 0,-2 3 0 0,11-4 0 15,-17 1 0-15,-3 2 0 0,-1-1 0 0,-4 0 0 16,2 1 0-16,3-1 0 0,-14 1 0 0,-1 1 0 16,1 0-27-16,-3-1-29 15,2 1 47-15,7-1-43 0,-9-2-11 0,3 5 46 0,-1-3 0 0,2-1-21 16,-5 3 16-16,10 0-24 15,-17-2 1-15,5 1 51 0,-12 3 1 0,3 0-39 0,-8 0 62 0,1 0-30 16,-5 0 16-16,-6 0 80 16,-2 0-49-16,0 4-28 0,-1-1 13 0,0-1 43 15,0 0-31-15,-2-1 0 0,-1 1-36 0,1 0-8 16,1-2 0-16,-1 0 0 0,-2 0 0 0,0 0 0 16,0 0 0-16,0 0 0 0,0 0 0 0,0 0 0 15,0 0-7-15,0-4-622 0,0 1 290 0,-7-6 157 16,-5 4 39-16,-3 2-907 0</inkml:trace>
  <inkml:trace contextRef="#ctx1" brushRef="#br0" timeOffset="15692.94">8464 5403 2160 0,'-4'0'0'0,"-3"0"0"0,4 0 0 0,2 0 0 0,1 0 0 0,0 0 0 0,0 0 0 0,1 0 0 16,11 0 278-16,4 0-121 0,2 0-59 0,2 0 54 0,1 0-47 15,0 0-39 16,0 0-215-31,0 0 94 0,0 0 46 0,0-1 0 0,1-2-172 0,-4 2 105 0,-1 1 56 0,-3 0 30 0,1 0-782 16</inkml:trace>
  <inkml:trace contextRef="#ctx1" brushRef="#br0" timeOffset="15877.45">8509 5692 1933 0,'-11'0'0'0,"2"5"0"0,1-1 0 0,6-1 0 0,1 0 0 0,1 0 406 0,0 1-175 0,8-2-102 0,9-2 449 15,8 0-270-15,2 0-135 0,2 0-68 0,2-4-37 16,-1-1-68-16,-2-3 0 16,0 4 0-16,-3-3 0 0,2 2 0 0,-6 0 0 15,-1 0-235-15,-4 1-17 16,-1 3 144-16,-5-1-697 0,1-1 343 0,-5 3 226 0,-5 0 34 0,-1 0-458 16</inkml:trace>
  <inkml:trace contextRef="#ctx1" brushRef="#br0" timeOffset="16736.66">9424 5102 492 0,'-7'0'0'0,"-2"0"0"0,1 0 0 0,1 0 0 0,1 0 0 0,1 0 110 0,1 0-37 15,3-2 0-15,-2 1-10 0,0-3 9 0,3 2-35 16,0 0 0-16,0-1 51 0,0 0-25 0,0 2 0 15,0-4-17-15,1 5 99 16,5-1-54-16,-2-2-27 0,2 1 169 0,4 2-97 16,-3-3-41-16,4 1 139 15,0 2-99-15,0-1-48 0,3 1-26 0,1 0 30 0,1 0-18 0,1 0-9 16,2 0-27-16,-2 0-15 0,3 0 15 0,-2 0 0 16,3 0 10-16,-2 0-100 0,-2 3 45 0,1 0 0 15,-2 3-118-15,-3 0 81 16,1 2 29-16,-2 1-124 0,-7 3 59 0,-3 6 42 15,-2 0-7-15,0 6 3 0,-14 8 12 0,-5-1 14 0,-8 5-23 16,-4 3 106-16,-5-2-48 16,-2 2 1-16,-5 4-44 0,6-7 336 0,-1-5-139 0,1-1-82 31,4-1 330-31,4-7-192 0,2 2-87 0,12-10 137 0,7-4-278 0,5-5 0 16,3-2 0-16,0-2 0 0,9 2 0 15,8 0 0-15,5-2 0 0,5-1 0 0,2 0 0 0,1 0 0 16,4 0 0-1,-3 0 0-15,-3 0 0 0,1 0 0 0,-2 0 0 0,-2 0 0 0,3 0 0 0,-9 0-5 16,0 0-208-16,-4 0 99 16,-4 0 16-16,0 0-363 0,-6 0 216 0,-3 0 104 0,-2 0 52 0,0 0-431 15,0 0 242-15,0 0 111 0,-5 0 69 0,-3-1-174 16</inkml:trace>
  <inkml:trace contextRef="#ctx1" brushRef="#br0" timeOffset="16945.09">9318 5368 2129 0,'-18'0'0'0,"3"0"0"15,0 2 0-15,10-2 0 0,0 2 0 0,5-2 0 0,0 1 0 0,7-1 0 0,11 0 498 0,5 0-235 0,5 0-113 16,2 0-56-16,2 0 22 0,-2 0-39 16,6 0 10-16,-4 0-50 0,-3 0-507 15,1 0 253-15,-2 0 128 0,-1 2-284 0,2 4 214 0,-7 1 94 0,-2 0-774 31</inkml:trace>
  <inkml:trace contextRef="#ctx1" brushRef="#br0" timeOffset="17325.15">9815 5431 1336 0,'0'5'0'0,"0"2"0"0,0 0 0 0,-1 4 0 0,-1 2 0 0,0 4 0 0,2 1 0 0,0 5 482 0,0 2-222 0,0 2-112 0,0 4 55 0,0-4-87 15,5-3-40-15,4 2-12 0,-1-6-27 0,3-1 0 16,1-1 9-16,1-7-49 16,1-4 0-1,-1-7 40-15,2 0 0 0,1 0-12 0,2-5 21 0,-4-12-9 0,3-4 0 0,-1-4-70 16,-2-1 34-16,0-5 4 0,5-2-184 0,-6 1 84 16,0 2 55-16,-2 1-47 0,1 2 44 0,-2-1 12 15,2 1-1-15,-7 6 49 16,0 5-27-16,-3 4-24 0,-1 3 19 0,3 4 240 0,-4 0-116 0,0 5-59 15,0 0-29-15,0 0 372 16,-5 5-183-16,0 5-61 0,0 3 77 0,1 4-120 16,-1 1-106-16,1 1 0 0,1 5 0 0,2-3 0 15,-2 5 0-15,3-2 0 0,0-3 0 0,0 1 0 16,0 0 0-16,3 0 0 0,3 2 0 0,3-3 0 16,-2-3 0-16,4-3 0 15,-4 0 0-15,5 3 0 0,-2-8-101 0,-1-1-162 0,-1-4 126 16,1-2-498-16,-2-1 299 0,1-2 141 0,-1 0 83 0,-2 0-234 15,0-6 154-15,2-5 78 16,-4-1 38-16</inkml:trace>
  <inkml:trace contextRef="#ctx1" brushRef="#br0" timeOffset="17761.98">10394 5320 694 0,'-1'0'0'0,"1"0"0"0,-4 0 0 0,2 0 0 0,0 0 586 0,1 0-275 0,-1 0-137 16,2 0 177-16,0 0-158 0,0 0-68 0,0 0-49 15,0 0 243-15,0 0-141 0,0 0-71 0,0 0-118 16,3 4 33-16,1-1-10 0,1 2 25 0,-3-1-380 15,3 0 190-15,-1 2 94 16,0-3 57-16,-3 3-565 0,3 0 245 0,-2-1 166 63,-1-3-31-63,0 3-402 0</inkml:trace>
  <inkml:trace contextRef="#ctx1" brushRef="#br0" timeOffset="18121.02">10561 5216 1334 0,'2'0'0'0,"1"-3"0"0,-3 3 0 0,1 0 0 0,-1 0 0 0,2 0 0 0,-2 0 0 0,0 4 0 0,0 6 487 16,2 5-225-16,-2 5-103 0,0 6-67 15,0 3 170-15,0 8-114 0,0 1-55 0,0 3-18 0,0 3 9 16,1-5-47-16,4-5-1 0,4-1-38 0,-2-4 0 16,5-6 39-16,-1 2-85 0,1-14 37 0,3-4 24 15,-2-5 1-15,4-2-109 16,1-5 66-16,2-12 3 31,-3-6 22-31,2-3-238 0,-2-4 118 0,0-2 32 0,-1-2-135 0,4-5 77 0,-8 3 61 0,3 0 27 0,-2-7-90 0,0 0 58 16,1-2 28-16,-2-6-21 0,-4 13 9 0,0 4 41 15,-6 7 0-15,-1 6 258 0,-1 8-129 0,0 4-73 16,0 6-23-16,-6 3 516 0,0 0-259 0,-1 13-90 16,1 6-79-16,0 2 293 0,0 1-174 15,2 7-84-15,0 3 164 16,2-1-123-16,2 3-90 0,-1 6-70 0,1-7 0 0,0 3 0 0,0-1 0 15,0-1 0-15,0-2 0 0,6 9 0 16,-1-11 0-16,2-4 0 0,3 0 0 0,-2-3 0 16,3-2-319-16,-2 3 49 0,0-13 139 0,-1-4 12 15,4-3-654-15,-4-4 368 16,3 0 185-16,3-4-494 0,-3-11 343 0</inkml:trace>
  <inkml:trace contextRef="#ctx1" brushRef="#br0" timeOffset="18366.37">11096 5415 1228 0,'1'-6'0'0,"1"-4"0"0,-1 3 0 0,3 3 0 0,-1-1 0 0,0 1 0 0,3 3 425 0,2-2-186 31,-1 3-105-31,6 0-49 0,-5 4 338 0,6 9-193 0,0 2-97 0,-2 1 162 0,1 2-134 47,-4 3-62-47,2 1-31 0,-6 3-72 0,-2-2-1 0,-1 6 51 0,-2-4-131 16,0 1 61-16,-8 1 30 0,-8-5 0 0,-3 0-90 0,-2 2 70 0,-4-10 21 0,-2-4-18 0,1-3-95 31,2-4 17-31,-1-3 48 0,0 0-358 0,9 0 187 0,4-7 77 16,3-8-365-16,7-2 231 0,2-2 116 0,0-4 50 0,11-2-448 0,7 0 258 31</inkml:trace>
  <inkml:trace contextRef="#ctx1" brushRef="#br0" timeOffset="18537.91">11319 5356 1136 0,'8'-7'0'15,"-4"0"0"-15,1 2 0 0,1 0 0 0,-5 4 0 0,-1-1 343 0,0 2-153 0,0 0-77 0,-8 0 518 0,-2 7-302 0,-3 5-146 16,0 1-74-16,0 1 387 0,-1 6-230 0,1-1-131 16,4 1-135-16,0 1 0 0,5 1 0 0,2 0 0 15,2 2 0-15,0 0 0 0,0 0 0 0,4-1 0 16,8 0 0-16,6-1 0 0,4-1 0 0,4-1 0 16,2-5 0-16,2-3 0 15,1-3 0-15,0-4-780 0,0-5 291 0,-1 0 216 16,-5 0-320-16</inkml:trace>
  <inkml:trace contextRef="#ctx1" brushRef="#br0" timeOffset="20755.12">21120 1770 1631 0,'0'0'0'0,"0"0"0"0,0 0 0 0,0 0 0 0,0 0 0 0,4 0 0 0,4 0 0 0,5 3 287 0,5 4-114 0,5 0-71 15,7 5 177-15,6 5-119 16,8 1-60-16,5 3 126 0,9 5-83 0,-2 0-56 16,6 6-1-16,4 0 15 0,8 4-35 0,3 1-1 31,16 4-20-31,-10-5 21 0,7-2 0 0,0 3-32 0,1-1-70 0,2-2 35 0,7 6 11 0,-21-11 23 16,0 0-87-16,-5 0 44 15,-3-2-1-15,-4-1-100 0,1 5 60 0,-20-6 32 0,-3-2-5 16,-6 2-51-16,-4-2 19 15,-4-4 25-15,0 3-11 0,-12-8 65 0,0-2-19 0,-4-2-20 16,-6-3-14-16,-1-3 180 16,-1 1-75-16,-3-5-40 0,-3 0 135 0,-1 0-80 0,0 0-24 0,0 0 26 15,0-6-59-15,0-5-33 0,0-3 0 0,0 0-355 16,0 0 114-16,0 1 132 0,0 2 50 0,-4 3-454 16</inkml:trace>
  <inkml:trace contextRef="#ctx1" brushRef="#br0" timeOffset="21562.96">24056 2745 1052 0,'-12'0'0'16,"1"-2"0"-16,-3 2 0 0,3 0 0 0,-3 0 0 0,1 0 0 0,2 0 0 0,2 0 117 0,5 0-40 0,-1 0-1 0,1 0 152 0,1 0-86 0,3 0-57 15,0 0-24-15,4 0 189 16,10 0-106-16,1-4-45 0,5-1 257 0,4-4-159 0,3 0-81 15,2-4 275-15,2-1-176 0,5-4-81 16,0 0-52-16,0-4 27 0,6-2-109 0,1-4 0 16,3-2 0-16,13-9 0 0,-1 1 0 0,5-4 0 15,7-6 0-15,6-5 0 0,9-5 0 0,13-10 0 16,-6 8 0-16,8-6 0 0,8-6 0 0,7-3 0 16,7 3 0-16,17-6 0 15,-21 19 0-15,3 1 0 0,-1 5 0 0,0-2 0 0,-5 5 0 0,3-9 0 16,-30 18 0-1,-3-3 0-15,-2 5 0 0,-11 1 0 0,-2 3 0 0,-7 2 0 0,-21 9-44 16,-5 2 7-16,-6 3 0 0,-8 3 113 16,-4 3-55-16,-7 2-38 0,-5 5 12 0,-7 2 48 15,2 1-43-15,-2 0 0 16,0 3 0-16,0 0 0 0,0 0 0 0,0 0 0 0,0 0 0 0,0 0 0 16,0 0 0-16,0 0 0 15,0 0 0-15,0 0 0 0,0 0 0 0,0 0-408 0,2 0 111 16,0 6 123-16,1-2 65 0,-2 0-653 15,-1 2 362-15,0 1 181 0,0 2 91 0</inkml:trace>
  <inkml:trace contextRef="#ctx1" brushRef="#br0" timeOffset="22348.04">11856 5366 962 0,'-19'0'0'0,"-1"0"0"0,8 0 0 0,-2 0 0 0,6 2 0 0,2 0 0 0,4 0 241 15,2 1-93-15,0 1-61 0,5 0-24 16,15 0 279-16,2-3-152 0,7-1-77 16,3 0-28-16,-1 0 290 0,2 0-168 0,-2 0-86 0,0 0 130 0,-3 0-107 15,3-1-45-15,-9-1-152 16,0 0 45-16,-2 2 0 0,-3 0 45 0,0 0-383 15,-1 0 201-15,-5 0 86 0,-5 0 48 0,-3 0-245 16,-1 0 81-16,-2 0 93 0,0 0-60 0,0 2-439 16,-2-2 272-16,-6 0 136 15,-2 0-292-15</inkml:trace>
  <inkml:trace contextRef="#ctx1" brushRef="#br0" timeOffset="22534.05">12041 5146 1211 0,'-7'-2'0'0,"2"0"0"0,0 2 0 0,1 0 0 0,2 0 0 0,1 6 270 0,1 5-117 0,0 6-58 0,0 3 351 0,0 2-209 0,0 7-100 0,3 0-50 0,3 3 109 0,-3 4-79 0,2 5-31 0,-1-6-9 0,-1 0-80 0,0 1 1 0,-2-2 39 16,0-2-280-16,2 2 149 16,-1-7 61-16,0-3-415 0,-1-5 240 0,1-2 121 15,4-5-26-15,-3-1-500 0,5-10 292 0,2-1 142 0</inkml:trace>
  <inkml:trace contextRef="#ctx1" brushRef="#br0" timeOffset="22934.98">12445 5117 1861 0,'3'-6'0'0,"4"4"0"16,0-3 0-16,3 4 0 0,3-2 0 0,0 2 0 0,3-2 0 0,6 0 293 0,1 2-127 0,5 0-65 0,4-3 44 0,-3 2-59 15,2 1-24-15,0-1 0 0,-1 2-112 16,-1 0 44-16,2 0 9 0,-8 0 34 0,-3 0-155 16,-4 5 77-16,-3 4 39 15,-2 4-27-15,-7 2 28 0,-4 2 1 0,0 7-65 16,-12 2 37-16,-4 3 0 0,-7 10-7 0,-2-6 119 16,-7 4-45-16,-3 2-4 0,-1 2-40 0,-4-3 246 0,-2 6-102 0,6-10-45 15,2-2-36-15,2-3 243 16,4-2-132-16,5-5-66 0,2 1 79 0,14-12-104 15,4-3-78-15,3-5 0 0,0-3 0 0,10 0 0 32,6 0 0-32,5 0 0 0,4 0 0 0,4 0 0 0,-1-7 0 0,4 2 0 0,0 0 0 0,-4 2 0 15,0-1 0-15,-1 2 0 0,-2 1 0 0,-2 1 0 16,2 0 0-16,-9 0-87 0,-4 0-11 0,2 0-170 16,-6 1 119-16,-1 3 41 15,-1-1 26-15,-5 2-378 0,2-5 212 0,-3 2 105 0,0-1 54 0,0-1-430 16,-3 0 232-1,-2 0 130-15,-4-1 60 0</inkml:trace>
  <inkml:trace contextRef="#ctx1" brushRef="#br0" timeOffset="23110.51">12567 5332 1523 0,'-20'-1'0'0,"4"-1"0"0,0 0 0 0,5 0 0 0,5 2 0 0,4 0 359 0,2 0-161 0,0 0 349 0,5 0-255 0,9 0-119 0,5 0-72 0,4 0 125 15,0 2-95-15,3 2-46 16,0-3-25-16,2 4-87 0,-3-2 27 0,0 3 0 0,-2-1 37 0,-1 3-497 16,-2-1 249-16,4 2 133 0,-8-1-651 0,0 1 313 15,-4 2 209-15,-1-1-515 0</inkml:trace>
  <inkml:trace contextRef="#ctx1" brushRef="#br0" timeOffset="23398.25">12959 5488 1224 0,'5'7'0'0,"-3"0"0"0,1 0 0 0,0 2 0 0,0 2 0 0,3 2 0 0,-1 4 310 0,0 1-141 0,1 3-66 15,2 1 203 1,1 3-134-16,-1-1-68 0,1 6-24 0,2-5 65 0,-2-1-54 0,1-5-27 0,-1 1 61 16,1-4-44-16,0 1 9 0,-2-9-53 15,0-4 104-15,-2-4-52 0,0 0-26 16,2-1 0-16,4-14 71 0,-4-5-54 0,2-6 1 15,2-3-8-15,1-3 0 0,2-4-40 0,-4 2-33 16,3 0 0-16,-1 0 0 0,-1 1 0 16,0 1-136-16,1-2 87 0,-2 8 39 0,-2 1 23 15,-4 3-412-15,0 2 182 16,-2 7 106-16,1-4 10 0,-3 14-404 0,-1 1 234 0,0 2 117 0,0 0-187 0,-1 2 153 31,-3 7 66-31</inkml:trace>
  <inkml:trace contextRef="#ctx1" brushRef="#br0" timeOffset="23622.71">13561 5385 1480 0,'0'0'0'0,"-2"0"0"0,2-4 0 0,0 1 0 0,0 0 195 0,0 1-80 15,0-1-39-15,0 1 582 0,0 0-302 0,0 2-165 16,0-3-77-16,0 1-12 0,2 2-34 0,1 0 10 16,0 0-42-16,0 0-386 0,0 0 193 0,2 0 96 15,-3 0-667-15,-1 0 373 0,1 0 183 0,1 0 92 16,-2 0-399-16</inkml:trace>
  <inkml:trace contextRef="#ctx1" brushRef="#br0" timeOffset="23966.43">13789 5206 2636 0,'0'0'0'0,"0"0"0"0,0 0 0 0,0 0 0 0,0 0 0 0,0 0 0 0,1 0 0 0,1 0 0 0,2 7 0 0,2 4 0 0,1 3 0 0,0 7 126 0,1 1-44 0,3 3-1 0,-3 6-69 0,1-2-10 0,2 7 35 0,-3 0-1 0,1 0-48 15,0-1 24-15,-1 3 10 0,-1-8 14 0,-1-5 63 16,0-3-32-16,1-7 1 0,-3-3 97 0,1-2-56 16,-1-8-40-16,3-2-1 0,2-5 92 15,0-11-104-15,-1-8-56 0,4-3 0 0,1 0 0 0,-2-5 0 16,4-5 0-16,-2-3 0 16,6-4 0-16,-5 3 0 0,3-2 0 0,-1 0 0 15,0 1 0-15,-3 3 0 0,4-2 0 0,-7 11-29 16,0 5-27-16,-3 3-365 0,-3 7 181 0,0 4 106 15,-1 2 25-15,-2 8-366 32,-1 1 220-32,0 0 109 0,0 10 56 0,0 4-276 0,0 5 156 0,0 0 91 0</inkml:trace>
  <inkml:trace contextRef="#ctx1" brushRef="#br0" timeOffset="24231.42">14186 5457 2345 0,'-6'0'0'0,"1"0"0"0,1 0 0 0,-2 0 0 0,3 0 0 0,0 0 0 0,3 0 0 0,0 0 349 0,0 0-157 0,9 0-77 0,1 0 6 15,4 0-33-15,0 0-9 0,0 0-42 0,3 0-56 16,0 5 27-16,-1 5 1 0,-1 0-128 0,-4 2 73 16,-1 3 41-16,-1-1 0 15,-6 5-11-15,0 0 35 0,-3 0-9 0,0 3 32 0,-5 0-73 16,-8-1 42-16,-5 0-50 0,-2-1 90 15,-2-5-53-15,-1-2 6 0,1-3 12 0,-1-3-88 16,1-6 50-16,2 1 3 0,3-2-380 0,5 0 194 16,5-9 85-16,5-4 52 0,2-2-566 0,0 1 290 15,4-3 158-15</inkml:trace>
  <inkml:trace contextRef="#ctx1" brushRef="#br0" timeOffset="24416.99">14402 5443 1394 0,'0'-7'0'0,"0"2"0"0,0 0 0 0,0 2 0 0,0 1 0 0,0 1 0 0,-3 0 767 0,-1 1-370 0,-3 0-180 16,-1 7-91-16,-1 5 441 0,2 7-265 0,0 1-141 15,2 2-161-15,2 6 0 16,3-2 0-16,0 1 0 0,0 2 0 0,3 1 0 0,9-3 0 0,4-3 0 31,6-2 0-31,2-3 0 0,2-5 0 0,7 1-70 0,-1-9-225 0,-2-6 133 0,3 0 94 16,-1-3-1123-16</inkml:trace>
  <inkml:trace contextRef="#ctx1" brushRef="#br0" timeOffset="28508.77">15177 5218 2085 0,'0'0'0'0,"0"0"0"0,0 0 0 0,0 0 0 0,0 0 0 0,0 0 0 0,4 0 0 0,4 0 283 0,4 0-123 0,3 0-52 16,0 0-41-16,3 0 53 16,3 0-42-16,1 0 1 0,3 0-61 0,-5-1-9 15,0 0 28-15,3-2-248 16,-7 3 124-16,1-2 62 0,-1 2 41 0,-2-2-554 0,-5 2 275 0,-1 0 69 16,0 0 91-16,-5 0-530 0</inkml:trace>
  <inkml:trace contextRef="#ctx1" brushRef="#br0" timeOffset="28741.15">15275 5463 1305 0,'-6'4'0'0,"2"-4"0"0,-2 0 0 0,3 0 0 0,-3 3 0 0,6-1 162 0,0 0-62 0,0 3 577 0,11-5-320 16,8 5-160-16,4-3-70 0,5 3 251 15,3-5-171-15,2 4-84 16,1-3-44-16,1 1-32 0,2 2 0 0,-5-3-10 0,0 1 0 0,-1-1-155 15,-3 2 77-15,-5-3 40 16,1 2-142-16,-8 0 85 0,-6-2 48 0,-2 0-97 16,-6 0 69-16,-1 0-35 0,2 0 43 0,-3 0-305 0,0 0 152 0,-4 0 60 15,-3-2 43-15,1-4-514 16,0-1 284-16</inkml:trace>
  <inkml:trace contextRef="#ctx1" brushRef="#br0" timeOffset="29519.11">10373 4453 966 0,'-18'0'0'0,"-3"0"0"0,5 1 0 0,-4 1 0 0,4 1 0 0,4-1 0 0,2 0 197 15,3 1-79-15,2-3 308 16,0 0-184-16,5 2-108 0,0-2-47 0,0 0 158 0,5 0-104 0,9 2-51 16,6-2-17-16,5 0 244 0,7 0-140 0,4 0-70 15,3 0 53-15,4 0-62 0,11 0-20 0,-4 0-10 16,5 0 135-16,4 1-199 15,6-1-4-15,6 0 0 0,21 0 0 0,1 0 0 0,11 0 0 16,7 0 0-16,8 0 0 0,19 0 0 0,-20 0 0 0,7 0 0 31,3 0 0-31,3 0 0 0,2 0 0 0,16 0 0 0,-30 0 0 0,-4 0 0 16,-1 0 0-16,-4-1 0 16,-5-6 0-16,3-3 0 0,-28 2 0 0,-8-1 0 0,-5 3 0 0,-8 3 0 31,-3 0 0-31,-3 0 0 0,-15 2 0 0,-8 1 0 0,-7 0 0 0,-5 0 0 0,-7 0 0 0,0 0 0 15,-9 0 0-15,-2 0 0 16,0 0 0-16,0 0 0 0,0 0 0 0,-4 0 0 0,3 0 0 0,-4 0 0 16,-3 0 0-16,2-2 0 15,0-2 0-15,-1 1 0 0,-2-3 0 0,5 4 0 16,-3-4 0-16,1 2 0 0,0-1 0 0,-1 0-220 16,3 1 46-16,1 1 58 0,0 1-555 15</inkml:trace>
  <inkml:trace contextRef="#ctx1" brushRef="#br0" timeOffset="30461.1">16374 5404 1548 0,'0'7'0'0,"0"-3"0"0,0 4 0 0,0-5 0 0,0 5 0 0,0 1 0 0,4-2 0 0,2 1 0 0,5 1 197 15,3-2-79-15,2-2 159 16,5 2-109-16,3-2-69 0,1-1-30 0,3-4 88 0,0 0-59 16,0 0-29-16,2 0 10 0,-5 0-71 15,-2-1 31-15,-4-5 0 0,-1 0 0 0,-2-2-81 0,-1 1 51 16,-5-5-11-16,-3 3-97 0,-3-1 68 16,-1-2 35-16,-2 1-92 15,-1-4 62-15,0 2-8 0,0-2 0 0,-3 0-131 0,-6 0 77 0,0-1 18 16,-2-2 21-1,-3 1-50-15,0 2 35 0,-2 0 3 0,2-2 0 0,-3 7 81 0,-2-4-38 0,2 7 2 32,1 2 124-32,-2 2-66 0,-1 1-35 0,2 2 63 0,-5 0-49 0,4 15-3 15,0 2-1-15,0 9 166 0,2 3-88 0,1 3-24 16,0 9-25-16,5-4 185 0,3 3-97 0,6 1-40 16,1 3-27-16,0-1 97 15,1 3-52-15,16-9-42 0,0-3 5 0,5-3 0 16,5-7-36-16,1-2-56 0,5 0 37 0,-4-13-9 0,2-4 28 0,-1-2-289 15,2-3 145-15,-2 0 70 0,3-9 47 0,-7-8-677 16,0-3 322-16,-4-2 110 0,1-2 98 0,2-3-554 16</inkml:trace>
  <inkml:trace contextRef="#ctx1" brushRef="#br0" timeOffset="30829.7">17049 5011 1005 0,'0'0'0'0,"-7"0"0"0,0 0 0 0,1 0 0 0,-1 0 0 0,3 4 0 0,-2 3 492 15,3 5-228-15,1 4-113 0,2 2-56 0,0 5 165 16,0-3-116-16,5 5-54 0,5 1-17 0,5-3 0 16,0 3-35-16,1-2-62 0,2-5 26 0,-3-5 0 15,0-1 35-15,-1-3-95 0,2-5 47 16,0-1 34-16,-3-4-9 0,0 0-27 15,1-9-3-15,-2-11 0 0,-1-2-3 0,3-3-129 0,-4-3 54 0,-3-3 46 16,3-1-107-16,-4 1 69 16,0 2 20-16,1-1 123 0,-6 7-41 0,2 5 0 0,-2 2-53 15,-1 7 378-15,0 3-169 16,0 1-89-16,0 2-30 0,-5 3 115 0,-2 4-53 0,3 10-47 16,-1 5 33-16,2 1 15 0,1 6-39 0,0-2-1 15,2 5-98-15,0-2 29 0,0 2 10 0,0-2-277 16,0 0 149-16,4-1 74 0,2-2 37 15,0 0-574 1,1 1 250-16,2-4 154 0,-3-2 24 0,2-6-428 0,0 1 269 0,1-2 133 0</inkml:trace>
  <inkml:trace contextRef="#ctx1" brushRef="#br0" timeOffset="31220.96">17716 5331 923 0,'0'-14'0'0,"0"4"0"0,-2 1 0 0,2 0 0 0,-4 1 0 0,1 0 144 16,-2-3-44-16,0 8 251 0,1-2-157 15,-3 5-77-15,-1-2-40 0,-1 2 61 0,-2 0-54 0,-1 0-1 16,-1 9-45-1,0 4 86-15,-2 2-43 0,0 0 9 0,4 1-52 0,1 3 114 16,4-3-58-16,-1 2-28 0,5 1 29 0,1 0-20 16,1-4-8-16,0 3 6 0,1-4 0 0,8 2-35 0,1 1 0 15,1 1-47-15,1-4 19 0,1 1-1 16,-2-3 29-16,1 4-194 0,-4-3 97 0,1 2 50 16,-3-2 18-16,-3-2-125 0,0 0 63 0,-3-1 7 15,0 0 62-15,-3 2-35 0,-7-5 13 0,-1 0 3 16,-6-4-7-16,2-1-15 0,-3-2 12 0,-1 0-182 15,0 0 91-15,2 0 44 0,0 0 0 0,3-7-418 16,2-3 220-16,0 0 100 16,8-1 66-16,2-3-500 0</inkml:trace>
  <inkml:trace contextRef="#ctx1" brushRef="#br0" timeOffset="31408.46">17797 5441 2181 0,'2'0'0'0,"-1"0"0"16,1 0 0-16,1 2 0 0,-3-2 0 0,1 0 0 0,1 1 386 0,-1 2-175 0,1 0-86 0,-1 1 73 0,0 0-84 16,2 5-39-16,0-2 1 0,0 3-138 31,2 1 59-31,-1 3 16 0,2-2 0 0,-3 3-395 0,2-1 211 0,0-2 104 0,0 0-450 0,-2 0 269 16,-1-4 136-16,1-2-340 15,-1-1 208-15,0-3 102 0,-1-2 43 0,1 0-142 0,-2-7 102 0</inkml:trace>
  <inkml:trace contextRef="#ctx1" brushRef="#br0" timeOffset="31796.42">17934 5136 1084 0,'0'0'0'0,"0"0"0"0,0 0 0 0,0 0 0 0,0 0 0 0,0 2 0 0,0 2 0 0,0 4 367 0,0 0-166 0,2 4-81 31,2 2-127-31,3 3 18 0,3 3 0 0,-1 7-317 0,1 1 172 0,2 2 85 0,0 6 53 0,-3-3-340 15,2 1 165 1,-3 1 84-16,-2-5 40 0,-1 1-69 0,1 0-13 0,-3-10 50 16,0-4 0-16,-2-3 101 0,-1-4-30 0,0-6 1 15,0 1 147-15,0-5-84 0,0 0-47 0,0 0 347 16,0-4-166-16,0-4-102 0,0-1-1 16,0-3 208-16,2-1-122 0,0-3-68 0,2 3-33 0,1-3 47 15,1-1-45-15,3 2 0 0,-1-2-36 16,0 3 28-16,0-1-29 0,4 1 9 15,-4 3-67-15,2 1 28 0,-1 2 1 0,0 1-25 0,-1 2 28 16,4 1 8-16,-4 4 18 0,2 0 36 16,-1 2-9-16,-1 12-30 0,0 2-31 0,1 4 118 15,-1 2-53-15,-2 2 1 16,-1 1-36-16,-1 1 8 0,1-1 4 0,0 1 1 31,-1-3-182-31,-1-1 84 0,-1-4 49 0,1-4-423 0,-1-1 209 0,-1-2 112 0,0-5 32 16,-1-2-509-16,0-4 273 0,0 0 135 0</inkml:trace>
  <inkml:trace contextRef="#ctx1" brushRef="#br0" timeOffset="32162.45">18451 5349 1579 0,'0'0'0'0,"0"0"0"15,-1-3 0-15,1-1 0 0,0 1 0 0,0 1 0 0,0 1 0 0,0-1 601 0,0 0-282 0,0 2-141 0,0 0-61 0,0 0 133 16,1 7-106-16,6 5-54 0,-3 5-26 0,3 7 60 16,0-1-34-1,0 6-9-15,0-1-5 0,1 2-39 16,0 0 1-16,0-3 73 0,0 5-79 0,1-8-32 0,0-3 0 0,1-3 0 16,-2-3 0-16,2-4 0 0,3-1 0 0,1-10 0 15,0 0 0-15,3-12 0 0,0-10 0 0,2-5 0 16,4-4 0-16,-4-5 0 15,1-5 0-15,2-3 0 0,-2-2 0 0,2-2 0 16,0-1 0-16,-6 7 0 0,-1 4 0 0,-6 5 0 16,-1 6 0-16,-3 7 0 0,-1 0 0 0,-3 16 0 15,-1 2 0-15,0 2 0 0,0 0 0 0,0 0 0 16,0 2 0-16,0 6 0 0,0 0 0 0,0-1 0 16,0-1 0-16,2 0-253 15,3 1 97-15,-2 0 70 0,2-3 36 0,-2 0-698 0,2 2 356 0,-2-3 178 16</inkml:trace>
  <inkml:trace contextRef="#ctx1" brushRef="#br0" timeOffset="33683.03">19090 5479 918 0,'0'0'0'0,"0"0"0"0,0-2 0 0,0-1 0 0,0 3 0 0,0-2 0 0,0 0 0 0,0-1 462 0,0 3-212 0,2 0-106 0,-1 0-53 0,1 0 428 15,0 0-245-15,2 0-118 16,1 5 145-16,-1 0-131 0,1 0-66 0,0 1 223 15,0 0-149-15,-1-1-141 0,2 2-37 0,0 3 0 16,1-5 0-16,-1 3 0 0,-1-1 0 0,0-1 0 16,-1 2 0-16,2-1 0 0,-3-3 0 0,2 1 0 15,-2 0 0-15,-1-2 0 0,1 0 0 0,-1 0 0 16,1 1 0-16,-2-2 0 0,1-2 0 0,-2 0 0 31,0 0 0-31,0 0 0 0,0 0 0 0,0 0 0 16,0 0 0-16,0-3 0 0,0-6-402 0,0 4 145 0,0-3 102 0</inkml:trace>
  <inkml:trace contextRef="#ctx1" brushRef="#br0" timeOffset="36236.71">19518 5079 691 0,'-6'0'0'0,"-1"0"0"0,-1 0 0 0,3-1 0 0,-3-2 0 0,4 1 0 0,-1 2 175 15,1-3-69-15,1 0-34 0,-1-1 169 0,4 0-106 16,-2 0-49-16,2-2 106 0,0 1-77 0,0-2-39 16,0-1 9-16,6-1 26 0,1 2-37 0,2-2 0 15,3 1-37-15,0 3 70 0,-1-5-26 0,6 4-9 16,-3 2-17-16,3 0-17 16,-3 3-1-16,3-2-33 0,0 3 10 0,0 0 23 0,-2 0 1 0,-2 4-78 15,-1 7 39 1,3 2-1-16,-2 0 49 0,-7 3-133 0,-1 5 48 0,-2 1 32 15,-2 2-3-15,-1 3-120 16,0 0 57-16,-4-3 38 0,-6 0-33 0,-3 0 30 0,-3-2-1 16,-4-3-8-16,2 3 14 0,-2-9 13 0,-2-2-15 0,2-3 150 15,0 0-67-15,0-4-32 0,-1 0-3 0,6-4 301 16,2 0-145-16,2 0-80 16,5 0-19-16,2 0 268 0,0-2-142 0,4 0-84 0,0-4-39 0,3 4-1 15,13-4-36-15,3 3-31 0,3 0 9 0,5-1 23 16,0 3-1-16,1-2-79 0,0 2 40 15,0-1-1-15,0 2 50 0,-3 0-285 16,0 0 136-16,-2 0 30 0,-4 0 46 16,6 0-516-16,-8 0 259 0,-3-1 109 0,-2 1-392 0,-1-2 264 15,-3 0 133-15,4 1 56 16,-7-3-198-16</inkml:trace>
  <inkml:trace contextRef="#ctx1" brushRef="#br0" timeOffset="36490.04">19845 4996 766 0,'0'0'0'0,"0"-1"0"0,0-3 0 0,0-1 0 0,0 3 0 0,0-1 526 0,9 1-244 0,4 2-122 15,2 0-61-15,5 0 230 0,2 0-150 0,1 5-71 16,2 2-26-16,0 4-45 0,0 2 1 0,-1 1-145 16,-4 1 67-16,-3 2 39 0,-6 1 0 0,-3 3-16 15,-7 0 27-15,-1 2 9 16,0-1 19-16,-14-1-43 0,-9 1 0 0,-6-4-14 15,-1 0 1-15,-5-2-6 16,2-6-1-16,1-3-3 0,0-2-118 0,4-2 65 0,2-1 35 0,-2-2-247 16,10 0 137-16,6 0 61 0,5-2 35 15,5-6-164-15,2-4 94 0,2-2 37 0,15-5 9 0</inkml:trace>
  <inkml:trace contextRef="#ctx1" brushRef="#br0" timeOffset="36703.99">20261 4872 2161 0,'1'-5'0'0,"-1"-2"0"0,0 2 0 0,0 3 0 0,0-3 0 0,0 5 0 0,-4 0 0 0,-7 0 0 0,3 10 0 0,-4 3 287 15,2 5-115-15,-1 4 153 0,2 0-143 0,1 5-73 16,3-1-36-16,4 3 13 78,1 0-15-78,0 0-9 0,1-2-25 0,12 1-39 0,4-2 0 0,3 2 39 0,4-3 10 0,-1-7-10 0,1-1 1 0,1-5-1 0,0-4-803 0,0-2 386 0,2-1 128 0,-4-5-508 0,-3 0 362 0</inkml:trace>
  <inkml:trace contextRef="#ctx1" brushRef="#br0" timeOffset="36997.76">19537 5527 1176 0,'-12'0'0'0,"-1"0"0"0,7-2 0 0,-1 0 0 0,7 0 0 0,0 2 487 16,3-1-225-16,14-1-102 0,12 0-67 0,4-3 206 16,8 0-130-16,4-2-66 0,3 3 278 0,8-3-162 31,-4 3-96-31,4-3 101 0,3 4-94 0,1-1-46 0,-3 1-63 0,8 3-21 15,-18 0-1-15,-4 0 2 0,-6 0-1 0,-5 0-245 16,-7 5 129-16,0-3 86 0,-14 3 29 16,-5 0-479-16,-4-3 239 0,-2 0 120 0,0 1-249 0,0-3 157 15,-4 0 92-15,-6 0-361 16,-2 3 223-16,-5-2 110 0,-2 2 56 0</inkml:trace>
  <inkml:trace contextRef="#ctx1" brushRef="#br0" timeOffset="37181.81">19829 5645 2195 0,'-8'0'0'0,"0"0"0"0,0 1 0 0,4 2 0 0,1 1 0 0,3 1 0 0,0 0 0 16,1 3 0-16,15 1 641 0,1 3-302 0,5-2-151 0,1 2 36 0,2-1-98 16,-3 2-44-16,3-1-156 0,-2 0 56 0,-1-1 28 0,-2 2 10 15,-1-3-609 1,-5 1 313-16,2-4 157 0,-5 0 79 0,-1-3-797 0,-1 3 404 0,-2-5 157 15,-4-2 119-15</inkml:trace>
  <inkml:trace contextRef="#ctx1" brushRef="#br0" timeOffset="37446.1">20237 5539 1528 0,'0'-3'0'0,"0"-1"0"15,0 0 0-15,0 1 0 0,0 1 0 0,0 0 409 0,0 2-186 0,0 0 461 0,0 8-323 0,-6 8-162 16,0 3-72-16,-1 5 145 0,-2 9-144 15,-3 6-128-15,-4 8 0 0,-3 5 0 16,-4 12 0-16,-2 1 0 16,-2 13 0-16,-2 9 0 0,-4 6 0 0,-4-2 0 0,3 5 0 0,10-29 0 15,5-8 0-15,7-11 0 16,3-6 0-16,1-4 0 0,6-19 0 0,1-4 0 16,1-3 0-16,0-7 0 0,0-2 0 0,0 0 0 15,0-3 0-15,0 0 0 0,0 0 0 0,-2-4 0 16,0 0 0-16,-1-3-76 0,0 4-159 0,-2-2 98 0,3 1 48 15,-1 1-603-15,-1 0 327 0,1-1 154 16,2 3 91-16</inkml:trace>
  <inkml:trace contextRef="#ctx1" brushRef="#br0" timeOffset="41318.47">20904 5409 1495 0,'0'0'0'0,"-2"0"0"0,-1 0 0 0,2 0 0 0,1 0 0 0,0 0 0 0,0 0 140 15,9 0-51-15,7 0 448 0,7 0-249 0,6-2-125 0,4-1-52 16,2-2 159-16,1-2-115 16,4 2-59-16,2-3-28 0,-1 1 6 0,5-4-26 0,-8 5-9 15,-4-1 0-15,-4-1-270 0,-4 4 135 0,-5-1 67 16,2 1-533-16,-14 2 269 0,-3 2 159 0,-2 0-7 15,-4 0-315-15,0 0 204 0,0 4 97 0</inkml:trace>
  <inkml:trace contextRef="#ctx1" brushRef="#br0" timeOffset="41494.99">21216 5032 1251 0,'-14'-5'0'0,"3"4"0"0,0 0 0 0,3 1 0 0,4 0 0 0,3 9 0 0,1 9 605 15,0 9-284-15,0 8-130 0,1 6-82 0,3 10 326 16,2 5-198-16,-1 9-100 16,-2 6-73-16,-2 10 8 0,3-15-33 0,-3 2-222 15,4-3 111-15,0-5 55 0,4-5 28 0,-1 2-708 0,1-19 362 16,0-4 188-16</inkml:trace>
  <inkml:trace contextRef="#ctx1" brushRef="#br0" timeOffset="44120.12">21950 5392 1198 0,'-10'0'0'0,"1"0"0"0,1 0 0 15,3 0 0-15,-1 0 0 0,3 0 0 0,3 0 0 0,0 0 0 0,0 0 119 0,3 4-41 0,8 7 169 0,8-4-110 0,0 2-49 16,4-1-26-16,2-1 72 0,0-1-48 0,3 0-15 16,-3-1-10-16,0-3-55 0,0-1 0 0,-2-1 32 15,0 0-1-15,2 0-46 0,-6 0 19 0,-2-3-1 16,-2-5-74-16,1-5 52 0,-5 0 25 0,1-5-90 15,-7 2 48-15,-2-5 1 16,-1 1 0-16,-2-2-113 0,0-2 69 0,-5 2 17 0,-7 1 0 0,-2-1 1 16,-4 3 36-1,0 2-20-15,-2 2 10 0,-4 7 82 0,1 6-37 0,-1 2-9 16,-2 2 130-16,0 14-72 0,-5 8-40 0,9 2 95 16,-2 10-60-16,7 2-10 15,0 2 0-15,6 2 175 0,1 4-89 0,9-8-37 0,1 1-30 0,3-3 83 16,15-2-56-16,5-4-30 15,5 2 9-15,2-12-87 0,4-5 25 0,2-6-1 0,0-2-252 16,2-4 139-16,3-3 78 0,-7 0-230 0,-2-6 137 0,-1-11 37 16,-4 1 44-16,-2-6-566 15,0 1 273-15,-7-1 150 0,-5-1 70 0,-3 0-372 16</inkml:trace>
  <inkml:trace contextRef="#ctx1" brushRef="#br0" timeOffset="44440.77">22601 4977 1931 0,'-8'0'0'0,"2"0"0"0,3 0 0 0,-2 0 0 0,-1 7 0 0,-1 4 0 0,1 2 0 0,3 6 0 0,2 3 241 0,-1 4-101 0,2 1-52 0,0 4 1 16,0-2-9-16,6 0-43 16,7-3 1-16,-1-2-86 0,4-6 44 0,-1 2 8 15,4-10-205-15,-3-4 119 0,2-5 59 0,0-1 31 16,0-1-288-16,1-13 157 0,-4-6 1 0,-1-4-86 15,-1-4 66-15,-3-2 53 0,0-3 25 32,0-2 60-1,-6 6 9-31,0-1-42 0,-1 4-1 0,0 2 92 0,-2 1-46 0,-1 4-10 0,0 8 318 0,0 4-168 0,-3 4-54 0,-3 3-51 0,0 0 284 0,-2 8-140 16,-2 8-63-16,4 6-5 15,2 1-40-15,0 4-1 0,0 4-40 0,3-1-233 31,1 2 112-31,0-1 60 0,0 1 31 0,0-3-221 0,1 3 122 0,5 2 73 0,2-6-34 0,4-2-638 0,-2 0 313 0,5-5 170 16</inkml:trace>
  <inkml:trace contextRef="#ctx1" brushRef="#br0" timeOffset="45210.58">23162 5332 1332 0,'0'-16'0'16,"0"0"0"-16,-2 2 0 0,-3-4 0 0,1 7 0 0,-6 1 0 0,3 1 0 0,-5 4 0 0,2 4 378 0,-4-1-162 0,-1 2-93 0,-1 8 28 0,0 8-56 16,1 8-29-16,-2 2 0 0,1 4 84 0,5 2-61 0,3-2-26 15,2 0 22-15,4 2-48 0,2 1 1 16,0-3 8-16,0-4-106 0,2-2 48 0,7-4 25 16,5-2 0-16,2-3-189 0,3 0 115 0,1-12 12 15,0-3-88-15,2 0 45 0,1-3 47 0,-3-12-22 16,6-2-145-16,-6-4 67 0,-1-3 54 0,-1-2 7 15,1-1 23-15,-6 0 0 0,6-2 14 0,-7 2 82 16,-5 8-36-16,-1 0 0 0,-3 4-36 0,-1 3 281 16,0 2-143-16,-2 8-40 0,-2 2 257 15,-9 0-137 1,0 12-84-16,2 5-6 0,-3 3 78 0,4 2-70 0,1-1-30 0,3 1 17 16,1 0-23-16,3-1-1 15,0 1-16 1,0-5-73-16,0-1 31 0,7-3 1 0,2-1 33 0,6-3-139 0,1-2 78 0,0-7 26 15,3 0-114-15,2-2 51 0,0-12 39 0,0-1-113 0,-1-6 67 16,-2 0 17-16,0-2 0 0,-3-1-28 16,-2-1 30-1,4-3-31-15,-8 3 54 0,-2 0-96 0,-5 1 43 0,-1 1 14 0,-1 4 0 0,0-2 55 16,-2 10 10-16,-12 3-38 0,-1 4 225 0,-3 4-108 16,-4 0-55-16,-2 0-30 0,4 12 303 0,1 3-138 31,-1-3-79-16,7 4 82-15,1-3-70 0,0-1 7 0,8 0-38 0,4 0-11 0,0-2-13 0,1-1-1 0,10-3 0 0,8 0-118 16,3-3 54-16,3-3 33 0,3 0-260 0,3 0 129 0,0-4 75 0,6-4 10 16,-4-2-159-16,-2 0 71 15,0-2 54-15,-2 3-22 0,0-3 31 0,-1 2-20 16,-10 2 47-16,-3 4 64 0,-4-2-32 0,-5 4-1 16,-3-2-30-16,2 3 176 0,-5 1-70 0,0 0-50 15,-8 0 368-15,-3 7-174 0,-3 1-103 0,2 2-9 16,-1 2 199-16,-1-1-131 0,3 2-66 0,-2-2-8 15,6 2-45-15,-2 4-50 0,5-6 0 0,3 2 0 16,1-2 0-16,0 2 0 0,0-3 0 16,2 7 0-16,9-7 0 0,-1 1 0 15,4 0-78-15,-1-4-1 0,2 3 20 0,-1-1-166 16,0-1 90-16,-1-1 60 0,-2 0 0 0,-3 0-22 16,0 2 17-1,-7-3 9-15,1-1 34 0,-2 2 38 0,0 0-38 0,-11 0 0 16,-3-1-10-16,0 0 49 0,-5-3-39 0,1-1-1 15,-1 1-114-15,1-3 57 0,0 0 20 0,4 0 9 16,1 0-318-16,1 0 173 0,4 0 87 0,3-3-398 0,2 1 232 16,3-5 132-16</inkml:trace>
  <inkml:trace contextRef="#ctx1" brushRef="#br0" timeOffset="45599.54">23941 5385 1167 0,'1'-6'0'0,"1"2"0"0,-1 1 0 0,0-1 0 0,2 2 0 0,1-1 0 0,0 1 443 0,0 2-203 15,0 0-101-15,4 5 49 0,-1 7-66 0,0 5-47 16,0 3-1-16,2 6-75 0,-3 0-1 0,-1 9 39 16,0-1 9-16,-3 1-43 0,-1-1-1 0,-1 0 35 15,0 0 80-15,0 0-31 0,0-9-9 0,0-5-40 16,-1-5 244-16,-1-3-121 0,0-5-62 0,1-2 265 15,1-5-221-15,0-7-142 0,1-11 0 0,10-7 0 16,2-6 0-16,2-2 0 16,4-1 0-16,1-4 0 0,-1 1 0 0,4-3 0 0,0-2 0 15,6-6 0 17,-5 9 0-32,-1-1 0 0,1 1-52 0,0 7-31 0,-4 1 46 0,-1 1 55 0,-7 12 4 0,-4 5-79 15,-3 4 0-15,-5 4 303 0,2 5-246 0,-2-3 0 16,0 3 0-1,0 0 0-15,0 3 0 0,-2-1 0 16,0 1 0-16,0 1 0 0,2-1 0 0,0-1 0 0,0 1 0 0,0-1 0 0,0 0 0 0,0 2-634 16,0-2 291-16,0 0 146 0,0 0 80 0,2 1-568 0,0-2 324 15</inkml:trace>
  <inkml:trace contextRef="#ctx1" brushRef="#br0" timeOffset="49242.64">22769 4393 870 0,'-9'-9'0'0,"5"4"0"0,-1 0 0 0,2 1 0 0,1 1 0 0,0 2 0 0,2-1 0 0,0 2 0 0,0 0 99 0,0 0-19 16,9 0-10-16,2 0 20 0,1 0 0 0,6 0-49 0,2 0 1 0,0 0 47 16,1 0-11-16,5 6-36 0,2-2-1 0,2 3 48 46,2-2 1-46,8 3-39 0,0-2 42 0,7 2-51 0,6 1-1 0,6-2 54 0,6-1-26 0,11 0 9 0,0-1-36 0,1-4 25 0,9 0 1 16,2-1-27-16,4 0 0 0,12 0-28 16,-17 0 28-16,1 0 0 0,0 0 1 0,4 0 18 15,2 0-19-15,16 0 11 0,-16 0-3 0,4 0-7 16,6 0-1-16,4 0 44 16,10 0-52-16,18 0 10 0,-21 0-11 0,13 0 65 0,9 0-33 0,5 0-1 31,7 0-32-31,17 0 101 0,-23 0-57 0,0 0 0 0,-2-1-47 0,-1-3-29 0,-8 2 29 0,9 1 10 15,-34 1-63-15,2 0 25 16,5 0 0-16,-6 0-9 0,2 0 2 0,5 0 46 16,-25 0-8-16,4 1-103 0,-6 4 46 0,-7-4 8 15,-1 2 0-15,4 2-128 0,-21-2 73 0,5 3 21 16,-3 1 25-16,-3-3-35 16,0 3 25-16,-19-4-19 0,-5 0 66 0,-4 0-6 0,-5 0-19 0,-3 0 64 15,-3 0-33-15,-11-2 1 0,-2-1-30 0,-6 0 122 16,0 0-55-1,-2 0-17-15,-2 0 0 0,0 0 24 0,0 0-23 0,0 0 22 0,0 0-42 16,-2 0-62-16,-2-1 37 0,2-2 5 16,0-3-509-16,-1 3 243 0,-3 0 129 0,1 1 43 15,-2 1-955-15,-2-4 511 0</inkml:trace>
  <inkml:trace contextRef="#ctx1" brushRef="#br0" timeOffset="51530.9">25092 5266 733 0,'-1'0'0'0,"-5"0"0"0,3 0 0 0,-2 0 0 0,3 0 0 0,-1 2 0 0,-2 3 257 0,2 1-101 15,-4 3-64-15,5 3-27 0,-1 4 102 0,-2 4-65 0,2 3-32 16,-3 6 58-16,6 2-50 0,-2-3 0 0,2 4 78 31,0-2-60-31,0 0-28 0,4 2 8 0,8-8 55 0,3-2-47 0,1-3-9 0,3-2-38 0,2-2-53 16,0 1 35-16,-1-5-8 0,-1-4 26 0,-2 0-285 16,0 0 142-16,-4-4 72 0,3 3-256 0,-6-4 152 15,-2-2 39-15,0 0-595 0</inkml:trace>
  <inkml:trace contextRef="#ctx1" brushRef="#br0" timeOffset="51850.04">25294 5409 1430 0,'0'-10'0'0,"0"3"0"0,0 0 0 0,0 0 0 0,3 2 0 0,4-2 0 0,3 2 0 0,1 5 0 0,6-2 431 16,0 2-197-16,3 0-98 0,3 2-99 0,-3 7 1 0,0 4-1 15,0 3-97-15,-2 4 48 0,-4-1 25 16,1 4 9-16,-8-2-173 0,-6 2 95 0,-1 0 46 16,0-1 24-16,-7 5-8 0,-9-6-7 0,-4-2-24 15,-3-1 0-15,-2-2 323 0,0-1-143 0,-3-1-81 16,2-4 409-16,6-5-223 0,2 1-111 0,4-5 69 16,3 1-90-16,1 1-36 15,8-3-76-15,2 0-16 0,2 0 0 0,12 0 0 31,12-3 0-31,5 0 0 0,2-3 0 0,4 3 0 0,2-1 0 0,-2-1 0 0,2 2-132 16,4 1 79-16,-8-1-608 0,-1 1 279 0,-2 0 177 0,-1 0-456 16,-4 1 312-16,3-1 147 0,-9 2 87 0,-1-3-210 15</inkml:trace>
  <inkml:trace contextRef="#ctx1" brushRef="#br0" timeOffset="52090.4">25866 5415 846 0,'0'-1'0'16,"0"-4"0"-16,4 0 0 0,2 3 0 0,1-2 0 0,3 2 0 0,0 2 528 0,7 0-245 0,0 0-113 0,2 8 114 0,1 7-123 15,-1-1-62-15,1 3-1 0,2 3-20 0,-6 1-10 16,0 4-31-16,-5-2-104 16,-3 2 52-16,-4 2 26 0,-3 2 10 0,-1-3-28 0,-8 1 1 0,-9-3 43 15,-5-2 0-15,-5-3-71 16,0-1 16-16,-1-7 20 15,-2-5-152-15,2-3 78 16,3-3 18-16,0 0-313 0,-3 0 154 0,8-1 97 0,9-8 28 0,-1-8-332 0,10-4 192 0,2 0 95 16,1-9 39-16</inkml:trace>
  <inkml:trace contextRef="#ctx1" brushRef="#br0" timeOffset="52264.93">26199 5334 1101 0,'0'2'0'0,"0"-1"0"0,0 2 0 0,0 1 0 0,0 1 0 0,-8 7 0 0,1 0 328 0,-7 7-136 0,4 2-82 16,-4 2 396-16,2 2-234 0,5 2-118 16,-1 1 136-16,4 3-117 0,4-4-73 0,0-1-31 0,10-1-143 15,5-1 56-15,3-4 28 16,3 3 9-16,2-8-394 0,0-1 205 0,4-3 104 0,-3-1 50 0,2-4-242 16,2-2 88-16,-5-4 90 0</inkml:trace>
  <inkml:trace contextRef="#ctx1" brushRef="#br0" timeOffset="52457.46">26495 5505 1913 0,'-8'0'0'0,"1"-2"0"0,2 1 0 0,3-2 0 0,0 2 0 0,2-1 0 0,0 1 0 0,2 1 0 0,13 0 543 15,1 0-253-15,6 0-127 0,1 0-63 0,1 0-301 16,4 1 114-16,-2 2 62 0,2 1-290 15,-1-1 175 1,1 0 89 0</inkml:trace>
  <inkml:trace contextRef="#ctx1" brushRef="#br0" timeOffset="52605.07">27023 5348 1657 0,'-9'0'0'16,"5"0"0"-16,-2-2 0 0,2 0 0 0,-2 0 0 0,6 2 0 0,0 0 657 0,0 0-309 0,3 7-156 15,10 0-78-15,2 5 84 0,2 1-85 0,2 2-38 16,2 0-464-16,1 0 213 0,1 2 115 0,-3-3-330 16,1 1 214-16,0-2 107 0,-2 0 53 0,-1-2-850 15,1 0 429-15</inkml:trace>
  <inkml:trace contextRef="#ctx1" brushRef="#br0" timeOffset="52843.43">27477 5213 1007 0,'-5'0'0'0,"3"0"0"0,-1 0 0 0,0 0 0 0,0 0 0 0,-3 0 497 0,1 3-220 0,0 8 441 0,-2 4-341 0,0 11-170 16,-5 6-85-16,1 8 97 16,-6 12-81-16,-1 6-56 0,-5 3-22 0,-2 8 91 0,-1 4-75 15,-2-1-76-15,-5 10 0 0,5-20 0 0,0-2 0 16,3-3 0-16,-3-5-141 0,6-6 34 15,-4 5 81-15,6-16-414 0,4-3 185 0,-1-5 125 16,2-6 61-16,4-4-292 0,1-4 152 16,5-10 89-16,4-3 41 0,1 0-580 0</inkml:trace>
  <inkml:trace contextRef="#ctx1" brushRef="#br0" timeOffset="53081.79">27627 5259 1550 0,'10'0'0'0,"1"0"0"0,4-2 0 0,1 2 0 0,-2 2 0 0,3 10 0 0,-1 6 383 16,3 9-174-16,5 5-78 0,-6 3 392 0,0 6-243 16,-5 5-123-16,2 4-61 0,-5 4 114 15,-4 4-79-15,-6-10-52 0,0 3-119 0,-6-3 37 0,-10-4 0 16,-4-5 38-16,-8 5-274 15,3-14 132-15,-6-3 71 0,1-4 36 0,-1-5-599 16,1-6 256-16,-1 2 167 16,11-10-360-16</inkml:trace>
  <inkml:trace contextRef="#ctx1" brushRef="#br0" timeOffset="53255.33">28249 5970 3719 0,'3'8'0'0,"0"-3"0"0,-1 1 0 0,-1-3 0 0,0 0 0 0,-1-1 0 0,0-1 212 16,0-1-212-16,0 0 0 0,0 0 0 0,0 0 0 16,0 0 0-16</inkml:trace>
  <inkml:trace contextRef="#ctx1" brushRef="#br0" timeOffset="63948.47">7463 7115 1419 0,'-18'0'0'0,"7"0"0"0,3 0 0 0,1-2 0 0,4 0 0 0,1 1 0 0,2-2 0 0,0 0 342 0,3-1-152 0,14 1-76 16,3-3-37-16,5 1 85 16,2 2-66-16,1 0-29 0,2 1-8 0,0 2-21 0,-3 0 1 0,5 0-25 15,-8 0-10-15,-1 8 35 0,-2-1-1 0,-4 6-75 16,-3 2 37-16,1 6 10 15,-12 5 29-15,-3 5 30 0,0 4-32 0,-10 3-32 0,-11 6 25 16,-2 5 138-16,-2-5-72 0,-3-1-38 16,2-5 186-16,2 2-103 0,1-10-52 0,3 0 13 15,10-12-37-15,2-3 0 0,5-5-26 0,3-3-26 16,0-2-13-16,11-1 0 0,6-4 0 0,3 0 0 16,4 0 0-16,1 0 0 0,1-1 0 0,1-2 0 15,-3-2 0-15,-3 1-5 0,-1 1-470 16,-2-1 212-1,-3 3 126-15,-1-2-497 0,-3 3 302 0,-5 0 147 0,-3 0 73 0,-1 0-223 0,0 0 148 16,-2 0 64-16</inkml:trace>
  <inkml:trace contextRef="#ctx1" brushRef="#br0" timeOffset="64138.96">7484 7377 2915 0,'-20'0'0'0,"9"0"0"0,1 0 0 0,4 0 0 0,3 0 0 0,3 0 0 0,0 0-8 0,2 0 1 0,9 0 301 0,7 2-132 16,4 2-64-16,2-1-34 0,3 2-20 0,-1 2-9 15,2-2 0-15,0 3-224 0,0 1 114 0,0 0 56 16,3 3 38-16,-5-3-709 0,-4 1 364 0,2 1 181 16,0 0-754-16</inkml:trace>
  <inkml:trace contextRef="#ctx1" brushRef="#br0" timeOffset="64312.1">7917 7415 1415 0,'0'0'0'0,"0"2"0"0,0-1 0 0,0-1 0 0,0 2 0 0,0 2 0 0,0-1 670 0,0 2-307 16,0-1-168-16,7 3-78 0,4 2-122 0,1 0 42 0,3 3 1 0,-1-1 9 0,2 3-228 0,1-2 110 0,-1 0 54 15,1 2-608-15,-1-1 327 0,2 1 171 0,-5-5-600 0</inkml:trace>
  <inkml:trace contextRef="#ctx1" brushRef="#br0" timeOffset="64537.49">8172 7300 1785 0,'0'-9'0'0,"0"0"0"0,0 3 0 0,0 0 0 0,0 1 0 0,0 5 0 0,0 0 0 0,0 0 0 0,0 7 450 0,0 14-207 0,0 3-93 0,0 9-61 0,0 6 125 15,0 4-89-15,0 7-44 0,0 1 138 0,-1 10-82 0,-4-3-55 16,-1 3-17-16,1 4 0 0,-7 0-28 16,4 2-1-16,-3 5-105 0,3-17 48 0,-2-2 28 15,3-7 0-15,2-4-281 0,-2-7 154 0,2-1 54 16,2-16 41-16,2-6-445 0,0-4 221 0,1-5 109 16,0-3-144-16,0 0 113 0,0-2 72 0,0-10-374 31,0-8 218-31,0-3 109 0</inkml:trace>
  <inkml:trace contextRef="#ctx1" brushRef="#br0" timeOffset="64720.01">8537 7291 2645 0,'0'0'0'0,"0"0"0"0,2-2 0 0,1 0 0 0,1 2 0 0,4-2 0 0,0 2 0 0,4 0 212 0,3-3-87 0,5 3-36 0,0-5-79 0,5 0 0 16,2 1 26 0,2-1 0-16,1 0-545 0,1 0 282 0,-3 1 127 0,-2 3-904 0</inkml:trace>
  <inkml:trace contextRef="#ctx1" brushRef="#br0" timeOffset="64922.47">8702 7522 2838 0,'-10'6'0'0,"0"-2"0"0,2 0 0 0,5 2 0 0,1-2 0 0,2-1 0 0,0 1 542 0,2 0-253 0,8 2-118 15,7-5-80-15,2 0-91 0,4 1 0 0,1-2 0 0,-1 3 0 0,5-3 0 0,-2 0 0 16,-4 0 0-16,1 0 0 16,-2 0 0-16,0 0 0 0,1 0-549 0,-6 0 124 0,-1 0 230 0,-1 0-1042 15</inkml:trace>
  <inkml:trace contextRef="#ctx1" brushRef="#br0" timeOffset="69517.49">21738 1963 900 0,'-2'0'0'0,"1"0"0"0,-3 0 0 0,3 0 0 0,-1 0 0 0,1 0 0 0,-2 0 0 0,2 0 0 0,0 0 118 16,-2 0-12-16,2 0-60 0,1 0 0 0,0-1 36 0,0-2 0 0,0 3-24 0,0 0 44 0,0-3-55 31,0 2 0-31,0 1 51 0,0-1 0 0,0-1-38 0,5 0-12 0,2-1 36 16,2-2-36-16,1 4-1 0,3-5 1 0,3 1 64 15,3-2-64-15,1-1-1 0,0 0 1 16,5-1 19-16,0-1-20 0,6-3 13 0,-1 2-20 16,1-1 8-16,1 0 0 0,3-1-51 0,4 0 13 0,-5-1 37 15,2 3 1-15,2-1-43 16,1-2 1-16,1 2 28 0,4-5 21 0,-4 4-134 0,0-1 56 0,1-1 15 16,0-1 0-16,1-1-74 15,4 0 53-15,-8 1 7 0,-4 2-25 0,0 0 18 16,1 0 1-16,-3 0 9 15,7-1 17 1,-9 2-8-16,0 1 6 0,-2 0 5 0,2-1-7 0,-1-1-3 47,4-2 2-47,-5 1 35 0,-2 3 0 0,4-2-27 0,-2 2-4 0,0 0 45 0,1-1 7 0,-8 4-46 0,-2 1 16 0,-1 1-13 0,0 0 0 0,-3 2-11 0,3-1 15 0,-3 2-2 0,-1 1 2 16,-1-1-37-16,0 1 33 0,1 1 1 15,2 0-1-15,-3-1-5 0,-1 2 0 16,-1-1 4-16,-1 1-8 0,0-2 18 0,1 3-13 0,-4 0 1 15,-2 0 35-15,0 0 1 0,-4 0-32 0,1 0 43 16,0 0-38-16,-2 0-3 0,0 0 4 0,0 0 31 16,0 0-29-16,0 0-3 15,0 0 10-15,0 0-9 0,0 0 5 0,0 0-2 16,0 0 4-16,0 0-92 0,0 0 38 0,0 0 1 0,-1 0-398 0,1 0 207 31,-1 0 87-31,1 0-699 0</inkml:trace>
  <inkml:trace contextRef="#ctx1" brushRef="#br0" timeOffset="70479.27">24365 1374 328 0,'-17'-15'0'0,"9"4"0"0,-4 2 0 0,7 1 0 0,-2 2 0 0,2 1 247 0,1-2-88 0,2 3-62 16,1 0 0-16,1 2 78 16,0 0-64-16,0 2-32 0,0-3 12 0,0 3 17 15,0 0-30-15,3 0-1 0,2 0 15 0,3 0 1 0,0 0-34 16,4 0 22-16,-2 0-1 0,6 3-32 15,-2 3-1-15,5 0 44 0,0 1-13 0,1 3-30 16,3-1-1-16,-1 1 9 0,5 2-9 0,3 1 13 16,2 1-13-16,2 0-27 0,4 3 27 0,2 0 1 15,4 2-55-15,6 3 66 0,-2-1-11 0,-1-1-35 16,3 2 33-16,4 0-8 16,-1 0 6-16,5 2-6 0,-9-2 3 0,1-3-8 15,1 2 7-15,-2-1 9 0,4 2-10 0,8 2 8 16,-8-2-9-16,2 0 14 0,-1 0-11 0,2 2-1 15,-3 0-29-15,7 3 40 0,-15-3-9 0,-1 2-44 16,-3-3-1-16,-1 1 40 0,0 2-3 0,5 1-12 16,-9-6 8-16,-3-1 4 15,4 1-11-15,-2-1 40 0,0-1-5 0,4 3-18 16,-8-5-17-16,0-3 10 0,0 3-33 0,2 2 0 16,-2-1 0-16,6 0 0 0,-7-3 0 0,0 0 0 15,2 0 0-15,-2-1 0 0,4-1 0 0,2 4 0 16,-8-6 0-16,2 2 0 0,-2 1 0 0,0 0 0 15,0-2 0-15,5 1 0 0,-4-1 0 0,0-1 0 16,1 2 0-16,-2-1 0 0,5 0 0 0,3 0 0 16,-7-2 0-16,0-1 0 0,-2 2 0 0,1-1 0 15,0 1 0-15,-5-1 0 16,0-1 0-16,-1 1 0 0,-3-1 0 0,-2-1 0 16,2 2 0-16,-7-3 0 0,1 0 0 0,-1-2 0 15,-4-1 0-15,-3 2 0 0,6-3 0 0,-6-2 0 16,-2 2 0-16,0-3 0 0,-2 0 0 0,2 0 0 15,0 0 0-15,-1 0 0 16,-2 0 0-16,0 0 0 0,0 0 0 0,0 0 0 0,0 0 0 16,0 0 0-16,0 0 0 0,0 0 0 15,-8-6 0-15,0 2 0 0,-9 3-1006 0</inkml:trace>
  <inkml:trace contextRef="#ctx1" brushRef="#br0" timeOffset="71940.99">9298 7018 1623 0,'-18'0'0'0,"1"5"0"0,2 0 0 0,3 2 0 0,1 0 0 0,7-2 0 0,4 1 235 0,3 0-99 0,12 4-49 16,12-5 197-16,7 3-114 0,7-4-71 0,1-4-31 0,7 2 7 15,-2-2-1-15,1 0-37 16,3 1-60-16,-10-1 25 0,-2 2 0 0,-5 0-49 0,-2 2 42 0,-6 2 1 31,-2 2 50-31,-12 3-34 0,-11 6 0 0,-1 7 9 31,-9 6 13-15,-15 11 58-16,-6-5-38 0,-5 7-26 0,-5 2-10 0,-2 0 198 0,1 1-93 0,-3 0-26 0,10-8 127 0,-2-1-93 0,7-3-121 0,4-3-10 16,5-5 0-16,2 1 0 15,12-15 0-15,6-1 0 0,0-4 0 0,14-1 0 0,5-3 0 0,5 2 0 0,6-5 0 16,4 0 0-16,-1 0 0 16,3 0 0-16,1 0 0 0,1-3 0 0,-9 1-1 0,-4-1-206 15,-4-1 102-15,-1 2-425 16,-8-1 247-16,5 1 113 0,-15 2 72 0,-1 0-191 0,-1 0 126 0,0 0 63 15,0 0 31-15,-7 0-431 0,-7 0 235 0</inkml:trace>
  <inkml:trace contextRef="#ctx1" brushRef="#br0" timeOffset="72114.03">9324 7371 2462 0,'-19'0'0'0,"-1"0"0"0,5 0 0 0,4 0 0 0,9 0 0 0,2 0 0 0,0 0 0 0,8 4 0 0,12-2 713 0,3 0-328 0,8 1-179 0,1-2-41 16,4 5-165-16,3 0 0 16,4-1 0-16,-5 2 0 0,1 1 0 0,-2 1-17 0,0 2 21 0,-1-3-860 15,5 3 457-15,-8 0 213 0,-1-1-850 0</inkml:trace>
  <inkml:trace contextRef="#ctx1" brushRef="#br0" timeOffset="72423.22">9885 7502 1804 0,'-8'5'0'0,"1"-1"0"0,2 4 0 0,0-3 0 0,0 7 0 0,2 1 0 0,-1 5 373 0,2 2-172 0,2 1-82 0,0 4 191 0,0-1-136 0,5 2-69 15,4 2-24-15,1-7-119 0,5-1 38 0,1-6 0 16,2-1 37-16,1-6-132 0,5-3 74 16,-3-4 25-16,1 0-221 0,-1-13 127 15,1-9 63-15,-4-4-154 0,3-3 53 0,-6 0 65 16,-3-6-53-16,1 3 91 0,-4-2-29 0,0 3 16 15,-4-1-10-15,-2 11 350 16,0 6-163-16,-1 1-83 0,-2 6-21 0,0 4 435 0,0 2-193 16,0 2-127-16,-8 15 9 0,4 8-61 0,0 3-30 0,3 3 8 15,1 5-42-15,0 0-34 0,0-2 0 16,1 2-73-16,6-5-35 0,3 4 81 47,1-7 27-47,4-2-512 0,-3-5 265 0,2-5 133 0,1-5-1 0,1 3-587 0,-2-12 338 0,-3 0 163 0,2-3-203 0</inkml:trace>
  <inkml:trace contextRef="#ctx1" brushRef="#br0" timeOffset="72573.82">10338 7420 1219 0,'-5'0'0'15,"-3"0"0"-15,4-2 0 0,1 1 0 0,0-1 0 0,1 2 867 0,2 0-415 0,0 0-198 0,0 0-113 16,0 0 181-16,7 3-142 0,1 3-72 0,3-1-35 0,-2 2-480 15,4 0 217-15,-1 0 114 0,0-3-871 0,2 3 469 16,1-3 235-16</inkml:trace>
  <inkml:trace contextRef="#ctx1" brushRef="#br0" timeOffset="72966.75">10646 7238 1146 0,'-5'0'0'0,"0"0"0"0,1 3 0 0,0 4 0 0,2 6 0 0,1 5 732 16,-2 5-347-16,3 7-175 0,0 8-77 0,0-2 213 0,0 3-155 0,4 0-77 16,5-1-58-16,3-2-19 15,1 1 8-15,2-10-156 0,-1-6 74 0,3-4 37 16,1-5-1-16,0-7-75 0,4-1 65 0,-3-4 19 0,1-10 1 16,0-12-270-16,-1-2 143 0,-1-5-24 0,1-3 66 15,-3-1-263-15,-4-3 150 0,2-5 77 31,-2-2-241-31,-1-3 159 0,4-8 69 0,-5 8-97 0,0 1 92 0,-4 3 47 0,0 3 24 0,-2 10 100 32,-3-1-48-32,1 16 9 0,-2 7-39 0,0 7 458 0,0 0-228 0,0 3-116 0,-3 13-65 0,-1 6 644 31,2 7-258-31,1 5-180 0,1 2 315 0,0 5-248 0,0 6-115 0,0-2 22 16,0 0-188-16,0-2-4 0,3 1 0 0,4-1 0 31,3 6-100-31,-2-11 62 0,3-4 38 0,0 1-229 0,0-5 133 0,0-8 66 15,3-1 43-15,-4-12-793 16,-3-8 313 0,5-1 216-16,-5-1-488 0,1-12 341 0</inkml:trace>
  <inkml:trace contextRef="#ctx1" brushRef="#br0" timeOffset="73102.82">11167 7452 1976 0,'0'-7'-1'16,"0"1"-1"-16,0 2 0 0,0-2 1 0,0 2-1 0,0 3 1 0,0 1 364 0,0 0-164 0,7 0-82 0,1 5 231 0,4 8-160 0,1-1-76 15,1 2-38-15,0 2-303 0,1-1 132 0,2 5 76 16,-1-7 24-16,0 3-323 0,0-4 178 0,-1 1 89 16,0-1-702-16,2-2 393 15,-3-3 57-15,-1-5-257 0</inkml:trace>
  <inkml:trace contextRef="#ctx1" brushRef="#br0" timeOffset="73343.17">11460 7375 884 0,'0'-10'0'0,"0"2"0"0,0 3 0 0,0-2 0 0,0 4 0 0,0-1 0 0,0 1 559 16,0 3-266-16,0 0-129 16,0 1-64-16,0 10 530 0,0 8-297 0,-2 6-141 0,-3 4-82 0,-3 5 235 15,-2 7-154-15,-2 6-79 0,-1 6-94 16,-3-2-18-16,-2 3 0 0,0 6 0 16,-1 0 0-16,0 3 0 0,-2 3 0 0,6-13 0 15,3-8 0-15,3-4 0 0,3-10 0 0,2-9-88 16,1 1-60-16,3-17-3 0,0-6-290 0,0 0 201 31,0 0 102-31,0-2 51 0,0-6-118 0,0-2 90 16,0-1 38-16,0-4-519 0,-2-3 279 0</inkml:trace>
  <inkml:trace contextRef="#ctx1" brushRef="#br0" timeOffset="73625.94">11719 7423 2032 0,'0'0'0'0,"0"0"0"0,-2-3 0 0,-2 1 0 0,4 1 0 0,0-1 378 0,0 0-171 0,0 0-77 16,6 0 493-1,7-1-294-15,5 0-147 0,8 3-132 0,3-3-50 0,5 3 0 0,0 0 0 0,4 0 0 16,4 0 0-16,2 0 0 0,0 0 0 16,4 0 0-16,-8 0 0 0,-3 0 0 0,-2 0-101 0,-7 0-152 15,-5 0 144-15,-4 0 50 16,-13 0-850-16,-3 0 436 0,-3 0 219 0,-7 0-540 0</inkml:trace>
  <inkml:trace contextRef="#ctx1" brushRef="#br0" timeOffset="73807.46">12068 7095 2982 0,'-5'2'0'0,"-1"0"0"0,2 2 0 0,0 3 0 0,1 0 0 0,-2 8 0 0,4 5 0 0,1 10 0 0,0 8 0 0,0 12 448 0,0 7-207 16,0 11-94-16,0-3-34 0,0 0-113 15,-3 4 0-15,-1-2 0 0,-1 1 0 0,-2 10 0 16,4-22 0-16,0-5-696 0,0-7 254 0,0-4 238 15,1 3 129-15</inkml:trace>
  <inkml:trace contextRef="#ctx1" brushRef="#br0" timeOffset="75195.97">21894 1823 516 0,'-5'0'0'0,"2"0"0"0,-1 0 0 0,0 0 0 0,2 0 0 0,-1 0 46 0,-1-2-7 0,1 0-1 0,1 2 1 0,0-2 24 16,1 1-25-16,-3 1 11 0,4-2 43 0,-1-1-26 15,1 3 0-15,0-1 22 16,0 1-24-16,0-1 9 0,0 1-34 0,0 0 58 16,0 0-29-1,0 0-1-15,0 0-28 0,0 0 106 0,1 0-58 0,4 0-1 0,0 0-47 0,3 0 43 16,-5 0 0-16,5 0-34 16,-2 0 55-16,2 1-33 0,1 3 1 0,0 1 18 0,1-1-24 0,2 1 8 15,0 1-34-15,2-2 27 0,1 3-1 0,0 0-26 16,3 3-1-16,2-3 17 0,1 4-17 0,1 0 1 15,3 1-1-15,2-1-6 16,2 2 16-16,1 1-9 0,0-3-1 0,-1 2 0 0,2-2 1 0,2 2 4 16,5 0 5-16,-7-1-10 15,2 0 1-15,1-1-32 0,3 0-1 0,-3 1 32 16,7 1 4-16,-8-2-53 0,-2 0 44 0,3-1-3 16,-1 1 3-16,2-1-2 46,3 3 6-46,-7-2-9 0,0 0-31 0,-2 0 28 0,1 1 4 0,-1-2-31 0,6 4 7 0,-8-4 16 0,1 0 4 0,1 1-21 0,-1 0 19 0,2 0-1 16,3 1 7-16,-5-4-41 16,0-1 33-16,-1 3-5 0,-1-3-8 0,0 2-11 0,3-1-7 0,-9-3 23 15,-3 2-30-15,0-2-2 0,-4-1 32 0,0 1-2 0,0 0 1 16,-8-3-12-16,0 2 0 0,-4-3 0 16,1 2 0-16,0-3 0 0,-2 0 0 15,0 0 0-15,0 0 0 0,0 0 0 0,0 0 0 0,-2 0 0 16,0 0 0-16,-3 0 0 15,2-4-194-15,-2-4-16 0,0 3 101 0,1 0-382 0,-1-2 218 0,-1 2 117 16</inkml:trace>
  <inkml:trace contextRef="#ctx1" brushRef="#br0" timeOffset="76208.31">24479 2660 909 0,'-3'0'0'0,"-1"0"0"0,0 0 0 0,-1 0 0 0,5-3 0 0,-3 2 0 0,1 1 0 0,-1 0 199 0,1-1-84 0,0 1-39 0,2 0 1 0,-2 0 102 16,2 0-70-16,0 0-25 16,0 0-10-16,0 0 27 0,0 0-31 0,4 0-1 0,6 0 184 15,6 0-97-15,4 0-64 0,5-2 185 16,9 0-119-16,2 2-60 16,6-5-29-16,6 3 118 0,1-3-78 0,2 4-36 0,4-3 1 0,1 4 9 31,0 0 0-31,4 0-35 0,-11 0-9 0,-1 0-42 0,-1 2 42 0,-2 3-5 0,0 2-34 0,5 1 0 15,-8-1 0-15,0-1 0 0,1 0 0 16,8 1 0-16,0-2 0 0,11 0 0 16,-6-2 0-16,5 0 0 15,1-3 0-15,4 3 0 0,1-1 0 0,11 1 0 0,-15-3 0 0,2 4 0 16,-5 2 0-16,1-1 0 0,-3-3 0 0,3 3 0 16,-13 1 0-16,-2-3 0 0,3 2 0 0,-4-2 0 15,3 0 0-15,5 1 0 0,-7-3 0 0,-4 3 0 16,3-2 0-16,0-1 0 15,-2 1 0-15,4 0 0 0,-10-2 0 0,2 0 0 16,-2 0 0-16,-2 3 0 0,0-3 0 0,1 0 0 0,-10 2 0 16,-2-2 0-16,-1 0 0 0,-3 0 0 15,4 0 0-15,-6 0 0 0,-2 2 0 0,1-2 0 16,-4 0 0-16,3 3 0 0,-1-3 0 0,-6 0 0 16,0 0 0-16,-2 0 0 15,-4 0 0-15,1 0 0 0,1 0 0 0,-4 0 0 0,-1 0 0 0,0 0 0 16,0 0 0-16,0 0 0 15,0 0 0-15,0 0 0 0,-1 0 0 0,-4 0 0 0,0 0 0 16,1 0 0-16,-4 0-256 0,-2 0 92 16,-4 0 68-16</inkml:trace>
  <inkml:trace contextRef="#ctx1" brushRef="#br0" timeOffset="77613.6">12662 7031 1684 0,'-6'0'0'0,"1"0"0"0,-2 0 0 0,3-2 0 0,2 1 0 0,-1-2 0 0,2 3 0 0,-1 0 0 0,2 0 210 15,0 0-87-15,0 0 1 0,2 0-44 0,8 0 0 0,5 0-33 0,4 0 44 16,2 0-28-16,7 0 1 15,2 0-27-15,4 0 9 0,-1 0 0 0,1-1-9 0,-3 0 0 16,-1-1-49 0,-3 2 25-16,-3 0 0 0,1 0-26 0,-8 0 20 0,-4 3 0 0,-7 8-3 15,-3 6-8-15,-3 2 33 0,0 8-21 0,-13 3 37 63,-11 5-30-63,-4 4 5 0,-2 4-9 0,-2-1-23 0,-4 4 33 0,4-8-3 0,4-2 3 0,-1-2 37 0,4-7-33 0,6-3-4 0,-3 3 108 0,13-15-54 0,1-4-19 0,7-4 1 31,1 1 29-31,0-4-25 16,1 0 10-16,12 2-61 0,1-3 27 0,4 0 0 0,4 0 0 0,0 0 45 0,3 3-36 0,0-3-9 15,-2 0-1-15,-1 1-32 0,2-1 2 0,-3 1-6 0,2 1-68 16,-7-2 11-16,-2 3 33 0,-1-2-382 16,-4 0 191-16,-3 1 104 0,0 1 30 0,-4-3-495 78,-2 2 269-47,0-2 136-31,0 1 66 0,0 1-466 0,-8-2 271 0</inkml:trace>
  <inkml:trace contextRef="#ctx1" brushRef="#br0" timeOffset="77767.17">12723 7245 2511 0,'-16'-5'0'0,"2"1"0"0,5 3 0 0,-2-3 0 0,9 4 0 0,2 0 0 0,0 0 0 16,0 0 0-16,8 0 348 0,4 0-146 0,7 3-87 0,2 1 95 0,2 3-86 0,3 0-44 15,1 0 0-15,2 4-489 0,-1 1 218 0,0-1 114 16,0 2 57-16,-2-1-786 63,-2 2 407-48,7 4 206-15,-9-3-311 0</inkml:trace>
  <inkml:trace contextRef="#ctx1" brushRef="#br0" timeOffset="77969.16">13114 7445 1094 0,'0'0'0'0,"-2"0"0"0,2 0 0 0,0 2 0 0,0 0 0 16,0 2 149-16,0 1-47 0,0 5-37 0,0 4 298 0,6 2-163 0,-1 5-82 16,6 2-31-16,-3 2 118 15,1 0-84-15,2 1-42 0,1 1-1 0,-2-5 45 0,2 4-34 0,-2-11-10 0,-1 1 101 0,0-8-72 16,1 0-36-16,-1-6 81 0,3-2-49 0,-1-2-38 16,2-13 0-16,1-7 139 0,-2-7-180 0,4-5-25 15,0-1 0-15,-1-3 0 0,0 1 0 0,-2-3 0 16,-2 2 0-16,1 1 0 15,1-3 0-15,-6 10 0 0,-1 3-409 0,-2 5 157 16,-3 8 131-16,1 2-554 0,-2 5 311 0,0 5 167 16,0 2 81-16,0 2-317 0,0 10 198 0</inkml:trace>
  <inkml:trace contextRef="#ctx1" brushRef="#br0" timeOffset="78167.63">13730 7282 2594 0,'-4'0'0'0,"1"0"0"0,0 0 0 0,0 0 0 0,1 0 0 0,0-3 0 0,0 1 484 0,0 2-224 0,0 0-112 0,2 0 60 16,0-1-86-16,0 1-34 0,0 0-61 0,0 0-32 16,2 0-5-16,2 0 24 0,3 0-13 0,-2 0-518 15,1 0 266-15,1 0 144 0,0 1-799 0,-1 4 461 16,0-2 90-16</inkml:trace>
  <inkml:trace contextRef="#ctx1" brushRef="#br0" timeOffset="78531.64">13983 7122 1957 0,'0'0'0'0,"0"0"0"0,0 0 0 0,0 0 0 0,0 2 0 0,0 2 0 0,0 2 0 0,0 5 0 0,0 3 237 0,1 5-101 0,6 7-49 16,-1 6 2-16,2 7-27 0,3 4 10 15,-2 0-36-15,-1 3 9 0,3-1-9 0,-3-2 1 16,-2 1-1-16,2-1 38 0,-2-11-9 0,-1-6-29 16,-1-5 126-16,-1-5-63 0,1 0-22 0,-1-13 99 15,-2-3-71-15,3 0-33 0,1-3-1 16,3-13 93-16,5-7-164 0,1-2 0 15,0-5 0-15,4 1 0 0,1-8 0 0,3 2 0 16,1-9 0-16,-1 7 0 0,-1-3 0 16,0-2 0-16,1 1 0 0,-3 0 0 0,1-5 0 0,-6 9 0 15,-2 6-25-15,-4 3-99 16,-3 6 31-16,-3 7-330 0,-1-2 171 0,-1 12 112 0,0 3 52 0,0 2-401 16,-6 0 227-16,-2 7 113 15,0 7 47-15,-1 1-567 0</inkml:trace>
  <inkml:trace contextRef="#ctx1" brushRef="#br0" timeOffset="79176.42">14469 7445 1176 0,'0'2'0'0,"0"-2"0"0,0 2 0 0,0-1 0 0,0 1 553 0,0-2-259 0,-2 2-129 15,2 1-65-15,0 0 227 16,0 1-137-16,0-2-82 0,2 3-36 0,3-1 125 0,3 2-81 0,1-3-40 16,3 3-237-16,1-1 94 15,-2-1 52-15,-2 1-610 0,2 1 330 0,0-2 166 0,-2 3 91 0,-1-3-711 16,-3 2 340-16,2-4 187 15</inkml:trace>
  <inkml:trace contextRef="#ctx1" brushRef="#br0" timeOffset="79528.06">14692 7353 922 0,'0'-6'0'0,"0"1"0"0,0-1 0 0,-2 3 0 0,2 1 149 0,0-1-57 0,0-1-19 0,0 4 532 0,0-1-285 0,0 1-142 0,0 0 279 0,0 0-210 15,0 0-97-15,0 0-62 0,0 8 299 16,0-1-176-16,0 5-159 0,0 3-52 0,0 3 0 16,0 2 0-16,-6 6 0 0,-3 5 0 15,0 4 0-15,-2 3 0 0,-3 7 0 0,0 2 0 0,-3 7 0 16,1 3 0-16,-3 4 0 16,-1 2 0-16,3 4 0 0,1-12 0 0,4-5 0 0,2-4 0 0,1-7 0 15,3-6 0-15,0-1 0 0,2-11 0 0,3-9 0 16,1 1 0-16,0-8 0 0,0-1 0 15,0-1 0-15,0-3 0 0,0 0 0 16,0 0 0-16,0 0 0 0,0-1 0 0,0-2 0 16,0 0 0-16,0 1 0 0,0 2 0 0,0-2 0 15,0 1 0-15,0-1-93 0,0 0-103 16,0 1 68-16,0-3-423 0,0 4 258 0,-2 0 129 0,-1-1 55 16,3-4-259-16,-2-1 166 15,2 0 83-15</inkml:trace>
  <inkml:trace contextRef="#ctx1" brushRef="#br0" timeOffset="79773.47">15032 7415 2487 0,'0'-4'0'0,"0"-4"0"0,0 5 0 0,2 1 0 0,1-4 0 0,6 3 0 0,3 0 0 0,5-4 0 0,4 3 740 16,5-1-352-16,4-1-177 0,5-1-106 15,4-3-105-15,0 1 0 0,-2 3 0 0,-3-2 0 0,-2 1 0 32,-1 1 0-32,-7 1-102 0,1 1-53 0,-13 2 91 0,-3 2 50 0,-5 0-1065 0,-4 0 536 0</inkml:trace>
  <inkml:trace contextRef="#ctx1" brushRef="#br0" timeOffset="79943">15153 7633 2468 0,'-3'2'0'0,"-2"-1"0"0,4 1 0 0,-2 0 0 0,1-2 0 0,1 3 0 0,1-1 0 0,0-2 0 0,12 0 963 0,4 0-464 16,5 0-498-16,5 0-1 0,2-2 0 0,1-5 0 0,3 2 0 0,-3-1 0 0,1 1 0 0,1-1 0 15,-5 3 0-15,-3-2 0 0,-2 4-59 0,-3 0 1 16,-4-1-1147-16</inkml:trace>
  <inkml:trace contextRef="#ctx1" brushRef="#br0" timeOffset="81951.45">16204 7383 1277 0,'-10'0'0'0,"2"0"0"0,2 0 0 0,1 0 0 0,1 0 0 0,0 6 0 0,4-3 0 0,0 5 0 0,0 3 0 0,0 1 343 0,10 0-154 0,6 0-76 16,6 1 159-16,5-2-109 0,2 0-68 0,2-3 28 15,3-3-44-15,-1-1 1 16,0-1-44-16,1-1-36 0,-4-2 13 16,-4 0 1-16,-3 0 22 0,-1-2-38 0,-5-5 0 0,2-4 48 15,-10 0-10-15,0-2-122 16,-6-2 62-16,1-1 30 0,-4 2-215 0,0-6 112 0,0 2 22 0,-2 2-46 16,-10-2 41-16,1-1 32 0,-6 3-3 0,1-3 26 15,-4 5-12-15,1 2 8 0,-3 1-17 0,-1 4 59 16,-2 3-7-16,-1 3-45 15,2 1 7-15,0 0 170 0,0 14-67 0,-1 7-44 16,2 3 181-16,0 8-101 0,7 2-33 0,3 1 161 16,4 6-91-16,4-1-55 0,4 4-9 0,1-4 96 15,6-1-71-15,13-3-34 0,4 1 0 0,5-6-72 16,5 5 9-16,-1-15 29 0,4-4-1 0,-1-4-116 16,1-1 58-16,-3-8 29 0,3 0-387 0,-8-4 199 15,-4 0 71-15,-1-4-499 16,-3-7 276-16,-2-6 148 0,3 2 66 15,-5-4-368 1,-2-1 225-16,-3-1 113 0</inkml:trace>
  <inkml:trace contextRef="#ctx1" brushRef="#br0" timeOffset="82289.88">16873 7023 1119 0,'-3'0'0'0,"0"0"0"0,0 0 0 0,-1 0 0 0,-2 1 0 0,5 6 124 0,0 2-44 0,1 7 380 15,0 2-212-15,0 5-106 0,0 1-43 16,1 2 55-16,4 2-59 0,6-1-29 16,0 0 0-16,0-2-103 0,4 0 45 0,-2-8-8 15,1-2 36-15,-2-2-164 16,2-6 82-16,0-3 50 0,-2-4-73 0,1-2 53 0,-2-11 26 0,1-5-201 16,-3-2 96-16,3-5 4 15,-5-1 41-15,-1-1-76 0,1 4 48 0,-4-2 6 16,2 0-1-16,-1 1 131 0,-1 6-42 0,-2 3-26 0,1 3 0 15,0 3 314-15,-2 4-158 0,0-1-63 16,0 4 131-16,0 2-78 0,0 2-59 0,0 12 159 16,-2 1-100-16,-1 3-40 0,0 4-35 0,3-1 9 15,0 3-1-15,0-2-33 0,0 2 1 0,0 2-224 16,3-5 107-16,0 0 59 0,3-2 28 0,2-1-486 16,0-1 245-16,3-1 73 0,-2-4-487 15,1-3 306 1,2 0 152-16,-1-4-144 0</inkml:trace>
  <inkml:trace contextRef="#ctx1" brushRef="#br0" timeOffset="82936.67">17479 7403 748 0,'0'0'0'0,"0"0"0"0,0 0 0 0,0 0 0 0,0 0 0 0,0 0 147 16,0 0-56-16,0 0-28 0,0 0 310 0,0-3-159 16,0 3-94-16,0-5-42 0,0 1 129 0,0-1-86 15,0 1-43-15,-2-3 95 0,-2 2-73 0,-2 0-32 16,0 1 0-16,-4 1 77 16,1 2-55-16,-4-2-18 0,1 3-10 0,-2 0 48 0,1 3-38 0,0 6 0 15,1 2 75-15,0 1-47 0,4-1-36 0,4 6-1 16,2 1-6-16,2-3-22 15,0 3 0-15,0 4 10 0,5-5-10 0,4 4 0 16,5-1 1-16,-3-3-293 16,2 3 145-16,-1 0 82 0,-1-3 0 0,-4-1-133 0,-2-1 64 0,-2-1 48 15,-1 1-7-15,-2 2 1 16,0-4 34-16,-5-1-50 0,-6-1 262 0,-3-1-104 0,-1-2-54 16,-4 3 72-16,-1-7-53 0,3-1-11 0,-4-2 1 0,4-1-366 15,0 0 166-15,1 0 88 16,3 0 35-16,6-1-614 0,-1-6 307 0,5-4 155 15,3 0-246-15,0-4 190 0</inkml:trace>
  <inkml:trace contextRef="#ctx1" brushRef="#br0" timeOffset="83096.23">17541 7514 1828 0,'10'0'0'15,"-1"-2"0"-15,4 1 0 0,-5 0 0 0,-1 1 0 0,2 0 0 0,-2 0 242 0,-1 9-103 0,2 0-44 0,-2 2 314 16,-1 3-187-16,-2-2-94 0,0 4-46 0,-1-2-89 15,1 2 9-15,-3-2 33 16,3 1 0-16,-3-2-451 0,0-3 226 0,0-1 112 0,0 0-628 0,0-4 356 16,0-3 181-16,0-2-17 0,0 0-162 0</inkml:trace>
  <inkml:trace contextRef="#ctx1" brushRef="#br0" timeOffset="83481.2">17712 7228 1235 0,'0'0'0'0,"0"1"0"0,0-1 0 0,2 6 0 0,0-1 0 0,1 1 0 0,0 6 0 0,3 0 450 0,1 5-207 0,3 3-104 15,0 4 63-15,1-2-88 16,0 2-39-16,0 2 0 0,0 0-155 0,-2-1 58 0,0 5 38 0,-4-3-105 16,-2 1 62-16,-1-2 32 15,-2 1-1-15,0 1-126 0,0-5 74 0,0-3 38 16,-3-2 0-16,-1-2-63 0,1-5 36 0,2 3-33 15,-2-9 137-15,3-3-41 0,0-2 0 0,0 0-53 16,0-2 189-16,3-7-73 0,5-6-22 16,1-6 1-16,2 0-12 0,1-2-1 0,2-1 1 0,2-3-57 47,-1 3 13-47,0 0 23 0,0 4 0 0,-1-4 13 0,0 10-19 0,2-6 12 0,-7 9 106 0,3 2-56 31,-4 4-28-31,0 4 34 0,0 1-31 0,0 0 9 0,-5 12-39 0,-2 6 83 0,1 7-42 0,0 1 0 15,-2 4-41-15,0 1-29 0,0-2 29 0,0 0-1 0,1-3 0 0,1-1-205 16,-1-3 103-16,1 2 59 0,4-10-474 0,-2-2 242 16,1-4 89-16,2-4 71 15,-1-4-592-15,3 0 309 0,-1-2 168 0,0-10-456 0</inkml:trace>
  <inkml:trace contextRef="#ctx1" brushRef="#br0" timeOffset="83862.42">18260 7353 1557 0,'0'-3'0'0,"0"-2"0"0,0 2 0 0,0-1 0 0,0 2 0 0,0 1 0 0,0 1 338 16,0 0-152-16,0 0-75 0,0 10 333 0,3 5-208 0,0 4-101 16,2 5 93-16,-1 2-96 15,1 3-49-15,0 3-14 0,1-1-76 0,-2 1 43 0,1 0-1 16,0-1 1-16,0-1-44 0,0 1 52 0,2-8-8 15,-2-5-27-15,-2-4 0 0,5-1 26 0,0-9 0 16,2-1-19-16,0-3-10 0,1-12 11 0,4-8-32 16,-1-6 11-16,2-4-1 0,1-5 18 0,0 0-170 15,2-6 80-15,-2-5 43 0,2 0 17 0,-4 0-143 16,5-1 65-16,-6 7 46 16,2 3-67-16,-5 5 45 0,0 4 0 0,-2 7 329 15,1-2-152-15,-5 14-62 0,0 1-43 0,-2 6 341 16,2-1-161-16,-3 3-142 0,3 0-39 0,-4 0 0 15,1 0 0-15,-1 0 0 0,3 4 0 0,-3-1-16 16,3 0-130-16,-3 3 86 0,2-4-317 0,-2 4 197 16,-1-3 64-16,2 2-13 0,-2 2-728 0</inkml:trace>
  <inkml:trace contextRef="#ctx1" brushRef="#br0" timeOffset="84194.53">18900 7539 2057 0,'0'0'0'0,"0"0"0"0,0 0 0 0,0 2 0 0,0-2 0 0,0 1 968 16,0-1-470-16,0 1-232 16,0 2-124-16,0 0-142 0,0 1 0 0,0-4 0 0,2 4 0 0,1-1 0 15,0 1 0 1,0-1 0-16,-1 0 0 0,1-1 0 0,0 1 0 0,-1-1 0 15,1-1 0-15,-3 2 0 0,6-2 0 0,-5-1-941 16</inkml:trace>
  <inkml:trace contextRef="#ctx1" brushRef="#br0" timeOffset="87972.77">19629 7146 766 0,'-6'-7'0'16,"2"0"0"-16,-1 4 0 0,2-2 0 0,0 2 0 0,-1-1 0 0,1 2 176 0,-4 2-60 0,7-2-45 31,-3 2 0-31,1 0 44 0,-1 0-39 0,0 4 0 0,-3 8 77 0,2 4-63 0,1 2-27 0,-2 6 154 15,-3 6-90-15,3 2-46 0,-3 8-14 16,1-1 82-16,-2 4-57 0,3 3-28 0,-2 2 0 0,2 3 114 16,-3 5-62-16,7-8-45 15,2-3 0-15,0-2 79 0,0-2-58 0,0 5-19 0,5-17 17 0,7 0-27 16,1-3 0-16,2-3-60 78,-1 0 0-78,5-1 42 0,-3-8-10 0,1 0-72 16,-3-3 35-16,1-1 1 0,-2-3 37 0,1 3-80 0,-6-6 23 0,-1-1 26 0,1-3-18 0,-4 0-225 0,0 0 98 0,-1 0 67 0,-1 0-279 0,-2 0 158 0,0 0 77 0,0 0-286 0,1 0 184 0,1-5 82 0,-1-2 56 0,1-3-455 0,1-2 250 0</inkml:trace>
  <inkml:trace contextRef="#ctx1" brushRef="#br0" timeOffset="88207.14">19782 7536 1782 0,'-9'0'0'16,"3"0"0"-16,1 0 0 0,2 0 0 0,0 0 0 0,3 3 0 0,0 1 713 0,0 1-339 0,9 0-169 16,8 0-84-16,0 2 149 0,3-2-122 0,4 0-56 15,-3-2-24-15,6 2 0 0,1-1-23 0,-1-2-9 16,-1-1-170-16,0-1 85 0,-1 0 42 0,1 0-474 15,-1 0 267 1,-2 0 121-16,-6 0 65 0,-1 0-779 0,-1 0 360 0,-4-1 205 0,2-1 95 0</inkml:trace>
  <inkml:trace contextRef="#ctx1" brushRef="#br0" timeOffset="88415.58">20401 7519 2181 0,'0'0'0'0,"0"0"0"0,0 0 0 0,3 0 0 0,-1 0 0 16,1 2 0-16,4-2 420 0,6 0-197 0,5 0-93 0,8 0 459 31,9 0-277-31,4 0-236 0,7 0-76 0,2-2 0 0,0-5 0 0,-1 2 0 0,-1 2 0 0,-6-2 0 0,3 1 0 0,-15 4 0 31,-4-3-186-31,-4 3 43 0,-8 0 89 0,-6 0-809 0,2 0 422 0,-8 0 149 16,0 0 128-16</inkml:trace>
  <inkml:trace contextRef="#ctx1" brushRef="#br0" timeOffset="88611.06">20553 7683 1646 0,'-14'3'0'0,"5"1"0"0,1 2 0 0,1-2-1 0,2 4 1 0,3 2 0 0,-2 1 842 0,4 4-407 0,0 1-200 16,4 1 315-16,6 1-326 0,1 2-224 0,4 4 0 31,-2-4 0-31,2-1 0 0,-2 2 0 0,0-4 0 0,0 1 0 0,-2 0 0 0,-1-4 0 0,-3-2-692 31,-1-4 333-31,-2-1 197 0,2-2-792 0,0 0 449 0,-3-5 240 0</inkml:trace>
  <inkml:trace contextRef="#ctx1" brushRef="#br0" timeOffset="88826">20770 7688 2190 0,'0'-7'0'0,"0"0"0"0,0 4 0 0,0-3 0 0,0 4 0 0,0 0 0 0,0 1 0 16,0 1 407-16,0 0-186 0,0 4-92 0,0 9 206 0,-3 9-141 0,-3 4-84 15,-1 7-36-15,-3 4 197 16,2 8-271-16,-3 4 0 0,-1 5 0 0,0-4 0 0,0 4 0 16,0 2 0-1,0-1 0-15,-1 0 0 0,-2 4 0 0,2-13 0 0,-2 0 0 0,-1-3 0 16,4-2 0-16,-2-4-194 15,-1-1-32-15,4-14 109 0,2-8-50 0,-1-3-492 0,3-7 311 0,3-4 155 16,-1 0 70-16,5 0-507 0</inkml:trace>
  <inkml:trace contextRef="#ctx1" brushRef="#br0" timeOffset="89159.11">20881 7765 1629 0,'8'-13'0'0,"1"-1"0"0,3 5 0 0,1-2 0 16,1 1 0-16,0 6 0 0,0 0 0 0,0 3 360 0,1 1-162 0,-1 0-82 15,3 0 26-15,-4 4-59 0,-2 5-23 0,0 3-104 0,-5 2 39 0,-4 1 1 32,-1 4 47-32,-1-1-189 0,-1 3 91 0,-10-1 44 0,-3-1 23 0,1 3 60 15,-3-5-49-15,4-4 7 0,-2 1-40 0,1-3 323 16,3-1-164-16,-3 0-61 0,6-5 161 0,-1 0-107 15,4-4-53-15,0 1-28 0,4-2 177 16,0 1-129-16,0-1-109 0,3 0 0 0,8 0 0 0,1-1 0 16,6-5 0-16,-1 2 0 0,3-1 0 15,2-2-10-15,-3 3 11 16,1 1-218-16,3-3 126 0,-3 4 21 31,-5-2-646-31,1 3 340 16,-3-1 171-16,-5 0 85 0,1 2-516 0,-3-3 292 0</inkml:trace>
  <inkml:trace contextRef="#ctx1" brushRef="#br0" timeOffset="89486.75">20457 6924 1594 0,'2'-13'0'0,"4"1"0"0,0 3 0 0,6 3 0 0,-1 4 0 0,5 2 0 0,1 0 212 0,5 3-88 0,1 11-9 16,3 1-31-16,-5 3-8 0,-1 3-40 0,-1-1-28 16,-5 2 1-16,-1 4 26 0,-3 1 10 0,-8-1-131 15,-2-2 60-15,0 0 32 0,-11 1-1 0,-7-2-60 16,-6 4 55-16,-3-7 13 0,-4-3-27 0,-3-3-4 15,1-3 1-15,-1-2-5 0,-2-2-75 0,7-7 40 16,3 0 27-16,3 0-119 16,3-3 68-16,7-4 31 0,0-5-4 0,12-1-356 0,1-3 188 0,6-1 92 15</inkml:trace>
  <inkml:trace contextRef="#ctx1" brushRef="#br0" timeOffset="89689.21">20859 6885 2143 0,'-5'0'0'0,"-3"0"0"0,-2 0 0 0,-1 0 0 0,-2 0 0 0,-4 5 0 0,-3 9 0 0,-1 2 0 0,1 2 638 0,0 6-301 15,4 0-151-15,3 1 217 0,3 6-184 0,3 4-214 16,7-6-5-16,1 3 0 0,16-1 0 0,4-3 0 16,6-1 0-16,3 3 0 0,1-9 0 0,0-3 0 15,0-5-380-15,-1-2 117 16,-2-4 149-16,3 1 84 0,-8-8-865 0,-4 0 429 0,0 0 215 0,-6-8-409 15</inkml:trace>
  <inkml:trace contextRef="#ctx1" brushRef="#br0" timeOffset="89966.46">21044 6829 1239 0,'0'-9'0'0,"0"-1"0"0,0 0 0 16,0 2 0-16,0 0 0 0,2-1 202 0,6 4-88 0,2 3-39 0,3 0 415 0,0 2-228 15,2 0-112-15,2 0-49 0,-4 11 17 0,-1 0-41 16,-4 6 0 0,-3 1-210-16,-4 2 84 0,1 1 52 0,-2 0-9 0,-2 0-63 0,-7-3 52 15,-3 1 27-15,1-4-1 0,1 2 78 16,-1-6-9-16,2-3-42 0,0-2 220 0,4 0-114 16,-3-1-70-1,2-2 336-15,3-2-209 0,3-1-199 0,0 0 0 0,0 0 0 0,3 0 0 16,14-4 0-16,-1 0 0 0,4-3 0 15,1 1 0-15,1 1 0 0,5-2 0 0,-4 4 0 0,0-1-40 0,-2 2 9 16,-1-1-787-16,-3 3 400 16,0 0 138-16,-6 0 127 0</inkml:trace>
  <inkml:trace contextRef="#ctx1" brushRef="#br0" timeOffset="90257.69">21499 7189 1962 0,'0'-6'0'0,"0"4"0"0,0-4 0 0,0 1 0 0,2 4 0 0,1 0 0 0,5 1 633 15,-2 0-299-15,5 0-140 0,0 10-83 0,0 7 203 16,5 6-139-16,-1 5-70 0,-1 8-2 0,3 9-103 15,-7-1 0-15,-2 5 0 32,-3 9 0-32,-3-3 0 0,-2 7 0 0,0 6 0 0,-12-13 0 0,-3 2 0 0,-3-5 0 0,-1-1 0 15,-4-4 0 1,-1 3 0-16,0-16 0 0,0-2-28 0,-1-6-212 0,-2-4 74 0,3-8-757 0,-6 3 434 16,8-11 231-16</inkml:trace>
  <inkml:trace contextRef="#ctx1" brushRef="#br0" timeOffset="91266.89">22006 7531 1661 0,'0'0'0'0,"0"0"0"0,0 0 0 0,0 0 0 0,0 0 0 0,0 0 0 0,0 0 0 0,5 0 214 0,11 0-93 15,2 1-42-15,6 3 283 0,8-4-162 0,4 3-82 0,7-1-31 0,-2-1 53 16,-2-1-52-16,4 1-25 16,-4-1-1-16,-3 3-174 0,2-3 83 0,-12 0 29 15,-3 2-333-15,-4-2 184 16,-6 0 93-16,-6 1-201 0,4-1 148 0,-9 1-24 16,-2-1 65-16,0 0-483 0,-6 0 258 0,-5 0 128 0,-2 0 55 0</inkml:trace>
  <inkml:trace contextRef="#ctx1" brushRef="#br0" timeOffset="91472.35">22288 7228 1652 0,'-2'-4'0'0,"-1"4"0"0,-2-3 0 0,2 3 0 0,2 0 0 0,1 3 0 0,0 11 433 0,0 7-198 0,0 9-91 0,0 5-57 0,0 5 360 0,1 7-205 0,1 7-103 15,-1 6 89-15,1 10-87 0,1-9-57 0,0 1-23 16,2-1-502-16,2-4 239 16,-2-4 120-1,1 1-870-15,-1-12 485 0,-3-7 246 0</inkml:trace>
  <inkml:trace contextRef="#ctx1" brushRef="#br0" timeOffset="95338.7">23003 7484 946 0,'-7'0'0'0,"1"0"0"0,2 0 0 0,1 0 0 0,0 5 0 0,1-4 0 0,2 4 204 0,0 1-88 0,0 0-40 0,2 1 0 15,5 0 153-15,6 2-97 0,-1-3-38 16,3 0 25-16,0 1-41 0,0 0 0 0,-1-3-41 16,0 1-38-16,3 0 10 0,-4-3 28 0,-1 1-77 15,0-1 39-15,-2-1 0 16,-2 2 38-16,2-2-29 0,-4-1-8 0,0 0 36 0,0 0-48 0,-1 0 17 31,-2 0-8-31,2 0 25 0,-3-1 60 0,2-5-32 0,-2 1-4 0,2-2 16 0,1-3-32 16,-3 3-7-16,1-3 14 0,1 2-57 0,1-1 7 15,-2 0 40-15,1-2 16 0,3 2-51 0,-3 2 3 16,1-3 31-16,-1 2-7 16,3 0-109-16,-1-2 45 0,-1 2 28 0,-1-2-75 0,0 4 47 31,-1-2 10-31,0 0 0 0,0 1 3 0,-1-1 24 0,-1 2-34 0,0-1 31 0,-1-1-7 0,0 2 3 47,0-5-8-47,0 4 36 0,-1-2 1 0,-3-1-28 0,-3 2 5 0,-1-1 18 0,-2 0-15 0,0 1-4 15,-1 3 27-15,-2 1 0 0,-2 1-18 0,-3 0 25 16,-1 3-27-16,0 0 0 0,-2 3 3 0,0 9 70 31,-1 2-32-31,-1 6 0 0,-3 4-30 0,6 1 129 0,1 1-58 0,5 7-32 0,1-3 14 0,5 5 28 0,0 3-15 0,6-4-6 16,2 4 72-16,0-4-52 0,6 0-25 0,9-2 32 16,4 2-20-16,0-9-9 15,4-2-30-15,2-5-31 0,1-2 31 0,1-4 1 0,5 1 9 0,-5-11-96 16,2 1 43-16,-2-3 0 0,1 0 44 15,-1-4-294-15,2-6 133 0,-5-2 69 16,-3-1-262-16,-2-2 155 0,0 0 45 0,1-2-659 16,-7 4 375-16</inkml:trace>
  <inkml:trace contextRef="#ctx1" brushRef="#br0" timeOffset="96012.66">23538 7062 1145 0,'0'-6'0'0,"0"-3"0"0,0 4 0 0,0-2 0 0,0 3 0 0,0 2 0 15,0 1 0-15,0 1 0 0,0 1 151 0,0 12-48 0,0 7 113 0,0 4-89 0,0 5-46 16,0 1 1-16,0 3-10 15,1-1 10-15,2-2-45 0,0 0 0 0,3-4 0 16,1-2 0-16,0-1-1 16,4 2 10-16,-1-10-41 0,-1 0-1 0,3-6 33 0,-1-3-70 0,2-6 35 15,2 0 9-15,-3-4-97 0,4-13 46 16,-1-4 32-16,-2-3-2 0,0-5-114 0,1 0 57 0,-6-1 34 16,3 0 4-16,-5 1-22 0,3-1 9 15,-1-1-3-15,-4 7 1 0,0 2 81 0,-2 3-14 0,-1 4-43 16,2 6 232-16,-3 1-111 31,0 6-48-31,0 2 170 0,0 0-95 0,0 5-53 0,-6 12-4 0,2 1 90 0,2 2-67 0,-1 4-28 16,1 4-1-16,2-2-56 15,0 0 0-15,0 4 37 0,0-5-9 0,0 1-209 0,2-3 105 0,3 2 52 16,5 0-581-16,-2 0 296 0,3-2 106 0,-3-4-423 16,6-1 291-16,-3-1 144 0</inkml:trace>
  <inkml:trace contextRef="#ctx1" brushRef="#br0" timeOffset="96589.16">24136 7464 1312 0,'0'-10'0'0,"0"5"0"0,0-3 0 0,0-1 0 0,0 0 0 0,-2-1 0 0,-1 0 0 0,1 2 0 0,-1-4 184 0,-1 6-74 0,-1 0-37 0,0 0 43 0,-2 5-44 0,-3 1-1 0,-3 0-34 0,1 13 41 16,-5 5 10-16,3 7-51 0,-3 7-1 0,3 0 47 16,3 5-24-16,-2-1 1 0,4 3 108 0,6-4-70 15,1-3-31-15,2-2-7 0,0-5 1 0,2-1-24 16,7 0 8-16,4-8-105 0,4-8 48 0,1-3 25 16,0-5-1-16,4 0-159 0,1-5 97 0,-4-13 18 15,-1 1 30-15,0-6-247 0,0 2 123 0,-1-4 61 16,-2-5-48-16,1 3 19 0,-5 2 32 15,0-2 56-15,2 3 1 0,-8 1-31 16,6 0-10-16,-8 6 220 0,-2 5-102 0,-1 5-43 16,0 0-29-16,0 4 269 15,0 2-134-15,-8 1-39 0,-1 8-43 0,-1 8 63 32,0 4-42-17,2 4-9-15,-1 1 3 0,5-3-32 0,-2 2 1 0,6-1-102 0,0-2 50 0,0-3 27 0,0 3 8 0,8-6-202 0,3-1 103 0,2-5 31 0,6-4 31 16,5-3-94-16,1-2 51 0,-1 0 5 0,4-5-1 15,-2-10-6-15,-2-2 0 0,2-2 12 16,-2-3-68-16,-4 1 39 0,-4-1 1 0,-4 1 6 16,1 0-1-16,-2-4 27 0,-6 5 10 0,-3-4-59 15,-2 2 30-15,0 2 0 0,-7 2 28 16,-5-2 29-16,-5 8 9 0,-3 4-38 16,-1 2 1-16,-4 6 218 0,-1 0-108 0,1 0-56 15,0 0 328-15,3 11-160 0,-1 2-92 0,3-1 74 16,5 2-73-16,-3 0 11 0,10 1-40 15,5-1-53-15,3-1-1 0,0 2 24 0,0-3 1 0,7 2-335 16,10-2 163-16,1-3 86 0,2-2 43 16,2-1-688-16,2-3 337 0</inkml:trace>
  <inkml:trace contextRef="#ctx1" brushRef="#br0" timeOffset="96930.25">24826 7377 1250 0,'-3'-7'0'0,"-1"1"0"0,-1 0-1 0,-1 0 1 0,2 1-1 0,-2 3 1 0,-3 0 0 0,-1 2 438 0,-1 0-201 0,-3 4-92 16,0 9 113-16,-3 2-112 16,3 5-54-16,-2 0 135 0,2 4-87 0,5-3-56 0,2 2-24 0,1 1 32 15,4-3-28-15,2 0 0 16,0 2-19-16,3-3-43 31,11-1-1-15,1-5 36-16,2 4-1 0,1-5-109 0,2 3 63 0,-3-6 19 0,-4 1-181 0,3-1 102 0,-5-1 19 0,-3-1-112 0,0 4 61 0,-4-4 49 15,-2 1-9-15,-2 2 93 0,0-1-18 0,-13-2-38 0,0 4-26 0,-6-2 62 16,0-3-5-16,-1-1-33 0,-3 1 4 0,2 0-48 16,-2-3 9-16,3-2 42 0,1-2-400 0,4 0 192 15,1 0 96 16,6 0-397-31,0-9 238 0,8-3 132 0</inkml:trace>
  <inkml:trace contextRef="#ctx1" brushRef="#br0" timeOffset="97255.38">24972 7436 1837 0,'0'0'0'0,"2"0"0"0,-2 0-1 0,1 0-1 0,1 3 1 0,0 0-1 0,0 2 0 0,3 2 195 16,0 5-84-16,3 4-38 0,0 1 97 0,0 6-68 0,-2 5-32 15,6 4-64-15,-7-3 31 0,3 5 1 16,-2-2-1-16,-1-2-75 0,-2-2 38 0,1 3 9 16,-2-9 28-16,-1-6 32 15,1-1-31-15,0-5 0 0,-1-6 42 0,1 2-17 0,0-6-31 0,5 0 0 16,4-8 190-16,0-10-92 0,2 0-46 0,6-7 31 16,-1-1-44-16,3-5 1 0,3-1-34 0,2-3-129 15,1-3 65-15,6-5 41 16,-5 6-10-16,-2-1-110 0,-1 1 71 15,0 1 36-15,-3 5-43 0,0-3 24 0,-10 14-5 0,-4 4-10 16,-5 4 97-16,-2 7-42 0,-1 2-26 0,0 0 106 16,0 3-50-16,-1 0-20 0,-5 0 1 0,3 0-226 15,-1 3 98-15,2 0 64 16,0 2-2-16,2-2-624 0,0 1 313 0,0 2 150 0,0-3 79 0,0 1-648 16</inkml:trace>
  <inkml:trace contextRef="#ctx1" brushRef="#br0" timeOffset="100273.74">25734 7543 2750 0,'0'0'0'0,"-2"0"0"0,0 0 0 0,0 3 0 0,2 0 0 0,-3-2 0 0,3 2 0 0,0 2 0 0,0 1 0 0,0 0 325 0,0 1-149 0,0 1-70 15,3 1 124-15,5-1-97 0,0 1-48 0,-1-2-10 16,3 0-24-16,-5-1-51 16,4 1 0-16,-3-2 0 0,1 0 0 0,-2-1 0 15,0-2 0-15,-2 0 0 0,0 2 0 0,0-4 0 16,1 1 0-16,-3-1-3 0,1 0-36 0,-2 0 32 0,0 0-880 0,0 0 425 31,0-1 204-31</inkml:trace>
  <inkml:trace contextRef="#ctx1" brushRef="#br0" timeOffset="102242.56">26435 7199 1325 0,'-13'-9'0'0,"6"6"0"0,-2-1 0 0,-1 3 0 0,0 0 0 0,-1 1 0 0,-6 0 0 0,3 5 191 0,-2 11-78 0,2 6 179 16,-5 6-128-16,4 7-65 0,-6 11-22 0,8 0 147 15,0 7-94 1,5 5-47-16,5 5-24 0,3-5 66 15,0 8-35-15,8-14-32 0,14-6 0 0,2-6 68 0,5-3-45 0,3-6-22 16,4 0-39-16,-6-11-9 0,2-5 24 0,-2-4-170 0,-2-1 85 0,0-1 52 16,-10-6-9-16,-5-2-397 15,-5-1 188-15,-5 0 111 0,-1 0 16 16,-2 0-316-16,0 0 179 0,-2 0 94 0</inkml:trace>
  <inkml:trace contextRef="#ctx1" brushRef="#br0" timeOffset="102903.82">26716 7589 1051 0,'-11'-6'0'0,"0"1"0"0,2 0 0 0,4 2 0 0,2 3 0 0,3-3 0 0,0 3 0 0,0 0 391 0,2 0-182 0,12 0-86 31,7 0 175-31,4 0-131 0,4 0-65 0,4 0 56 0,-1 0-66 0,-2 3-27 0,4-1 0 0,-5 1 3 16,0 0-1 0,3 1-21-16,-9 1-9 0,-2-2-85 0,-3 2 43 0,-4-1-1 0,-5 1 43 0,1-3-214 15,-7 0 103-15,-1 1 55 0,-2-3-296 0,0 0 134 16,0 0 90-16,-2 0-348 16,-4 0 205-16,0 0 99 0,3 0 49 0,3 0-198 15</inkml:trace>
  <inkml:trace contextRef="#ctx1" brushRef="#br0" timeOffset="103261.86">27320 7498 791 0,'-4'-9'0'0,"1"-2"0"0,-6 1 0 0,8 0 0 0,-2 1 171 0,3-4-67 0,0 1-33 0,0-1 302 0,0 2-173 0,0-3-81 0,3 3-42 16,7 1 126-16,0-1-83 0,4 0-32 0,1 4 34 15,3 3-43-15,1 3 0 0,3-2-42 0,0 3-30 16,0 0 39-16,3 5-9 16,-4 9 0-16,3 3-34 0,-5 2 0 0,-1 5 34 15,2 5-76-15,-11-1 34 0,0 3-1 0,-6-1 43 16,-3 3-159-16,0 1 72 0,-2 3 17 0,-10-5-84 15,-6 1 47-15,-3-2 34 0,-4-1 0 16,-4-2-40-16,0 1 18 0,-2-10 5 16,6-2 18-16,-3-6-18 0,2-7 16 0,2-2 11 15,-1-2-23-15,5 0-64 0,3-3 34 16,3-10 0-16,2-5-129 0,4 0 86 0,1-2 33 0,7-2-284 16,0 0 168-16,5-3 84 0</inkml:trace>
  <inkml:trace contextRef="#ctx1" brushRef="#br0" timeOffset="103501.74">27706 7316 1674 0,'-4'-5'0'0,"-3"0"0"0,-2 1 0 0,2 2 0 0,-6 2 0 0,3 0 0 0,-2 4 206 16,-2 9-85-16,2 5-42 0,-2 1 393 0,1 6-209 15,4 2-117-15,2 2 157 16,1-3-133-16,5 5-66 0,1 1-34 0,0 4 47 0,8-6-45 0,7 0 0 15,5-2-35-15,-1-4-203 0,5 0 102 0,1 0 59 16,-2-6-382-16,-2-3 212 0,1-2 106 16,1-1 11-16,-4-4-252 0,4 1 84 0,-5-7 103 0,-2-2-419 15,0 0 253-15,-2 0 126 16,3-2 63-16,-1-7-388 0,-3 0 230 0,-2-7 110 16</inkml:trace>
  <inkml:trace contextRef="#ctx1" brushRef="#br0" timeOffset="103677.27">27925 7543 1648 0,'-9'0'0'0,"3"0"0"0,-1 0 0 0,3 0 0 0,3 0 0 0,1 0 0 0,0 0 0 0,9 0 545 0,6 0-246 0,4 0-135 0,6 3-37 16,-1-1-46-16,6-1 1 0,-3 0-45 0,5 2-244 15,-5-3 118-15,2 3 63 0,-2-2 31 0,-3 0-494 16,4 1 273-16,-8 1 120 0,-3-2-608 0,-6 0 277 15</inkml:trace>
  <inkml:trace contextRef="#ctx1" brushRef="#br0" timeOffset="103855.32">28128 7403 1209 0,'-6'3'0'0,"-1"-2"0"0,0 5 0 0,3-2 0 0,-2 6 0 0,0 4 0 0,0 2 471 31,4 2-217-31,1 5-108 0,1 3-55 0,-2 3 133 0,2 3-84 0,0-3-56 0,0 2-244 0,0-2 99 0,0 0 49 0,0-5 24 16,0 4-470-16,0-8 242 15,0-2 127-15,2-4-567 0,0-6 329 0</inkml:trace>
  <inkml:trace contextRef="#ctx1" brushRef="#br0" timeOffset="104150.54">28300 7425 1630 0,'8'-8'0'15,"1"4"0"-15,4-2 0 0,4 2 0 0,-1 1 0 0,3 3 0 0,-1 0 0 0,1 3 232 0,1 9-97 0,2 0-40 0,-6 3-65 16,-2 3 7-16,-3 4-1 0,-4-2-227 16,-2 6 113-16,-3-1 67 0,-2 0 20 0,-4 2-112 31,-10-3 70-31,-6 1 34 0,-1-2 0 0,-3 4 88 15,2-9-93-15,-1-2 17 0,0-2 320 0,2-1-158 0,3-3-96 0,2 1 426 0,3-4-239 0,6-3-115 16,4 0-57-16,1-2 100 0,2 2-79 0,2-4-30 16,9 0-39-16,9 0-61 15,5 0 11-15,-2 0 0 0,3 0 27 0,4-3-170 0,-3-1 81 16,1-1 52 0,-2 0-575-16,0-2 308 0,-1 6 79 0,2-3 101 0,-8 1-691 0,1-1 377 15,-4 1 190-15</inkml:trace>
  <inkml:trace contextRef="#ctx1" brushRef="#br0" timeOffset="104313.16">28804 7454 1963 0,'-2'0'0'0,"-3"-2"0"0,2 0 0 0,1 1-2 0,0 1 0 0,2 0 1 0,0 0-1 0,0 8 571 0,0 1-267 0,4 3-132 15,2 0-100-15,3 5-33 0,-2 0 9 0,4-2-515 16,-4-1 253-16,4 3 126 0,-2-4 64 0,2 3-890 15,0-4 430-15,2-3 230 0</inkml:trace>
  <inkml:trace contextRef="#ctx1" brushRef="#br0" timeOffset="104507.64">29129 7366 1062 0,'-6'-5'0'0,"2"2"0"0,-1 2 0 0,-2-2 0 0,0 3 0 0,-2 4 607 16,0 13-285-16,0 3-143 0,-3 12 373 0,-1 5-258 31,-2 9-119-31,1 1-74 0,-3 10 66 0,0 6-65 0,-2 2-32 0,1 3-30 0,-3 4 6 16,3-11-9-16,-2-2-1 15,-1-3-334-15,-1-6 167 0,2-2 80 0,-8 3 51 0,8-15-598 16,0-5 311-16,3-4 50 0,-2-8-509 0,6-1 346 16,2-13 186-16</inkml:trace>
  <inkml:trace contextRef="#ctx1" brushRef="#br0" timeOffset="104745">29389 7218 2373 0,'15'-7'0'0,"-3"6"0"0,7 1 0 0,0 0 0 0,4 6 0 0,-1 9 0 0,-3 11 0 0,2 2 413 0,0 10-188 16,-4 3-94-16,1 10 83 0,-11-2-93 0,-2 6-43 0,-5-1 0 0,0 4 22 0,-10-3-32 0,-6 3 8 16,-3-12-40-16,-5-5-199 0,-3 0 99 0,-2 1 50 15,-2-7-395-15,-2 5 231 0,3-16 102 0,2 0 56 16,1-5-860-16,4-4 422 0</inkml:trace>
  <inkml:trace contextRef="#ctx1" brushRef="#br0" timeOffset="104927.51">29820 8164 3030 0,'2'1'0'0,"-1"-1"0"0,-1 0 0 0,0 3 0 0,3-1 0 0,-3-1 238 0,0 0-101 15,0 4-41-15,0-3-290 31,-3 0 114-31,-2 2 59 0,-2-1 27 0</inkml:trace>
  <inkml:trace contextRef="#ctx1" brushRef="#br0" timeOffset="110428.98">12796 9227 1754 0,'0'3'0'0,"0"-3"0"0,0 2 0 0,0-2 0 0,0 3 0 0,0 1 0 0,1-1 0 0,5 2 0 0,4 0 293 0,8 2-128 0,1-1-64 0,5 0 182 15,2 1-127-15,5-4-60 0,2 2-29 0,0-5-102 63,0 4 36-48,3-1 9-15,-8-3 27 0,-2 2-155 0,-4 1 77 0,-6 1 39 0,-3-1-545 0,0 2 302 0,-6-2 99 0,-4 0-609 0,-2 0 359 0</inkml:trace>
  <inkml:trace contextRef="#ctx1" brushRef="#br0" timeOffset="110728.18">12989 9094 1203 0,'-10'3'0'0,"1"-1"0"0,4 0 0 0,-4 3 0 0,8 0 0 0,1 1 0 0,0 5 0 0,0 0 413 15,1 5-188-15,7 1-84 16,0 1-57-16,4 2-130 0,-5 2 41 0,0 3 1 0,0 4-92 0,-1-2 62 0,-5-1 36 15,-1 3-288-15,0-3 154 0,-1-1 77 16,-13 2 44-16,1-6-41 16,-7-3 27-16,-3-5-39 0,-1-3 24 0,1-3 322 0,-2-2-178 0,6-5-78 15,0 0-26-15,6 0 546 0,6 0-243 16,1 0-139-16,1-1 144 0,5-3-140 0,2 1-65 16,15-1 41-16,7 0-53 0,5-2-27 0,6 1 10 0,0 0-3 15,2-1-34-15,1 3 0 0,-1-2 1 0,-1 3-329 16,8-1 174-16,-12 2 72 15,1 1 41-15,-3 0-598 0,-4 0 301 16,-4 0 78-16,3 0-338 0,-9 0 266 0,-6 0 129 0,-3 0-118 16,-4 0 123-16,-1 0 62 0,0-5 22 0,-2-6-218 15</inkml:trace>
  <inkml:trace contextRef="#ctx1" brushRef="#br0" timeOffset="110891.74">13273 9189 950 0,'-5'-17'0'15,"-1"1"0"-15,1 5 0 0,1 4 0 0,-1 3 0 0,2 2 138 0,-2 2-50 0,-1 0-16 0,-1 13 437 0,1 9-236 0,-6 4-118 16,1 6-58-16,-6 8 334 31,-1 5-201-15,-3 2-96-16,-3 7-49 0,-2 4 42 0,0 3-44 0,-9 12 8 0,7-11-178 0,-6 1 61 0,1-5 32 0,3-4-408 0,-1-6 219 0,6-2 119 0,8-20 46 0,7-8-327 16,6-11 181-16,4-7 8 15,0 0 74-15,2-12-632 0</inkml:trace>
  <inkml:trace contextRef="#ctx1" brushRef="#br0" timeOffset="111890.67">13056 9681 1721 0,'3'1'0'0,"-1"2"0"16,1 4 0-16,0 2 0 0,0 5 0 0,-2-1 0 0,1 8 0 0,-2 2 0 0,0 4 556 0,0 1-260 0,0 1-120 0,0-3-87 0,0-2-25 16,0-1-1-16,0-4-429 0,0-2 202 0,0-2 109 15,2-7 42-15,-1-3-489 0,2-5 256 0,-2 0 129 31,0-7 64-31,0-8-174 0,-1-5 45 0,0-7 72 0,0 0 37 0,0-5-20 32,0 2 27-32,-1-8-8 0,0 7 162 0,-3 4-63 0,3 2-30 0,1 1 368 0,0 3-200 0,0 1-110 0,0 7-32 0,0 3 395 15,5 3-167-15,5 6-110 0,6 1-24 16,0 4 49-16,2 13-64 31,4 4-31-31,-2 6 0 0,2 2 111 0,3 4-62 0,-6-1-45 0,-1-2-91 0,-1-1 27 16,-4 0 0-16,0-3-180 47,-1 3 114-47,-6-8 42 0,-4-1 26 0,-1-5-264 0,-1-6 116 0,0-1 76 15,-2 1-6-15,-7-9-113 0,-2 0 35 0,-1 0 58 0,1-2 0 0,-3-6-224 0,0-3 128 0,0-3 77 0,1-1-213 0,-2-1 140 0,1-3 71 0,0 1-69 0,1-3 60 0,1 4 44 16,0 4 1-16,2 1 248 0,1 2-107 0,1 0-53 31,1 1-36-31,1 4 448 0,5 2-232 0,1 1-117 0,0 2-24 0,0 0 151 63,1 0-32-63,7 5-80 0,0 3 102 0,4 1-79 0,-2 3-40 0,0-5-188 0,0 3 84 0,-3 2 27 0,-1-2 1 0,-1 1-219 0,0-3 128 15,-2 3 63-15,-2-3 42 0,0-1-218 0,-1-2 71 0,0 0 63 0,0-2-23 0,0-3 32 63,0 0-19-63,0 0 8 0,0-11 9 15,2-10 0-15,2-3 25 0,7-6-83 0,3-10 33 0,2 0 9 0,4-7 41 0,6-4-40 0,1-5 1 0,6-7 29 0,-2 7 10 0,2 0 189 0,0 1-95 0,-2 7-47 0,-3 7-24 32,0 2 487-32,-12 17-239 0,-4 11-120 62,-8 8 212-62,-2 3-151 0,-2 0-35 0,0 0 182 0,0 7-147 0,0 1-69 0,0 6-35 0,-3 2 36 0,0 2-35 0,1 1 9 0,-1 0-44 0,3 1-74 0,0-2 38 0,0 0-1 0,0 3 37 0,5-1-96 0,4-3 44 0,1 0 25 0,3 0-32 0,2-5 23 0,0 3 0 0,3 2-69 63,0-6 38-63,2-1-3 0,-1 0 0 0,0-2 61 0,-2 3-29 0,0-3-10 0,-6-1 8 0,-2 0-71 0,-4-2 34 0,-4 0 2 0,-1 0 33 0,0 0-52 0,-8-3 3 0,-8 0 41 125,-3-2-39-125,0 0-8 0,-1 0 45 0,-2-2-158 15,3-6 77-15,-1-1 20 0,-1-3 0 0,1 0-77 0,2-2 57 0,2-1 21 0,-1 2 9 0,5 0 72 0,2 2 1 0,1 1-44 0,1 1 0 0,2 2 332 0,3 6-161 0,0 1-77 0,3 3 365 0,0 16-193 0,0 6-105 0,7 7 124 0,3 10-105 0,2 5-53 0,-2 7-27 0,1 5 117 0,-2 7-63 0,0-5-44 0,-3 0 0 0,-1-2-170 0,-3-2 68 0,-1-2 32 0,-1 3 10 32,0-13-375 93,0-6 199-125,0-2 100 0,-1-5-684 0,-1-9 325 0,1-5 185 0,1-18-184 0,0 0 191 0</inkml:trace>
  <inkml:trace contextRef="#ctx1" brushRef="#br0" timeOffset="112002.37">13950 9407 1434 0,'5'-8'0'0,"1"1"0"0,-3 3 0 0,4 3 0 0,-4 1 0 0,0 12 0 0,1 9 773 0,-4 9-369 0,0 5-183 0,0 2 332 16,0 2-262-16,0 0-128 0,0 0-71 0,0 4-121 0,0-2 29 0,0 2 9 0,0-9-540 0,2-4 284 0,-1-6 142 0,-1-4 70 0,2-6-320 31,-2-3 204-31,0-10 90 0,0-1-68 0,0 0-646 0,0-7 369 0,0-10 185 0,0-1 83 0,-2-5-237 0,-5-9 169 0,-1-4 100 32</inkml:trace>
  <inkml:trace contextRef="#ctx1" brushRef="#br0" timeOffset="112230.28">13925 9461 583 0,'-1'-56'0'0,"1"4"0"0,0-4 0 0,0 15 0 0,3 6 0 0,8 4 0 0,3 5 176 0,2 5-70 0,5-1-25 0,2 10 257 0,3 2-151 0,3 2-75 0,3 2-37 16,3 1 270-16,6 1-146 0,-6 3-85 0,0 1 157 0,1 0-117 0,-2 0-59 0,-3 8-29 0,2 3 117 63,-13 4-77-63,-1 2-35 0,-2 4 0 0,-5 4 39 0,-2 6-36 0,0 5 8 0,-6 3 148 0,-3 4-128 0,1 4-102 0,-2 7 0 0,0 0 0 0,0 9 0 0,0-12 0 0,0-2 0 0,0 2 0 0,1-2 0 15,2-5 0-15,-1 8-60 0,1-18-143 0,1 1 120 31,-1-5 23-31,0-6-307 0,-2-4 124 0,3-2 104 0,-3-13-469 0,-1-5 285 47,0 0 142-47,0-2 72 0,-1-9-406 0,-9-6 231 0</inkml:trace>
  <inkml:trace contextRef="#ctx1" brushRef="#br0" timeOffset="112369.9">14171 9539 1304 0,'-29'0'0'0,"2"-2"0"0,9 0 0 0,7 2 0 0,6-3 0 0,5 3 331 0,0 0-148 0,0 0-63 0,15-2 231 15,9 2-157-15,6-1-79 0,3 1-39 0,4-2-91 0,3 1 35 0,-4 1-9 0,-3 0-232 0,1 0 128 0,-6 0 65 0,-3 0 32 0,3 4-782 0</inkml:trace>
  <inkml:trace contextRef="#ctx1" brushRef="#br0" timeOffset="112542.44">14231 9711 961 0,'-21'3'0'0,"1"-2"0"0,2 0 0 0,2-1 0 0,0 0 152 0,9 0-62 0,1 0-27 0,6 0 456 0,0 0-242 0,0 0-120 0,3-1-51 0,11-3 26 16,1 0-47-16,4-2-25 0,3 4 0 0,-3-4-380 78,2 3 187-78,-2 0 80 0,-3 3-627 0,1-2 346 0,-4 0 171 0</inkml:trace>
  <inkml:trace contextRef="#ctx1" brushRef="#br0" timeOffset="112676.08">14268 9315 1400 0,'-6'1'0'0,"1"4"0"0,2 1 0 0,-1 6 0 0,2 6 0 0,-1 7 0 0,3 9 661 0,0 10-313 0,0 7-155 16,0 6-79-16,0 8 231 0,3-11-160 0,-3-1-74 0,6-4-346 0,-1-3 135 0,0-10 69 15,1 3 42-15,0-15-748 0,-1-7 387 0,2-3 193 0,-2-6-303 16</inkml:trace>
  <inkml:trace contextRef="#ctx1" brushRef="#br0" timeOffset="112935.39">14711 9464 1411 0,'36'-11'0'15,"6"4"0"-15,-7 6-1 0,-1 1-2 0,-3 1-1 0,-3 13 1 0,-5 4 0 0,2 3 525 0,-13 0-251 0,-4 3-119 31,-7 6 133-31,-1-1-126 0,-4 2-63 0,-13 4-23 0,-6-5-39 0,-4-3 0 0,-2-4 1 0</inkml:trace>
  <inkml:trace contextRef="#ctx1" brushRef="#br0" timeOffset="112977.28">14856 9769 2874 0,'-32'17'-74'0,"-5"-2"63"0,9-8 19 0,0-4-235 0,6-3 131 0,3 0 66 0,1-3 4 0,12-12-677 0,6-6 323 0</inkml:trace>
  <inkml:trace contextRef="#ctx1" brushRef="#br0" timeOffset="113053.08">14998 9286 1540 0,'1'-1'0'0,"2"-3"0"0,-1 4 0 0,-2 0 0 0,0 0 0 0,0 12 0 0,-6 8 324 0,-4 6-136 0,-1 6 473 0,2 4-313 0,-1 7-156 0,6 5-79 0,-1-2-41 0,5 8 8 0,0-13-45 0,9 0 1 0,7-7-588 0,6-8 293 0,4-2 148 0,5-2 82 0,-2-15-371 0,1-3 219 0</inkml:trace>
  <inkml:trace contextRef="#ctx1" brushRef="#br0" timeOffset="113157.79">15314 9593 1589 0,'0'0'0'0,"0"0"0"0,0 0 0 0,0 0 0 0,-3 0 0 0,1 0 0 0,1 0 798 0,-2 4-381 0,0 4-190 0,-2 2 291 0,1 3-246 0,-2 8-162 0,-1-1-110 0,0 5-52 0,-1 4-25 0,-1 3 65 0,0-5 19 0,3 2-351 0,-2-5 190 0,3-3 94 0,-1-3-931 0</inkml:trace>
  <inkml:trace contextRef="#ctx1" brushRef="#br0" timeOffset="113387.76">15473 9429 2064 0,'0'0'0'0,"2"0"0"0,-1 0 0 0,0 0 0 0,4 0 0 0,3 2 0 0,4 7 0 0,4-2 515 0,4 7-240 0,3-1-120 0,3 4-406 0,6 1 151 0,-4-1 64 0,-3-1-297 0,3-1 176 0,-3-4 87 0,-3-1 44 0,-2 0-825 0</inkml:trace>
  <inkml:trace contextRef="#ctx1" brushRef="#br0" timeOffset="113568.28">15834 9206 2046 0,'0'-8'0'0,"0"1"0"0,0 6 0 0,0 1 0 0,0 0 0 0,-4 18 0 0,-4 18 0 0,-3 15 1060 0,-5 15-513 0,-1 13-269 0,-6 16-278 0,0 9 0 0,-4 2 0 0,2 3 0 0,-2 0 0 0,1-4 0 78,-2 3 0-78,3-21-245 0,-1 2-53 0</inkml:trace>
  <inkml:trace contextRef="#ctx1" brushRef="#br0" timeOffset="113905.95">16130 9186 1947 0,'-1'-2'0'0,"-4"-8"0"0,0 3 0 0,5 0 0 0,0 3 0 0,13-2 0 0,9 1 0 0,7 3 266 0,7-2-106 16,4 3-67-16,3-2 27 0,3 3-43 0,3 0 1 0,-1 0-41 0,1 0-298 0,-9 3 145 0,-4 2 75 15,-5 1 39-15,-6 1-262 0,-6-1 151 0,0 4 83 0,-17-2-752 0</inkml:trace>
  <inkml:trace contextRef="#ctx1" brushRef="#br0" timeOffset="114072.53">16244 9273 1280 0,'-17'0'0'0,"1"-2"0"0,4-1 0 0,4 3 0 0,3-3 0 0,4 2 266 0,1-2-120 0,6 1-54 16,16-1 260-1,7-1-158-15,3 3-79 0,7-3-30 0,1 1 30 0,2 1-39 0,-5 1-1 16,4-1-38-16,-7 2-150 0,5 0 85 0,-11 0 27 15,-3 0-584-15,-3 0 311 0,-8 5 155 0,-6 2-616 16,1-2 313-16</inkml:trace>
  <inkml:trace contextRef="#ctx1" brushRef="#br0" timeOffset="114887.24">16420 8923 641 0,'-5'-3'0'0,"1"-2"0"0,-1 5 0 0,4 0 0 0,-1 0 0 0,2 12 337 0,0 5-150 15,0 7-75-15,0 3-38 0,0 6 74 16,0 8-46-16,0 1-37 0,-3 4-52 0,-7 3 0 16,-4-1 24-16,-4 0-59 0,-6 1 39 15,1-12-10-15,-5-3 30 0,0-6 42 16,1-7 0-16,1-7-43 0,-2-1 10 0,9-13 120 0,5 0-65 0,5 0-32 31,4-2 0-31,2-1 122 0,3-4-82 0,3-1-36 0,8 1-11 16,6-1 1-16,5 0-26 0,5 0-19 0,-1 4 18 0,2 1 0 15,1-2 1-15,3 1-204 0,-3 2 102 0,6 1 59 16,-9-1 17-16,-1-1-359 0,-1 3 178 0,-3 0 50 16,-3 0 57-16,-1 0-269 0,-8 0 152 0,-2 0 72 15,-7 0-14-15,0 3 42 16,0-1 0-16,0-1 86 0,-12 1-16 0,0-2-1 0,-3 0-25 0,0 2 117 16,-2-2-59-16,1 0-38 0,1 0 9 15,2 2 103-15,-4 3-64 0,3-2 3 16,-1 6-28-16,-3 0 77 0,3 4-42 15,1 2 6-15,-2 4-55 0,1 0 29 0,-4 6-11 0,1 4-65 16,2-2 31-16,-1 1-10 0,6-1 41 0,1 0-164 16,0-3 75-16,2-3 19 15,5-4 26-15,1-9-146 0,2-1 77 0,0-5 21 0,0-2 25 0,5 0-50 16,4-11 40-16,4-4 1 0,-2-2 86 0,1 2-26 16,0-2-1-16,-1 4 229 15,1 1-117-15,-3 6-68 0,-2-1-20 0,0 2 163 16,2 5-95-16,-3-2-20 0,-1 2 10 0,0 0 234 15,-2 8-131-15,-2 4-70 0,4 2-25 0,-4 2 15 16,1 3-29-16,-2-2-1 0,1 3-142 0,1-3 57 16,1 0 36-16,0-6-212 0,2 0 116 0,1-5 58 15,3-3 20-15,1-3-142 0,3 0 46 16,0-2 51-16,2-10-31 0,0-4-163 16,-1-2 85-16,1 1 59 0,3-5 21 0,-3 3 52 15,-2-1-13-15,1 6 0 0,-3-1 228 0,-2 3-114 31,2-2-66-31,-5 11 321 0,0-1-157 0,-4 0-92 0,0 4-9 0,-1 0 250 32,-1 8-132-32,0 5-83 0,0 1-37 0,-1 4 39 15,-6 0-39-15,1-1 1 0,-2 2-76 0,-1-2 15 16,0-2-1-16,-1 0 25 0,0-3-182 0,-3 2 91 0,-1-2 54 0,0-5-233 0,1-2 112 16,-2-2 72-16,1-3-3 0,-2 0-173 15,0 0 72-15,3-3 67 16,0-9 1-16,1-2 43 0,2 1 6 0,4-4-1 0,-2 1-8 0,5 1 155 0,3 4-73 0,0 0-37 15,0 2 384-15,5-1-199 0,6 5-75 0,5 3 286 16,2-1-164-16,5 3-98 0,2 0-49 0,5 3 56 16,-1 7-56-16,2-1-25 15,-1 3 0-15,3 0-382 0,0 3 180 0,4-1 98 0,-6-1-274 0,2-2 178 16,-3 2 87-16,-1-5 45 16,1-2-852-16</inkml:trace>
  <inkml:trace contextRef="#ctx1" brushRef="#br0" timeOffset="115058.07">16865 9256 2361 0,'-8'-2'0'0,"3"-3"0"0,3 0 0 15,2 2 0-15,2 0 0 0,10 0 0 0,7 0 0 0,4 3 0 0,7-2 272 0,3 2-119 0,2 0-58 0,3 0-33 0,6 0-18 16,-6 0-9-16,1 0-566 0,-1 0 283 0,-8 3 141 15,-2 6 72-15,-4 1-828 0</inkml:trace>
  <inkml:trace contextRef="#ctx1" brushRef="#br0" timeOffset="115516.12">16962 9415 1159 0,'-20'0'0'15,"0"0"0"-15,11 0 0 0,2 0 0 0,6 0 0 0,1 0 0 0,1 1 333 0,14 3-140 0,8-2-84 16,5 2 137-16,1-2-105 0,4 1-53 0,-2-1-27 15,5 2-130-15,-7-1 47 16,-1 0 29-16,-1 0-436 0,-6 3 232 0,-2-1 116 0,2-1 67 0,-12 3-420 16,-8 1 223-16,-1 1-3 15,-3 0 94-15,-11 0 18 16,-8 0 25 31,-1-3 8-47,1-2 285 0,-1-3-125 0,3 2-63 0,2-2-32 0,1 1 512 0,6-2-239 0,2 0-146 0,3 3 223 0,0 0-160 0,4 6-53 0,-1 3-40 0,3 1 97 0,0 6-77 0,0 4-39 15,0 5 0-15,1-2 4 0,3 8 10 0,-3-5-53 0,1 3-90 0,-2 1 45 16,0-6 23-16,0-1-179 0,-2-1 110 0,-4-8 41 16,-2-5 25-16,-4-5-98 31,1-4 57-31,-3-3-13 0,-2 0 31 0,2-7-233 0,1-10 115 0,-3-1 19 31,2-3 41-31,0-1 4 0,-5-2-10 0,4 5 42 0,2 1 139 0,-1 1-69 0,0 4-35 0,1 5 0 0,0-2 110 16,3 9-63-16,2 0-18 0,1 1-202 15,4 0 78 17,1 8 47-32,2 3 29 0,0 3-278 47,11-1 140-47</inkml:trace>
  <inkml:trace contextRef="#ctx1" brushRef="#br0" timeOffset="115653.41">17446 9659 2450 0,'5'6'0'0,"3"1"0"0,4 3 0 0,1 0 0 0,-2 2 0 0,3 0 0 0,-2 3 473 0,2 3-220 0,2 5-100 94,-4-1 368-94,-1 2-440 0,0 4-81 0,0-5-207 0,-5 3-33 0,2 3 145 0,-3-6 61 0,0-5-560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9T01:15:00.91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8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1" timeString="2022-12-19T01:15:12.666"/>
    </inkml:context>
  </inkml:definitions>
  <inkml:trace contextRef="#ctx0" brushRef="#br0">13006 7025 1959 0,'0'0'0'0,"0"0"0"0,0 0 0 0,0 0 0 0,0 0 0 0,0 0 0 0,0 0 0 0,0 0 0 0,0 0 0 0,0 0 84 0,0 0 0 0,0 0 13 0,0 0-30 0,0 0 9 15,3 0-39-15,5 0 82 0,1 0-41 0,6 0 0 16,3 0-40-16,4 3 73 0,4 1-41 0,9 3-1 16,7 1-31-16,11 2 150 0,8 2-75 0,18-1-28 15,2-2 130-15,14 1-89 0,13-2-45 0,10 0 37 16,8-2-118-16,17 0 0 0,-16-4 0 0,1 1 0 16,-2 1 0-16,0 1 0 0,-2 1 0 15,11 4 0-15,-28-2 0 0,2 2 0 0,3 1 0 16,-1-4 0-1,3 2 0-15,11-1 0 0,-23-8 0 0,1 0 0 0,2 0 0 0,0 0 0 16,-3-11 0-16,10-5 0 16,-26 3 0-16,-4-3 0 0,-4 1 0 0,-3 3 0 0,-10 0 0 0,-2 1 0 31,-24 5 0-31,-5 3 0 0,-6 1 0 0,-6 0 0 0,-2 2 0 0,-14 0 0 16,-3 0 0-16,-1 0 0 0,-2 0 0 0,0 0 0 15,0 0 0-15,0 0 0 0,-4 0 0 0,0 2 0 16,-2 2 0-16,-2-1 0 0,2 3 0 0,1-2 0 15,0 1 0 1,1-3 0-16,1 2 0 0,0-1 0 0,0 0 0 0,-1-1 0 0,1 0 0 0,-1-1-73 16,-1 1-47-16,0-2-839 0,-2 2 452 0</inkml:trace>
  <inkml:trace contextRef="#ctx0" brushRef="#br0" timeOffset="2156.54">19167 2472 1329 0,'-16'-5'0'0,"5"0"0"0,-1 3 0 0,4-1 0 0,0 1 0 0,2 2 229 0,0-3-87 0,6 1 91 16,0 2-98-16,0-1-49 31,1 0-24-31,13-4 58 31,5 0-31-31,4 2-10 0,4-1-42 0,1 0 107 0,5 1-53 0,-2 0-27 16,0 1 10-16,0 1 24 0,-4-1-30 0,1 2 9 0,-4 0-78 0,-1 0 1 0,5 0 47 0,-10 5-49 0,-2 4 0 0,-2 2 39 15,-5 3 1 1,-6 6-111-16,-1 6 65 0,-2 0 9 0,-6 8 0 0,-10 1-67 0,-8 3 42 0,0 3 4 0,-4 0-2 0,-2-2 33 16,0-3-7-16,1 0-19 0,1-4 119 0,-2 4-48 62</inkml:trace>
  <inkml:trace contextRef="#ctx0" brushRef="#br0" timeOffset="2365.96">19265 2919 3253 0,'-19'22'89'16,"5"-3"-39"-16,5-5-8 0,4-3-1 0,4 1 93 0,1-5-56 0,1-4-9 0,12-1 1 0,4 3-67 0,3-4 0 0,1 2 44 0,5-3-10 0,-1 0-68 0,0 0 35 0,-1 0-1 0,-1 0-250 0,0 0 130 0,-5-2 64 0,-2 1-443 0,-2-2 237 0,-5 0 98 0,-2 3 64 0,3-2-224 0,-7 0 146 0,-1 1 69 0,-2-1 34 0,0 0-497 0</inkml:trace>
  <inkml:trace contextRef="#ctx0" brushRef="#br0" timeOffset="2410.86">19167 2721 3022 0,'-12'0'0'0,"3"0"0"0,0-2 0 0,5 1 0 0,-1-1 0 0,3 0 0 0,2 2 0 0,5 0 0 16,13 0 416-16,9 2-189 0,4 3-95 0,3 1 2 0,2-2-134 0,0 3 0 0,4 0 0 0,-2 1 0 0,4-1 0 0,-4 0 0 0,2 1 0 0,-1-2-247 0,0 1-49 0,-2 1 166 0,2-2-922 0,-8 0 520 0</inkml:trace>
  <inkml:trace contextRef="#ctx0" brushRef="#br0" timeOffset="4170.72">22564 1791 1010 0,'0'-9'0'0,"0"3"0"0</inkml:trace>
  <inkml:trace contextRef="#ctx0" brushRef="#br0" timeOffset="4284.42">22564 1770 1010 0</inkml:trace>
  <inkml:trace contextRef="#ctx0" brushRef="#br0" timeOffset="4366.2">22562 1763 1010 0,'0'-5'0'0,"0"2"0"0,0-1 200 0,0 1-81 0,0 1 159 0,0 0-120 0,0 1-52 0,0 1-39 0,0 0 172 0,0 6-101 0,2 5-51 0,0 9-25 0,5 0 86 0,-4 6-61 0,-2 0-25 0,3 6 1 0,-3 1 120 15,2 4-63-15,-1-6-47 0,3 1 50 0,-2-1-43 0,3-1 0 0,-3-2-19 0,6 3 10 0,-1-11-35 0,0 0 1 0,4-5-14 0,-1-4 14 0,5-4 0 0,1-2 8 0,2-5-50 0,2-3 42 0,2-15-1 0,0-4-3 0,2-6-87 0,3-5 45 0,-5-1 18 16,-3-2-220-16,2-3 112 0,-2-4 39 0,-1 2 34 0,2-4-190 0,-5 6 102 0,-3-1 29 0,-3 4-2 16,0 4 18-16,-4 4-1 0,-2 3 25 0,-1 12 211 0,-3 6-103 0,0 5-50 0,0 2-25 0,0 0 203 0,-4 0-99 0,1 8-53 0,-1 6 308 0,0 6-163 0,0 1-131 0,2 4-53 0,2 5 0 0,0-3 0 0,0 3 0 0,0-1 0 0,0 0 0 0,2 2 0 0,4 2 0 0,-1-5 0 0,-1 2 0 0,3-2 0 0,-2 0 0 0,-1-1 0 0,4 7 0 0,-3-7 0 0,-2-3 0 0,0 3-11 0,-2-5-136 0,1 2-754 0,-1 3 423 0,-1-6 225 0,0 0 109 0,0-2-668 0</inkml:trace>
  <inkml:trace contextRef="#ctx0" brushRef="#br0" timeOffset="4723.25">22679 3039 934 0,'0'0'0'0,"-2"0"0"0,2 0 0 0,-1 2 0 0,-1 0 0 0,2 3 476 0,-2 2-225 0,2 2-108 0,-1 4 229 0,1 6-169 15,0 2-83-15,0 7 35 16,0 0-64-16,0 4-29 0,0 4 1 0,0 1 27 31,0 2-19-31,1-1-8 0,4-6-28 0,-1 0 63 0,2-1-31 16,1-4-1-16,0 1-22 0,0-10 72 0,0-3-41 0,2-5 1 0,-1-1 71 0,-1-7-55 16,3 2-71-16,-1-4-21 62,-1 0 0-62,2-12 0 0,5-5 0 0,-2-8 0 0,5-6 0 0,-1-1 0 0,4-5 0 0,-1-3 0 0,-1 0 0 0,2-3 0 0,1-1 0 0,-3 7 0 0,-2 3 0 0,-3 2 0 0,1 3 0 0,-3 6 0 16,1-5 0-16,-5 12 0 0,-3 6 0 0,-3 1 0 15,1 6 0-15,-2 3 0 0,1-3 0 0,-2 3 0 16,0 0 0-16,0 0 0 0,0 3 0 0,0 0 0 16,0-1 0-1,0 2 0-15,0-2 0 0,0 1 0 0,0-3 0 16,0 0 0-16,0 3 0 0,0-3 0 0,0 1 0 0,0-1 0 15,0 0 0-15,0 0-668 0,0 0 243 0,0 0 199 0,0 0 96 0</inkml:trace>
  <inkml:trace contextRef="#ctx0" brushRef="#br0" timeOffset="5411.99">26379 1598 1801 0,'-6'-10'0'0,"0"2"0"0,1 2 0 0,2 2 0 0,3 1 0 0,0-1 0 0,0 4 0 0,8 0 0 0,5 0 456 0,7 7-210 16,2 4-105 0,4 3 96-16,-4 3-105 0,-1-2-47 0,-1 5-6 0,0 0 1 0,-6 1-43 15,3 5 8-15,-8-2-45 0,-5 1-1 0,0 3 37 16,-4 0 1-16,-4 1 28 15,-9 4-20-15,-10-4-8 0,-5 0-1 0,-6-3 69 0,-2-3-35 16,-3-1 10 0,4-5-118-16,-2-5 38 0,2-5-1 0,3-5-91 0,2-2 63 0,2 0 34 15,11 0-7-15,9-7-459 0,8-10 229 0,0-2 94 16,19-6 64-16,8-7-625 16,12 1 335-16,10-3 164 0,0-2 82 0</inkml:trace>
  <inkml:trace contextRef="#ctx0" brushRef="#br0" timeOffset="5716.18">26784 1581 1324 0,'1'-1'0'0,"2"-1"0"0,-3 1 0 0,0-2 0 0,0 3 0 0,-4 0 0 0,-8 7 0 0,-6 7 810 0,-6 4-387 0,0 6-184 0,0 5 518 0,-3 2-379 0,1 3-378 0,7 2 0 0,4 3 0 0,8 2 0 0,7-7 0 0,2-1 0 0,18-1 0 0,5-7 0 0,6 0 0 0,8 1 0 0,-3-9 0 0,0-1 0 0,-2-1 0 0,-2-1-302 0,0-1-113 0,-2 3 95 0,-10-1-766 0</inkml:trace>
  <inkml:trace contextRef="#ctx0" brushRef="#br0" timeOffset="5849.82">26245 2784 1803 0,'-6'0'0'0,"0"0"0"0,2 0 0 0,2 0 0 0,2 0 746 0,0 0-355 0,0 7-177 0,12 0-81 0,5 3 340 0,5 1-302 0,2 2-171 16,2 2 0-16,4 0 0 0,1 4 0 0,-3-3 0 15,2 1 0-15,-2 3 0 0,-2-2 0 0,-1 0-46 16,0 4-198-16,-9-7 136 15,-3-1 72-15,-3 0-846 0,-2-4 373 0,-4-3 236 0,2 0 110 0,-4-4-525 16</inkml:trace>
  <inkml:trace contextRef="#ctx0" brushRef="#br0" timeOffset="6140.04">26808 2686 2463 0,'0'-6'0'0,"0"1"0"0,0-1 0 0,0 0 0 0,0 3 0 0,0 0 0 0,0 2 0 0,0 1 547 0,0 1-256 0,-4 13 311 0,-5 7-574 16,-4 8-28 0,-4 10 0-16,-3 6 0 0,-3 9 0 0,-3 6 0 15,-3 5 0-15,1 6 0 0,-5 4 0 0,-1 2 0 0,2 1 0 0,-2 1 0 16,5-16 0-16,8-2 0 0,-1-6 0 0,3-6 0 31,4-3 0-31,1-2 0 0,6-14 0 0,3-8 0 0,0-4 0 0,0-3 0 0,4-3 0 0,-2-3 0 63,2-5 0-63,1-3 0 0,0-1 0 0,0 0 0 0,0 0 0 0,-2 0 0 0,2 0 0 0,-1 0 0 0,-1 0 0 0,0 0 0 0,-3 0 0 0,1 0-18 0,1 0-249 0,0 0 106 15,-3 0 66-15,0 0-842 16,2 0 451-16</inkml:trace>
  <inkml:trace contextRef="#ctx0" brushRef="#br0" timeOffset="9830.96">4416 7358 1650 0,'0'-5'0'0,"0"-1"0"0,0 2 0 0,0-1 0 0,0 2-3 0,0 0 392 47,2-1-176-47,2 0-79 0,2 3 27 0,4-4-63 0,5 3-30 0,-2-3 0 0,5 2 94 0,4-1-54 0,1-1-39 0,1 0 33 0,1 0-32 0,2 1 0 0,-4-2-31 0,7 2-23 16,-6-1 22-16,-2 0 1 15,-2 5-1-15,-3-2-65 0,-2 2 32 0,0 0 10 0,-6 0-35 16,-2 2 29-16,-4 9 0 0,-3 2-4 16,0 5 27-1,0 7-22-15,-13 1 13 0,-3 5-51 0,-2 0 47 0,-1 3-10 16,-3 2 8-16,-4 7-149 0,5-4 70 0,-2-5 30 0,0 0 0 0,2 0-13 16,-2 0-1-16,7-7 31 0,-1-6 159 0,4-2-76 15,4-4-34-15,1-5 199 31,1-3-106-31,6-4-56 0,1-3-60 0,0 0-11 0,0 0 0 0,5 0 0 0,8-3 0 0,1 0 0 0,5-1 0 16,-3-1 0-16,7 0 0 0,1-2 0 0,0 6 0 16,0-3 0-16,2 1 0 0,-3-1 0 47,1 3 0-47,-1-1 0 0,4 0 0 0,-9 2 0 0,1 0 0 0,-5 0 0 0,0 0 0 0,-2 0 0 0,-2 4 0 0,-1-2-77 0,-7 4-227 0,0-2 120 15,-2-3 72-15,0 4-412 0,0-3 233 31,0-2 130-31,-3 0-456 0,-5 0 288 0,-2 0 145 0</inkml:trace>
  <inkml:trace contextRef="#ctx0" brushRef="#br0" timeOffset="10048.39">4535 7504 1047 0,'-15'0'0'0,"1"0"0"0,3 0 0 0,5 0 0 0,1 0 791 16,4 0-377-16,1 0-177 0,0 0-104 0,3 0 154 0,13 0-124 0,1 3-63 15,4-3-30 1,3 3 365-16,-1-1-203 0,-1 2-210 0,4-1-96 0,0 2-1 0,-1 1 57 0,3 0-694 16,-4 0 370-16,-1 0 191 47,-2 2 95-47,-2-1-841 15,1 0 399-15,2 0 219 0</inkml:trace>
  <inkml:trace contextRef="#ctx0" brushRef="#br0" timeOffset="10262.82">4866 7578 819 0,'0'0'0'0,"0"0"0"0,2 0 0 0,1 0 0 0,-1 0 656 0,2 0-309 0,2 0-154 0,5 0-77 0,2 0 208 16,1 0-149-16,4 4-69 0,1 4 372 0,3 1-221 0,0 3-110 0,4 2 135 0,-7 1-251 0,-1-1-31 0,-5 3 0 0,1 0 0 0,-3 1 0 0,-4 0 0 16,-6-2 0-16,-1 2 0 0,0-1 0 0,-5-2 0 15,-11-1 0 1,-2 2 0-16,-4-5 0 0,0-3 0 0,-6-2 0 0,0-1-129 15,-1-1 7-15,-3 1-302 0,6-5 182 0,3 0 102 0,4 0 50 0,2-2-422 16,7-6 228-16,8-5 127 31,2-3 59-31,5 0-569 0</inkml:trace>
  <inkml:trace contextRef="#ctx0" brushRef="#br0" timeOffset="10439.86">5210 7536 1596 0,'0'0'0'0,"0"0"0"0,0 0 0 0,-1 0 0 0,-3 0 0 0,0 0 0 0,-3 5 942 0,0 0-452 0,0 2-226 0,-3 0 162 0,3 3-213 32,-3 2-213-32,3 1 0 0,3 3 0 0,1 1 0 15,0 4 0-15,3 1 0 0,0 3 0 0,6-3 0 0,5 4 0 0,5-4 0 16,2 2 0-16,2-1 0 16,2 4 0-16,2-7 0 0,0-2-64 0,0-1-136 15,-2-2-334-15,3-5 228 0,2 2 124 0,-6-7-770 16</inkml:trace>
  <inkml:trace contextRef="#ctx0" brushRef="#br0" timeOffset="10980.41">5600 7471 1378 0,'-6'0'0'0,"0"0"0"0,2 0 0 0,1 0 0 0,-1 0 314 0,0 0-139 0,3 0-68 0,-2 0 158 15,2 0-118-15,1 0-55 0,0 0-28 0,0 0 254 47,0 0-141-47,1 0-60 0,3 0-45 0,4 0 0 0,-3 2-35 0,0 0 0 0,1 1 234 0,3-3-121 0,-4 3-57 0,1-3-48 16,0 1-45-16,-2 0 0 0,2-1 0 0,-3 1 0 0,1-1 0 15,-1 2 0 1,-2-2 0-16,2 3 0 0,-1-3 0 0,-1 0 0 0,1 0 0 0,-1 1 0 16,1-1 0-16,0 0 0 0,0 0 0 0,1 0 0 15,-2 0 0-15,0 0 0 0,2 0 0 0,0 0-35 32,3 0-9-32,0 0-80 0,0 0 43 0,5 0 29 0,-1 0-7 0,4 0-44 15,2 0 19-15,3 0 10 0,1 0 37 0,3 0-122 0,2 0 61 0,2 0 30 16,0 0-335-16,1 0 187 15,-4 2 90-15,1 1-524 0,-2-3 306 16,-4 0 154-16</inkml:trace>
  <inkml:trace contextRef="#ctx0" brushRef="#br0" timeOffset="11205.81">5734 7729 3092 0,'-9'0'0'0,"2"0"0"0,0 0 0 0,2 3 0 0,5 1 0 0,0 0 0 0,0 0 0 0,14-3 0 0,4 3 399 0,5-4-172 0,3 3-100 15,3-2-41-15,1-1-86 0,1 0 0 16,3 0 0-16,2 0 0 0,-7 0 0 0,3 0 0 16,-2 0 0-16,0-1-215 0,-4-2 120 0,4-2 74 0,-12-3-579 0,-3 4 312 15,-6-1 12-15,-3-2-395 0,-3 2 317 0,-3-2 150 31</inkml:trace>
  <inkml:trace contextRef="#ctx1" brushRef="#br0">28053 10889 0</inkml:trace>
  <inkml:trace contextRef="#ctx0" brushRef="#br0" timeOffset="13110.46">20226 2718 681 0,'-3'1'0'0,"-2"-1"0"0,1 2 0 0,-1-2 0 0,0 0 0 0,-1 0 0 0,2 2 38 78,-1-2 10-78,0 2-10 0,2-2 319 0,-2 2-159 0,1-2-80 0,1 0-40 0,1 1 136 0,-1-1-93 0,3 0-41 0,-2 2 60 0,2-2-51 0,0 1-25 0,0 2 9 0,0-2 87 0,0 1-61 0,2-1-30 0,3-1 0 0,4 1 42 0,0-1-40 16,4 0-1-16,2 0 94 0,1 0-63 0,4-2-31 0,3-7 56 0,4 0-48 0,-1-4 0 15,4-1-40-15,1-3 27 0,2-2 1 0,11-3-19 16,-1 0-8-16,2-2-29 0,7-2 0 0,1 1 28 16,2-4-23-1,10 0-15-15,-7 2 0 0,1 1 0 0,1 1 0 0,3-1 0 0,2-1 0 16,12-2 0-16,-13 4 0 0,6-1 0 16,3-3 0-16,0-1 0 0,-1-2 0 0,11-2 0 31,-20 5 0-31,-2 4 0 0,-5 1 0 0,-6 3 0 0,-8 1 0 0,3 1 0 15,-15 7 0-15,-4 1 0 0,-4 0 0 0,2 2 0 16,-7 1 0-16,2 0 0 0,-4 4 0 0,-6-1 0 31,-1 2 0-31,-1 1 0 0,0 0 0 0,1-1 0 0,-6 3 0 0,4-3 0 0,-2 2 0 0,-1-1 0 16,0 2 0-16,1-3 0 0,-1 3 0 0,-2 0 0 16,1 0 0-16,-1-1 0 0,-1 1 0 0,2 0 0 31,-2 0 0-31,0 0 0 0,0 0 0 0,0 0 0 0,0 0 0 0,0 0 0 31,0-2 0-31,0 1-579 0,0 0 248 0,-5-2 146 16,1 3 74-16,2 0-923 0</inkml:trace>
  <inkml:trace contextRef="#ctx0" brushRef="#br0" timeOffset="13760.93">23505 1968 423 0,'-16'-9'0'0,"4"5"0"0,1-1 0 0,-2 1 0 0,1-1 148 0,0-1-56 0,-1 1-18 16,5 2-10-16,0-1 166 0,1-1-97 0,4 2-49 0,-1 1 137 0,0-2-84 16,4 2-54-16,0 1 130 0,0 1-88 0,0 0-45 31,1 0 1-31,13-3 86 0,1 3-70 0,9 0-30 0,6 0 0 0,2 0 69 0,8 0-50 0,5 0-16 16,2 0-8-16,3 0 76 0,6 0-50 0,3 0-26 15,11 0 60-15,11 0-34 31,1 0-9-31,6 0-5 0,9 0-1 0,6 0-36 0,5 0-1 0,15 0 52 0,-22 0-10 16,1 0-50-16,5 0-28 0,-3 0 0 16,-1 0 0-16,9 0 0 0,-24 0 0 0,-5 0 0 0,4 0 0 0,-5-2 0 15,-4 0 0-15,8-3 0 0,-22 0 0 0,-5 0 0 16,-1 2 0-16,-7-2 0 0,-5 2-8 0,3-1-37 16,-21 2 14-16,-3 2 0 0,-5-3 9 0,-5 3 118 31,-3 0-55-31,-9 0-41 0,-2 0 0 0,-1 0 0 0,0 0 0 0,0 0 0 15,0 0 0-15,-1 0 0 0,-1 0 0 16,1 0 0-16,1 0 0 0,-2 0 0 0,1 0 0 0,-1 0-28 16,-1-2-210-16,-1-1 120 15,-3 2 43-15,1-2-921 0,-4 3 471 0</inkml:trace>
  <inkml:trace contextRef="#ctx0" brushRef="#br0" timeOffset="15153.04">6649 7304 869 0,'-12'-5'0'0,"-4"-1"0"0,5 4 0 0,1-2 0 0,1 2 0 0,1 2 0 0,6 0 329 0,-4-3-138 0,6 3-81 15,0 0-37-15,3 0 136 0,9 0-86 0,8 0-43 0,7 0 9 0,2 0 111 16,7 0-82-16,3 0-40 0,1 0 47 0,6-3-44 16,-1 3 9-16,-5-2-88 15,-3 2 1-15,1 0 34 16,-4 0 0-16,-6 0-86 0,3 0 52 0,-13 8-9 0,-7 1 43 0,-6 5-115 0,-5 6 57 15,-4 5 14-15,-15 5 15 0,-9 4-34 16,-9 3 41-16,-4 4 75 0,-4 0-38 0,-5 4-10 78,-3-1-29-78,7-5 69 0,1-3-33 0,4-1-7 0,3-4 1 0,7-2 124 0,-4 0-56 0,17-10-38 0,6-3 0 0,7-5 14 0,5-4-26 0,0-2 1 0,4 2-44 0,11-7-10 0,5 4 29 16,2-4-1-16,7 0-36 0,1 0 37 0,9 0-9 0,-5 0-40 0,1 0 15 0,2 0 1 15,-6-3 1-15,2 2-37 0,3-2 6 0,-10 2 22 16,-3-1-6-16,-5 2-256 0,-4 0 133 0,0 0 45 31,-8 0 19-31,-5 0-331 0,-1 0 181 0,0 0 92 0,0 0-318 0,-3 0 195 0,-5 0 111 0,-4 0-402 16,4-4 253-16,-7-3 125 0</inkml:trace>
  <inkml:trace contextRef="#ctx0" brushRef="#br0" timeOffset="15327.57">6670 7572 2026 0,'-20'0'0'0,"6"0"0"0,0 0 0 0,3 0 0 0,10 0 0 0,1 0 0 0,0 1 0 0,3 1 305 0,13 1-134 0,5 1-57 0,7-3 242 0,0 3-160 16,5-2-79-16,2-1-40 0,0 1-250 0,5 1 114 47,-7 1 43-47,0 1-590 0,0-1 322 0,-4 2 160 0,3-2 80 0,1 3-722 0,-9 3 327 0</inkml:trace>
  <inkml:trace contextRef="#ctx0" brushRef="#br0" timeOffset="15661.29">7150 7686 1044 0,'-2'3'0'0,"0"2"0"0,-1 1 0 0,3 1 0 0,-2 4 0 0,2 3 0 0,0 0 0 0,0 5 509 0,0-1-236 0,2 6-118 0,3-2 179 0,3-1-153 16,1-1-72-16,1-1-36 0,1-4 0 15,2-1-36-15,2 0 9 0,-4-8-78 0,5-1 34 0,-2-5 1 16,4 0 34-16,-2-6-42 0,2-8 10 0,-6-7 32 16,2-4-37-16,-1-3-1 0,-4-3 33 15,2 1-84-15,-2-3 24 0,-4 7 2 0,0 1 1 0,-2 4 161 32,-2 5-61-32,1 3-31 0,0-1 7 0,-2 10 246 0,0 3-130 0,0-1-64 0,0 2-33 15,0 5-5-15,-2 10-19 0,2 3-10 16,0 5 24-16,0 3-60 0,0 0 0 0,2 3 0 15,5 3 0-15,1-8 0 16,0 4 0-16,4-4-178 0,-1 0 37 0,0 0 55 0,4-3 60 0,-1-4-510 31,-3-4 252-31,2-4 114 0,-1-4 66 0,-3-1-417 0,4-1 233 0,-6-3 130 32,1-1-446-32</inkml:trace>
  <inkml:trace contextRef="#ctx0" brushRef="#br0" timeOffset="15816.87">7597 7558 1689 0,'0'0'0'0,"0"0"0"0,-3 0 0 0,-1 0 0 0,2-1 0 0,-1 1 0 0,2 0 0 0,1 0 607 32,0 0-286-32,0 0-141 0,0 0-72 0,1 1-161 0,6 5 40 0,0 0 25 0,4 2-522 0,0 1 273 15,1-1 137-15,1 1-623 0,0-2 348 0,1 0 170 16,-2-2 85-16</inkml:trace>
  <inkml:trace contextRef="#ctx0" brushRef="#br0" timeOffset="16176.91">7901 7425 708 0,'0'-2'0'16,"0"-1"0"-16,0 1 0 0,0 1 0 0,0 1 0 0,0 0 0 0,0 1 542 15,0 16-253-15,0 2-126 0,0 9-63 0,0 4 339 31,0 4-205-31,0 4-99 0,3 1 52 0,2 5-76 0,3-5-36 0,2 2-72 0,3-9-8 0,-2-5 42 16,5-3 0-16,1-8-66 0,5-1 42 0,-5-13-10 0,3-4 34 0,0 0-189 16,1-19 94-16,1-6 48 0,4-5-21 0,-10-2-233 31,1-2 86-31,0-4 81 0,-3-1-96 0,-2-2 79 16,2-7 28-16,-4 7 15 0,1-2 0 0,-4 2 35 0,-5 1-1 0,0 8 180 15,-1-1-99-15,-1 16-36 0,0 8 1 0,-5 6 209 16,-1 2-105-16,-1 1-67 15,0 4-1-15,-1 12 451 0,4 7-213 0,1 3-123 0,3 2-61 0,0 5 148 16,0 4-96-16,0-5-3 0,1 3-108 0,5 0-40 16,2-2 0-16,-1-1-18 0,6 5-53 0,-5-7 48 31,3-2 31-31,0-2-219 0,-1-1 123 0,1-4 63 16,-1 3 19-16,0-12-711 0,-2-4 314 0,-1-1 182 0,2-5-469 0,-2-2 326 15,2 0 154-15</inkml:trace>
  <inkml:trace contextRef="#ctx0" brushRef="#br0" timeOffset="16395.33">8416 7665 1396 0,'0'-4'0'16,"0"0"0"-16,0 1 0 0,0 1 0 0,0-2 0 0,0 2 298 0,0 1-132 0,2 1-64 0,6 0 360 0,5 0-217 0,0 0-105 0,4 9-51 0,1 2 158 0,1 3-106 0,1 3-42 0,0-1-36 15,-2 4-10-15,-3 3-16 0,-3-1 0 16,-3 2-110-16,-4 2 64 0,-3-1 18 0,-2-2-127 15,-6 1 77-15,-8-4 39 16,-6-2 0-16,-1-1-239 0,-3-7 91 0,-2-5 81 16,-1-2-16-16,2-3-371 0,3 0 207 0,-2-2 97 31,11-11 62-31,3-7-180 0,7-3 116 0,3-6 59 0,0-3-420 0</inkml:trace>
  <inkml:trace contextRef="#ctx0" brushRef="#br0" timeOffset="16563.88">8645 7596 1496 0,'5'0'0'0,"-1"0"0"0,-1 0 0 0,1 0 0 0,-3 3 0 0,1 0 0 0,-2 6 244 0,0 0-109 0,0 2-48 0,-5 7-26 16,-2 3 1-16,-2 2-26 0,0 6 11 15,5-2-11-15,-1 2 1 0,5 0 0 0,0 0 0 0,0 0 0 0,8 1 9 16,9-7-10-16,4-4 1 16,0-2 0-16,5-5 590 0,4 0-1041 0,-1-12 191 15,0 0 123-15,-2 0-466 0,2 0 265 0,-5-12 132 16</inkml:trace>
  <inkml:trace contextRef="#ctx0" brushRef="#br0" timeOffset="16871.05">8857 7640 2234 0,'-9'0'0'0,"2"0"0"0,-1 0 0 0,2 0 0 0,4 0 0 0,2-2 0 15,0 2 0-15,2 0 385 0,15 0-175 0,5 0-78 0,5 0 124 0,4 0-110 0,4 0-55 0,1 0-28 0,3 0 84 16,-6 0-60-16,1-2-26 0,1 2 0 0,-3 0-304 15,-5 0 139-15,3 0 78 0,-10 0-535 0,-6 0 298 32,-5 0 150-32,-1 0-631 0,-7-1 356 0,-1-1 160 0,-1-6 100 0,-15 1-210 0</inkml:trace>
  <inkml:trace contextRef="#ctx0" brushRef="#br0" timeOffset="17035.61">9067 7320 1471 0,'0'-3'0'0,"-3"-1"0"0,-1 2 0 0,2 2 0 0,0 0 0 0,2 0 0 0,0 5 509 0,0 11-241 0,2 6-116 16,5 7-59-16,2 11 565 0,0 3-312 0,2 10-146 16,-4 5 34-16,2 3-234 0,-3 5 0 0,-2 1 0 15,0-2-180-15,1 6 110 0,-4-18 49 0,1-4-950 16,-2-2 503-16,0-6 252 16</inkml:trace>
  <inkml:trace contextRef="#ctx1" brushRef="#br0" timeOffset="5742.37">27855 11621 0</inkml:trace>
  <inkml:trace contextRef="#ctx0" brushRef="#br0" timeOffset="18053.95">20092 2760 731 0,'-9'-1'0'0,"-2"-5"0"0,3 1 0 0,-1 0 0 0,5 4 0 0,0-2 164 0,3 2-62 0,1 1-31 0,0 0 89 16,7 0-51-16,12 7-40 0,11 5 0 0,7 2 224 16,11 3-127-16,8 0-64 15,11 3 224-15,1-1-148 0,8 0-70 0,9 6-34 16,8 1 110-16,6 3-72 0,7 5-27 0,-19 1-82 16,-4-1 36-16,-5 2 0 0,-5 3 1 0,-3-4-100 0,10 5 59 0,-20-10 16 15,3-1-1-15,0 0-26 16,3-4 26-16,0-3 0 0,8 2-156 0,-18-12 80 15,-6 1 6-15,-3-1 33 0,-6-2-37 0,-1-2 22 16,-15-2-5-16,-3 0 117 16,-5-1-46-16,-8-5 0 0,-2 0-39 15,-3 3 139-15,-4-3-60 0,0 0-32 0,0 0-4 0,0 0 59 16,-1-3-22-16,-2-1-20 0,-1-6 12 0,0 0-1 16,0-1 2-16,0 0-24 0,-3 0-630 0,5 2 301 0,-3 3 134 15,2-4-925-15</inkml:trace>
  <inkml:trace contextRef="#ctx0" brushRef="#br0" timeOffset="18979.97">23226 3570 276 0,'-8'5'0'0,"3"-3"0"16,-2 2 0-16,1-1 0 0,1 1 0 0,0-1 0 0,-3 2 226 0,5-4-99 0,-1 2-46 15,0 2 113-15,1-4-78 0,2 0-40 0,-4 1 10 0,4 1 65 0,1-3-57 16,0 2-29-16,0 0 162 0,0-2-94 0,1 1-40 16,7-1-32-16,1 0 93 15,5 0-59-15,1 0-29 0,4-3 0 0,5-5 136 16,1-6-86-16,6-1-40 15,3-3 60-15,3-3-50 0,4-1-24 0,8-6 16 0,3-3-8 0,6-3-33 16,5-4 0-16,6-3-55 16,7-6 27-16,8-4 10 0,-6 5 18 0,2-3-37 0,0-4-1 15,1 3 38-15,2-1 0 0,12-7-100 16,-13 14 22-16,4-2 34 0,2 2-166 0,0-2 89 0,0 1 28 16,12-7 27-16,-18 7-189 0,0-3 99 15,-6-1 33-15,-5 1-98 0,-5 2 74 0,1 0 27 16,-18 12 9-16,-1 5 79 0,-7 0-42 0,-2 8 0 15,0-2-9-15,-12 6 47 0,0 0-1 0,-1 3-37 16,-2-1 152-16,2 4-77 0,4-2-46 16,-7 6 234-16,0-3-106 0,0 3-65 0,0 0-1 15,0 1 186-15,4-1-83 0,-7 3-68 0,-1 0-7 16,1 1-10 0,-4 2 0-16,-1-3-35 0,-1 3 9 0,-5 0-32 15,-4 1 0-15,0 0 23 0,-4 0-77 0,-1 0 38 16,0 0 10-16,0 0 29 0,0 0-173 0,0 0 83 0,0 0 19 0,-4 0-210 15,-3 0 106-15,-2 0 67 0,-2 0 6 0,-1 1-580 16,-1 0 304-16</inkml:trace>
  <inkml:trace contextRef="#ctx0" brushRef="#br0" timeOffset="20227.16">9675 7445 639 0,'-4'-4'0'0,"-2"-2"0"0,-1 0 0 0,2 1 0 0,1-1 0 0,-2 1 321 0,3-1-146 0,2 2-70 15,1 1-33-15,0 3 161 0,0-5-97 0,0 2-41 16,10 2 28-16,0-1-44 0,7 2 1 0,1-3 53 16,5 3-39-16,-1 0-33 15,2 0 0-15,-3 0-7 0,2 0-17 0,0 3 0 16,1 0 10-16,-5 3-73 0,-1-1 31 16,-2 3 1-16,-1 1 31 0,-2 0-85 0,-4 7 52 0,-7 3-10 15,-2 1-11-15,0 8 3 0,-13 2 0 0,-4 6-64 16,-8 6 46-1,-3-2 4-15,0 0 0 0,-3 2 11 16,1-5 15-16,2-1-9 0,0 2 6 0,7-12 154 16,2-3-73-16,3-2-33 0,5-8 0 0,6-4 168 31,-1 0-89-31,6-5-37 0,0-4 13 0,0 0-30 0,10 0-1 0,2 0-16 0,5 0-4 0,1 0-10 0,3 0 0 0,1 0-6 16,3-1 7-16,-3-2-1 0,3-1 10 0,-5 3-148 15,0-3 69-15,-2 2 35 0,-1 2 0 0,-3-3-367 16,3 1 186-16,-8 1 64 0,0 0-417 0,-2-1 247 15,-3 2 123-15,-2-2-162 0,2 1 133 0,-4-5 81 16,0 0 36-16</inkml:trace>
  <inkml:trace contextRef="#ctx0" brushRef="#br0" timeOffset="20395.72">9695 7606 1532 0,'-11'-1'0'0,"-2"0"0"0,1-4 0 0,8 2 0 0,0 2 0 0,4 1 0 16,0 0 0-16,0 0 0 0,2 0 586 0,14 0-279 0,0 4-135 0,4 1 262 0,0-1-198 16,1 2-99-16,6 0-259 15,-4-1 75-15,4 1 42 0,-4-1 0 0,4 2-263 0,-1-2 153 0,2 1 86 0,0 0 28 16,-5-2-792-16</inkml:trace>
  <inkml:trace contextRef="#ctx0" brushRef="#br0" timeOffset="20954.28">10189 7742 1304 0,'0'2'0'0,"0"-1"0"0,-3 3 0 0,2-1 0 0,-4 3 0 0,3 2 0 0,1 5 0 0,1 3 312 0,0 1-138 0,0 4-69 15,1 5 159-15,8 0-113 0,1 5-48 0,1-4-34 16,2-1-1-16,-1-2-31 0,-1 0 0 0,1-4-45 15,-1 1 8-15,-2-8 37 16,-3-3 0-16,-1-6 53 0,-2 0-27 0,2-3 9 0,-1-1 62 0,-3-8-49 16,4-10-24-16,-1-7 92 31,0-3-58-31,3-5-20 0,-2-2-9 0,1-1-157 0,2 1 63 16,-1-1 33-16,2 1 0 0,-2-2-305 0,2 5 162 0,-2 7 71 0,-1 1 48 15,-1 5-522-15,0 7 258 0,0-4 89 31,-2 11 84-31,0 5-363 0,-1 0 219 0,4 0-90 0,-3 12 153 0</inkml:trace>
  <inkml:trace contextRef="#ctx0" brushRef="#br0" timeOffset="21160.46">10650 7645 1084 0,'-4'-2'0'0,"-4"-3"0"0,3 3 0 0,2-3 0 0,0 3 0 0,2 1 742 0,1 1-353 0,0 0-176 16,0 0 131-16,0 0-145 16,1 0-85-16,5 0-54 0,4 0 1 0,-3 0-24 15,3 0 9-15,-1 1-402 0,3 3 197 0,-5-1 97 0,1 1 50 16,1 2-710-16,-2-3 368 16,1 2 180-16</inkml:trace>
  <inkml:trace contextRef="#ctx0" brushRef="#br0" timeOffset="21459.18">10933 7501 1394 0,'0'1'0'0,"0"1"0"0,0 4 0 0,0 0 0 0,0 3 0 0,0 7 0 0,0 0 283 16,0 5-123-16,2 6-62 15,5 3-30-15,3 0 80 0,-2 8-46 0,1-9-38 0,1 4-51 0,0-3 0 16,-1-1 24-16,1-4-40 15,-3-2 9-15,-1-6 31 0,0-4-1 0,-4-5 55 16,1-4-28-16,0-4 1 0,-2 0-18 0,3 0 42 16,0-7-25-16,1-11 0 0,3-6-32 0,3-1 96 15,1-5-36-15,1-2-9 0,2-1-130 0,1-5 42 16,2 1 0-16,-1-5 43 0,5-5-239 0,-3 7 115 16,-5-2 49-16,5 3-271 0,-4 3 140 0,1-2 81 15,-4 13 5-15,-2 6-280 0,-4 8 163 0,1 4 82 16,-4 6 40-16,0 1-191 0,-2 1 121 0,2 17 55 15</inkml:trace>
  <inkml:trace contextRef="#ctx0" brushRef="#br0" timeOffset="21717.49">11335 7727 1505 0,'-1'2'0'0,"-3"4"0"0,1-3 0 0,1 1 0 0,0-1 0 0,2 1 0 0,0 0 246 0,0 1-95 0,0 1-61 0,5 0 57 15,3 1-54-15,4-1-29 0,-1 6 1 0,2 0-57 16,-1-1-8-16,1 2 37 16,-3 4-148-16,0-2 75 15,-2 1 36-15,-1 4 9 16,-7-3-46-16,0 1 36 0,0 0 1 0,-9-1 65 16,-4-3-43-16,-6 3 7 0,-2-8-57 0,-4 0 47 15,-1-4-21-15,-1-3 8 0,1-2 7 0,0 0-228 0,7 0 110 0,3-5 53 0,6-7-216 0,6 0 128 16,2-5 56-16,2 2-476 31,5-6 262-31</inkml:trace>
  <inkml:trace contextRef="#ctx0" brushRef="#br0" timeOffset="21880.05">11546 7704 1535 0,'-2'-1'0'0,"0"-2"0"0,0 2 0 0,-1-1 0 0,-2 2 0 0,0 0 0 0,-5 0 360 0,2 7-166 15,-2 4-79-15,0 3 354 16,0 6-216-16,2 1-109 0,0 4-44 0,5 0 163 0,1 3-113 0,2-1-57 15,0 2-173-15,2 1 58 16,11 2 38-16,3-7-9 0,4-1-191 0,3-2 110 0,3-5 56 0,2-2-597 16,4 0 331-16,-4-10 55 15,0-2 113-15,1-3-652 0</inkml:trace>
  <inkml:trace contextRef="#ctx0" brushRef="#br0" timeOffset="25439.8">12028 7670 1378 0,'-4'0'0'0,"-2"0"0"0,1 0 0 0,2-3 0 0,0 1 0 0,3 1 178 16,0 1-70-16,0 0 177 0,0 0-123 0,5 6-63 0,7 1-22 0,4-1 162 15,3 5-101-15,5-2-50 0,0-4-26 0,1 5-45 16,4-4 29-16,-5-1-9 0,3-2 0 16,-1 1-265-16,0-2 132 0,-1 0 67 0,2 0-474 0,-8-2 236 15,-1 0 143-15,-2 0-332 0,-5 0 211 0</inkml:trace>
  <inkml:trace contextRef="#ctx0" brushRef="#br0" timeOffset="25620.32">12126 7927 1313 0,'-14'4'0'0,"6"-4"0"0,0 3 0 0,5 0 0 0,3 0 0 0,0 0 0 0,0 3 569 0,14-3-271 0,8-1-130 15,1 1-66-15,7-2 341 16,0-1-203-16,2 0-93 0,-2 0-210 0,0 0 49 0,-2 0 26 0,0 0-640 15,-2 0 333-15,4 0 175 16,-6 0 73-16,-2 0-425 16</inkml:trace>
  <inkml:trace contextRef="#ctx0" brushRef="#br0" timeOffset="31575.11">13050 7697 944 0,'0'0'0'16,"0"-1"0"-16,-2-1 0 0,2 1 0 0,-1-2 0 0,1 2 0 0,-2 0 0 0,2 1 0 0,0 0 210 0,0 0-87 0,0 9-43 0,0 6 0 0,0 5 61 16,3 6-57-16,2 6-23 0,1 2-1 0,-1 7 28 15,1 1-26-15,0 8 9 0,0-5-38 0,1-3 4 16,-2-1-1-16,2-2 24 0,-2-7-1 0,-1 3-13 16,0-15-10-16,0-5 151 0,-4-5-75 15,2-7-38-15,0-3 0 0,-1 0 122 16,1 0-84-16,4-15-38 0,1-10 0 0,5-9 156 15,3-2-88-15,-1-4-57 0,3-5-67 0,2-3 18 16,1-3 1-16,0 1-39 16,1-9 9-16,-3 13 29 0,1-2 1 0,-3 2-76 15,-3 4 37-15,-1 6 1 0,-3 0 47 0,-4 14-156 0,-4 5 70 0,-1 6 3 16,0 7 28-16,0 0-322 16,0 2 156-16,0 2 56 0,-2 0-351 0,-2 2 217 15,1 7 108-15,0 4-221 0,1 1 155 0,1 1 92 16,1 4 41-16,0-2-452 0</inkml:trace>
  <inkml:trace contextRef="#ctx0" brushRef="#br0" timeOffset="31783.94">13534 7842 2188 0,'0'0'0'16,"0"0"0"-16,0 0 0 0,0 0 0 0,0 0 0 0,0 0 0 0,-1 0 0 0,1-2 386 0,0 1-174 0,0 1-89 16,0 0-34-16,0 0 4 0,0 0-29 0,0 0 1 0,0 0-29 0,0 0-259 15,1 0 126-15,1 0 66 0,3 1-552 0,-1 4 310 16,1 0 154-16,1 2-651 16,-1-2 363-16</inkml:trace>
  <inkml:trace contextRef="#ctx0" brushRef="#br0" timeOffset="32230.17">13799 7783 1586 0,'0'0'0'0,"0"0"0"0,0 0 0 0,0 0 0 0,-4 0 0 0,2 0 0 0,1 0 257 0,-1 10-110 0,2 4-56 16,0 3 98-16,0 7-77 0,0 3-29 15,0 5-9-15,0 1-3 16,3 5-34-16,5 2-1 0,0-4 0 0,1 5-23 0,2-12-9 0,1-3 33 16,1-4-49-16,2-3 25 0,0-6-1 0,1-2-11 31,0-8-9-31,3-3 44 0,-1-4-16 0,0-11-58 0,3-6 25 0,-2-4-5 16,-3-4 15-1,1 0-102-15,-1-5 52 0,0 1 28 47,-1-6-10-47,-3 0-16 0,0 3 17 0,-2 0 0 0,-1 1-24 16,-1 4 0-16,-2-2 22 0,-4 15 204 0,1 3-93 0,-3 9-43 0,0 2-6 0,0 3 337 0,0 1-163 0,-5 0-93 0,-1 10-23 15,1 6 108-15,1 6-79 0,-2 2-38 0,1 5 55 0,3 0-52 0,2 1-64 0,0 0-14 16,0 3 0-16,0 2 0 0,0 1 0 0,2-4 0 0,6 2 0 0,2-3 0 16,0-1 0-16,2-1 0 15,1 1-44-15,-1-8-18 0,2-2 45 0,-3-5-607 16,1-4 298-16,0-4 149 0,-3 1 38 0,0-8-460 15,-3 0 282-15,2 0 140 16,-5-8-163-16,2-8 151 0,0 2 68 0</inkml:trace>
  <inkml:trace contextRef="#ctx0" brushRef="#br0" timeOffset="32561.81">14385 7590 1561 0,'0'-7'0'0,"0"1"0"0,0-1 0 0,0 4 0 0,0 0 0 0,0 2 0 0,0-2 0 0,0 3 348 0,0 0-147 0,5 0-87 0,3 5 7 15,1 7-42-15,-1 1-1 16,1 5-42-16,-1 3 8 0,1 3-8 0,-3 0 0 16,1 2 1-16,-1-4-70 15,0 2 36-15,-1 2 8 0,-1-6 54 0,0-2-1 0,-1 0-27 0,-2-6-1 78,1-1 47-78,1 0-15 0,-1-11-8 0,1 0 55 0,4-2-40 0,0-18 1 0,3-5-40 0,1-7 43 0,2-5-43 0,1-5 0 0,2-2 0 0,2-5-100 0,-2 5 51 0,4-7 33 0,-6 10-9 0,2 4-116 0,-5 2 69 0,1 6 19 16,-6 9-260-16,2-1 126 0,-6 13 76 0,-1 7-176 16,-1 1 114-16,0 0 17 0,0 4 42 0,0 8-367 15,0 6 209-15,0 3 99 0,0 0 51 16</inkml:trace>
  <inkml:trace contextRef="#ctx0" brushRef="#br0" timeOffset="32774.23">14758 7645 2140 0,'-8'0'0'0,"0"0"0"0,-1 0 0 0,4 0 0 0,2 0 0 0,0 0 0 0,3 0 392 0,0 0-177 16,0 0-81-16,5 0 75 0,10-2-86 0,2-3-44 15,5 0 0-15,3-3 42 0,1 1-33 0,0 3-10 16,-2-4-364-16,3 4 161 16,-4 1 80-16,-1-1 41 0,1 1-655 0,-4 0 343 0,-2 1 130 0,-3 0-694 31,-1 0 422-31</inkml:trace>
  <inkml:trace contextRef="#ctx0" brushRef="#br0" timeOffset="32996.62">15130 7427 1277 0,'-5'-3'0'16,"2"-3"0"-16,0 3 0 0,1 1 0 0,1 0 0 0,-1 0 0 0,1 0 419 0,0 1-182 0,1 1-105 0,0 0 395 0,0 1-245 15,0 9-123-15,0 5-52 0,0 5 261 0,0 3-166 16,0 3-83-16,0 4-17 16,0 3-102-16,1 2 0 0,0-3 0 0,1 2 0 15,-1 0 0-15,1-1 0 16,0-4 0-16,1 0 0 0,-2-7-33 0,1-3 33 0,1-7-64 0,-3-3 50 15,3-4-14-15,-3 0 31 16,0-5-251-16,0 0 117 0,0-9 19 0,0-4-343 0,0-3 209 0,0 2 96 16,0-1 61-16,0-1-665 0</inkml:trace>
  <inkml:trace contextRef="#ctx0" brushRef="#br0" timeOffset="33793.4">15423 8056 1915 0,'0'0'0'0,"0"0"0"15,0 0 0-15,0 2 0 0,0-2 0 0,0 0 0 0,0 3 348 0,0 0-160 0,0 0 335 0,0 1-243 0,0-1-122 16,1 1-60-16,1 2 57 0,3-1-63 0,2 1-28 31,-4-2 0-15,4 0-255-16,-1 0 123 0,-1 1 47 0,1-4 29 0,0 3-232 0,-1-1 131 0,-2-1 64 0,2 0-780 0,-2-2 404 16</inkml:trace>
  <inkml:trace contextRef="#ctx0" brushRef="#br0" timeOffset="35775.5">15960 7638 704 0,'3'-2'0'0,"2"-3"0"15,-2 3 0-15,0-2 0 0,-2 4 0 0,0-2 0 0,1 1 0 0,-1-1 208 0,1 0-91 0,1 2-40 0,-2 0 139 0,1 2-90 16,-1 7-45-16,1 7-14 0,-2 3 190 0,1 6-110 16,-1 4-56-1,0 8-28-15,0 3 209 16,0 10-110-16,0 1-67 0,0 5 69 0,0 3-65 0,-4 1-31 0,-2 1-1 0,0 3 116 0,1-12-78 16,0-2-35-16,2-4 16 0,0-4-25 0,0-3-1 15,2 1-15-15,1-13 23 0,0-5 0 0,0-8-33 16,0-2 1-16,0-4-3 0,0-1-33 15,0-7 0-15,0 0 0 0,1 0 0 16,-1-2 0-16,0-3 0 0,0 2 0 0,0-2 0 0,0 1 0 16,0 1 0-16,0-2-27 0,0 1 3 15,0-2 14-15,0-1-686 0,-5 3 333 0,4-2 153 16,-2 2 88-16,1-3-683 0</inkml:trace>
  <inkml:trace contextRef="#ctx0" brushRef="#br0" timeOffset="38985.65">16454 7931 1281 0,'-6'0'0'0,"0"0"0"0,-2-4 0 0,5 2 0 15,0 2 0-15,-2-2 0 0,5-1 422 0,0 3-193 0,0 0-96 0,7 0 270 0,9 0-183 0,4-1-83 16,3 1-54-16,3 0 79 0,2 0-62 0,3 0-32 62,2 0 0-62,3 0 58 0,-5 0-49 0,2 0-1 0,2 0-160 0,-2 4 60 0,5-2 40 0,-9 4-10 0,-2-5-313 0,-5 1 172 0,-2 0 86 0,-5-1-529 0,1 0 241 0,-11 1 159 16,-3-2 45-16,0 0-174 16,-2 0 135-16,0 0 67 0,-7 0 25 0</inkml:trace>
  <inkml:trace contextRef="#ctx0" brushRef="#br0" timeOffset="39231">16758 7573 1773 0,'-6'0'0'0,"-2"0"0"0,2 0 0 0,1 0 0 0,1 0 0 0,0 4 0 0,3 8 0 0,-1 5 314 0,2 6-144 16,0 9-66-16,0 10 270 47,0 4-169-47,2 12-84 0,1 10-33 0,2-5 51 0,0 2-51 0,-2-1-26 0,3-2-44 0,-5-6 19 0,2 2 9 0,0-18-102 0,-1-3 47 15,0-8 23-15,-1-4-1 0,1-3-87 16,-2-1 65-16,0-12 18 0,0-6 0 0,0-3-130 0,0 0 44 0,0 0 14 15,0 0 31-15,0-3-240 0,-3-5 110 0,-1-3 68 0,0 0-301 0,-1-3 170 16,5-2 98-16</inkml:trace>
  <inkml:trace contextRef="#ctx0" brushRef="#br0" timeOffset="42565.42">17700 7681 317 0,'0'-2'0'0,"-1"0"0"0,1-1 0 0,-2 1 0 0,1 0 0 0,-1-1 227 0,1 1-94 0,-1 1-39 16,2 0-34-16,-2-1 62 0,2 1-43 0,0-2 1 15,0 3-38-15,0 0 5 0,0 0-10 0,0 0 25 16,0 3 0-16,0 7-25 0,0 2 0 0,0 9 91 16,0 1-50-16,0 8 0 0,0 5-41 15,0 4 78-15,0 2-39 16,0 7 10-16,0-2-49 0,0 1 38 0,2 0 1 0,1-3-39 15,2-5 15-15,1 1-5 0,3-14-10 0,1-4-35 16,-1-6 35-16,3-4 0 0,-2-6 0 0,6-2-28 16,-3-4 28-16,2-4 0 0,2-11 1 0,-2-4-62 15,4-4 30-15,1-4-9 0,-4 1 36 0,-1-3-238 16,0 0 110-16,0-5 40 16,-2 5-136-16,3-7 78 0,-6 7 52 0,0 0-14 15,-2 1 25-15,0-3-19 0,-1 2 38 0,1-6 9 0,-4 8-14 16,1-1-4-16,-2 0 3 0,0 4 70 15,-1 2-36-15,-1-4-4 0,1 9-29 0,-2 3 165 16,0 5-74-16,0 0-19 16,0 3 142-16,0 5-87 0,0-1-44 0,0 2 125 15,0 0-76-15,0 0-26 0,0 0 0 0,-2 2-58 0,2 0 29 16,0 3-4-16,0-2 0 0,0 1-38 16,0 1 10-16,0 0 28 0,0 0 0 0,0 2-19 0,0-1 17 0,0 2 2 15,0 1 7-15,0 0-11 0,0 2-14 0,0 3-3 16,-1 2 9-16,-1 3 2 15,0 4 4-15,1-1-51 0,-1 2 2 0,1 2 44 16,-1 0 5-16,2 4-40 0,0 3 6 0,0-2 27 16,0 1-13-16,0 0-110 0,0 0 48 0,2-2 30 15,4 3-129-15,0-10 73 0,2-2 22 0,1-3-134 16,1-5 74-16,-2-2 45 0,1 3-2 0,0-12-256 16,-1-2 145-16,-2 0 73 0,3 0 37 0,-2-1-151 15,1-7 85-15,-2-5 55 16,-1-1 24-16</inkml:trace>
  <inkml:trace contextRef="#ctx0" brushRef="#br0" timeOffset="43214.19">18313 7436 938 0,'0'0'0'0,"0"0"0"0,0-4 0 0,0 1 0 0,0 1 0 0,2 0 0 0,-2 2 120 0,1 0-41 0,1 2 30 16,-1 10-27-16,3 3-9 0,-2 9-36 0,1 2 41 16,-1 3-1-16,1 5-40 15,-1 3 10-15,-1-5-41 0,1 3 31 0,-2 0 0 0,0-5 0 0,0 0-42 16,0-1 51-16,0-9-9 0,0-4 33 0,0-5-33 16,0-3 0-16,0-5-3 0,1-3 12 0,3 0-14 15,2-8 3-15,1-13 80 16,3 0-40-16,1-5 1 0,3-5-30 0,-3 3-37 0,2-4 0 15,0 0 28-15,2 0 0 0,-3 2-73 16,2-4 45-16,-2 7-8 0,-3 3-44 0,-1 0 33 16,1 2 0-16,-2 4 0 0,-1 0 5 0,-4 8 5 15,1 6 19-15,-2 0-65 0,-1 3 27 0,0 1-19 47,0 0 43-31,0 0-81-16,0 0 37 0,0 0-7 0,0 5 43 0,0-1-180 0,-1-4 80 15,-2 3 36-15,3-1-242 0,0 1 137 0,0-2 67 0,0-1-228 0,0 0 139 0,0 0 83 0,0 0 37 0</inkml:trace>
  <inkml:trace contextRef="#ctx0" brushRef="#br0" timeOffset="43602.15">18896 7386 1616 0,'-3'-4'0'0,"-2"-1"0"0,2-1 0 0,0 5 0 0,-1-3 0 0,3 3 0 0,-1 1 0 0,1 0 0 0,1 12 235 0,-2 3-99 0,2 10 163 0,-2 5-135 0,2 6-64 15,-2 6-31-15,-1 6 55 16,-1 7-33-16,1-1-11 0,-1 6-43 0,-2 1-38 0,2 1-1 0,-2-2 39 16,-4 4 9-16,4-16-54 0,0-10 0 15,0-2 45-15,4-11-248 0,0-3 124 16,-2-3 57-16,4-15-430 0,0-4 198 0,0 0 123 15,0-2 13-15,0-9-370 0,8-7 220 0,1-3 124 16,0-6 58-16</inkml:trace>
  <inkml:trace contextRef="#ctx0" brushRef="#br0" timeOffset="43905.78">18998 7810 967 0,'0'3'0'0,"0"3"0"0,0 2 0 0,-1 1 0 0,1 4 0 0,-3 3 0 0,-1 5 0 0,0 3 250 0,-1 0-107 0,2 3-53 15,-2 2 193-15,2-1-123 16,0 1-52-16,2-7-11 0,1-3-30 0,0-5 0 0,0-3-31 0,0-4-89 16,0-1 54-16,0-6-9 15,1 0 45-15,9-13-86 0,2-5 44 0,-1-6-1 0,5-3 51 0,-3 1-114 16,3-2 47-16,0 2-10 16,0-1 6-16,2 0-3 0,-3 6 0 0,-2 2 140 0,-1 3-54 15,-1 5-26-15,0 4 1 0,0-2 61 0,-3 6-41 16,-2 3-8-16,-1 7 0 0,-2 10 105 0,-1 3-59 15,-2 7-7-15,0-2-10 0,0 4-69 16,0 0-1-16,0-1 32 0,0-2-69 0,0 3 43 16,0-6-9-16,0-5-309 0,0-3 162 0,-2-3 65 15,2-5 47-15,0-2-596 16,0-5 302-16,2 0 146 0,7-8 73 0,-1-6-357 16</inkml:trace>
  <inkml:trace contextRef="#ctx0" brushRef="#br0" timeOffset="44241.95">19400 7718 1760 0,'0'0'0'0,"0"2"0"0,0 3 0 0,-1 2 0 0,-2 5 0 0,-2 2 0 0,2 6 0 0,0 3 0 0,-2 7 265 0,4-1-118 0,1 4 22 16,0-1-66-16,0 0-33 16,0-3-1-16,4 3 7 0,4-11-8 0,3-2-32 0,1-6 0 0,2-3-99 15,0-6 50-15,5-1 33 16,-2-3-8-16,1-7-170 0,0-10 97 0,0-6 49 0,3-1-248 15,-4-4 97-15,-1-4 82 0,1 0-156 16,-1-3 103-16,1-1 41 0,-1-5 20 0,0 7-8 16,-3 0 1-16,1 2 43 15,-5 5 1-15,-2 2 63 0,3 0-40 0,-7 14 8 16,-1 4 248-16,-2 5-139 0,0 2-71 0,0 0-23 0,-3 12 414 0,-6 8-207 16,1 3-102-16,2 3-6 0,-3 4 230 0,5 3-151 15,-2 2-67-15,4-1 32 16,2-1-59-16,0 0-28 0,0-1-1 0,0-1-41 15,5 4 21-15,7-8-8 0,1 0-1 0,2-7-279 16,1-2 140-16,1-3 69 16,2-2-658-16,-2-7 346 0,2-6 114 0,-2 0-683 0</inkml:trace>
  <inkml:trace contextRef="#ctx0" brushRef="#br0" timeOffset="49394.62">20310 7842 1490 0,'0'0'0'0,"0"0"0"0,0 1 0 0,0-1 0 0,0 2 0 0,0 2 0 0,0-1 0 0,0 2 575 0,0 1-269 0,0 1-135 15,0 1 169-15,4 0-152 0,0 1-66 0,2-2 20 16,0 2-52-16,1-2-27 0,-2 0 0 0,3-1-15 15,-1 0-3-15,-2 0-8 0,1-2 0 0,-3-1-67 16,2 1 33-16,-2-4 1 0,-1 4 42 0,3-2-96 16,-3-1 43-16,0-1 1 0,-1 0-429 0,-1 0 200 15,2 0 121-15,-2 0-422 16,0 0 249-16</inkml:trace>
  <inkml:trace contextRef="#ctx0" brushRef="#br0" timeOffset="53249.09">8966 6977 919 0,'-5'-7'0'0,"0"-1"0"16,1 2 0-16,1 0 0 0,-1 1 0 0,3 1 0 0,-1 1 0 0,1 1 345 0,1 0-157 0,0 0-76 0,0-1-37 0,0 3 154 0,0-1-96 0,4-3-38 16,3 4 147-16,1 0-103 0,4 0-50 0,-1 0 45 15,3-2-48-15,6 0-15 0,-1 0-9 0,3 1 128 16,4 0-76-16,6-1-38 0,6-1 0 15,9-2-19-15,4-1-19 0,9 1 0 16,8-2 102-16,7 3-52 0,6-2-24 0,13 3 9 16,-12 3-15-16,1-2-58 0,-4-1 0 0,0 3 0 31,-5 0 0-31,6 0 0 0,-22 0 0 0,-9 0 0 0,-3 3 0 0,-6-1 0 16,-2-2 0-16,1 0 0 0,-14 0 0 0,-3 0 0 15,0 0 0-15,-3-2 0 0,-4-6 0 0,1 1 0 0,-8 2 0 0,-3 1 0 16,-3-2 0-16,-1 0 0 0,-1 3 0 0,0-2 0 15,0 3 0-15,0-3 0 0,-1 0 0 0,-6 0 0 16,0 0 0-16,-3 3 0 16,-1 2-271-16,-4 0 73 0</inkml:trace>
  <inkml:trace contextRef="#ctx0" brushRef="#br0" timeOffset="54846.21">20792 7670 2343 0,'8'2'0'15,"0"3"0"-15,2-1 0 0,0 3 0 0,3 1 0 0,0 0 0 0,0 1 0 0,4 3 0 0,-2-1 176 0,3 2-69 0,2-1-3 0,-5-1-38 0,2 0 1 16,-2 1-29-16,0 0-53 16,-2-4 27-16,2 4 10 0,-8-6 16 0,2 1-235 0,-3 1 117 0,-1-4 60 15,-1-2 28-15,-1 3-494 0,-1-5 243 0,-2 0 65 16,0 0-322-16,0 0 231 0,0 0 115 0,0 0-252 15,0-5 189-15</inkml:trace>
  <inkml:trace contextRef="#ctx0" brushRef="#br0" timeOffset="55191.89">21252 7557 747 0,'1'-9'0'0,"-1"0"0"0,0 1 0 16,0 1 0-16,2-3 0 0,-2 6 0 0,0 1 544 0,1-3-253 15,-1 4-126-15,0 1-63 0,2-2 280 0,-2 3-176 0,0 0-84 0,0 0 88 0,0 0-87 32,0 4-41-32,0 7 67 0,-2 3-60 0,-2 5-26 0,-5 5 1 0,-3 4 13 15,0 6 11-15,-4 4-50 0,0 3 0 0,-4 7-42 16,-2 3 42-16,-3 5 0 0,-6 12 10 0,2-6-107 16,-2 3 49-16,-2 1 24 0,5-5-90 0,0-6 55 15,1 3 16-15,7-20-7 0,4-8-14 0,3-6 41 16,3-3-28-16,4-6 85 0,-1-2-32 0,6-11-3 15,1-2-31-15,0 0 12 0,0 0-1 0,0 0-5 16,0-2 25-16,0 1 22 16,0-5-27-16,0 3-11 15,0 0 34-15,0 1-37 0,0-2-18 0,0 2 0 0,0-2 0 0,-3 4 0 16,3-3 0-16,-1 2 0 16,-1 1 0-16,1-3 0 0,-1 3 0 0,0 0-67 0,2 0 13 0,-1 0 31 15,-1 0 6-15,1 0-601 16,-2 0 269-16,2 0 156 0</inkml:trace>
  <inkml:trace contextRef="#ctx0" brushRef="#br0" timeOffset="60480.27">21723 7729 1465 0,'0'0'0'0,"0"0"0"0,0 0 0 16,0-2 0-16,0 0 0 0,0 1 197 0,0-3-80 0,0 2-32 0,0-1 249 0,0 0-149 0,5 2-75 16,2-3-37-16,1 3 192 0,5-2-105 0,0 0-67 0,2 2-19 0,-1 1 0 15,3 0-38-15,-1 0-221 0,3 0 120 0,-3 0 45 0,0 0 29 16,-1 0-444-1,2 0 236-15,0 0 127 0,-3 4-16 0,-1-1-294 16,-3-1 123-16,-2 3 111 0,-2 4 56 0</inkml:trace>
  <inkml:trace contextRef="#ctx0" brushRef="#br0" timeOffset="60672.76">21805 7950 2065 0,'-8'2'0'0,"0"0"0"0,1 2 0 0,0-1 0 0,2 2 0 0,1-2 0 0,1 2 350 0,3-1-157 0,0 0-78 0,6 0 412 16,9 1-246-16,0 0-113 0,8-1-71 0,0-2 38 16,1 2-135-16,2-4 0 0,1 2 0 0,1-1 0 15,-6-1 0-15,2 2 0 0,-2-2-102 0,-2 0-73 16,0 0 105-16,1 0-571 16,-6 0 289-16,-4 0 182 0,0 0-35 0,-3 0-665 0</inkml:trace>
  <inkml:trace contextRef="#ctx0" brushRef="#br0" timeOffset="64040.85">22743 7736 802 0,'-7'-7'0'16,"-2"2"0"-16,1-1 0 0,4 1 0 0,-3 0 0 0,3 1 0 0,0-1 101 0,1-1-23 0,3-1 109 0,0 0-75 0,0 0-38 0,3 0 0 0,7-1 17 47,0 3-32-47,8-2 1 0,-1 2-24 0,0 1 89 0,2 3-44 0,1-1 8 0,-1 2-52 0,-1 0 56 0,-2 0-29 0,1 10 1 15,-2 0-56-15,0 4 37 0,-4 2-10 0,-4 5-62 16,0 2 27-16,-6 2-1 0,-1 2 37 0,0 4-27 15,-1-2-9 1,-13-3 35-16,0 5-28 0,-6-2-16 0,-4-4 4 0,-1 3 6 0,1-8-14 0,0-3 1 16,-3-4-12-16,3-4 34 15,3-2-163-15,-1-2 77 0,5-5 33 0,5 0-295 0,4-2 150 0,5-13 82 16,3 0 24-16,2-6-368 16,16-3 210-16,5-5 102 0</inkml:trace>
  <inkml:trace contextRef="#ctx0" brushRef="#br0" timeOffset="64213.39">23043 7590 928 0,'-7'-3'0'0,"-2"1"0"0,1 2 0 0,0 0 0 0,-3 0 293 0,-2 9-129 15,-1 5-54-15,0 6-41 0,2 4 559 0,1 1-295 0,0 5-149 16,3 1 278-16,2 8-204 16,6-6-116-16,0 0-56 0,6 1-26 0,9-4 1 15,6 1-15-15,2-8-469 0,4-2 230 0,2-5 114 16,1-3 58-1,-2-4-299-15,2 3 188 0,-8-7 79 0,1-5-32 0,-3 0-784 0</inkml:trace>
  <inkml:trace contextRef="#ctx0" brushRef="#br0" timeOffset="64395.9">23249 7712 1291 0,'-9'-5'0'0,"0"1"0"0,2 0 0 0,1 2 0 0,4 1 0 0,1 1 319 0,-1 0-141 0,2 0-62 0,0 4 230 0,0 7-154 0,5 0-78 0,6 2-39 16,3 1-238-16,-2 2 109 0,2-2 40 0,0 2 26 0,-2-4-233 0,4 1 129 0,-1 0 64 0,2 2-580 0,-3-9 304 15,0 2 154-15,0-5-347 0,0 0 231 16</inkml:trace>
  <inkml:trace contextRef="#ctx0" brushRef="#br0" timeOffset="64612.32">23522 7553 1196 0,'1'-25'0'0,"0"8"0"0,0 1 0 0,-1 5 0 0,0 5 0 0,0 1 0 0,0 3 0 0,0 2 0 0,0 0 408 0,0 7-185 16,0 13-94-1,-1 6-46 1,-3 7 310-16,-4 6-183 0,-2 8-87 0,-4 7-43 0,0 7 229 0,-4 5-137 0,-5 12-58 0,0-6 32 0,-1 8-55 16,-4 5-27-16,1 2-61 0,-1-3 34 0,0 3 8 15,8-19-8-15,8-13-348 0,1-7 174 0,5-10 87 16,0-11 43-16,3 1-518 0,2-16 264 0,1-7 61 15,0-5 89-15,0 0-367 0,0 0 221 0,0-5 101 16,0-7-115-16,0-4 117 16</inkml:trace>
  <inkml:trace contextRef="#ctx0" brushRef="#br0" timeOffset="65354.22">23916 7811 1692 0,'-3'-4'0'15,"-4"1"0"-15,2 0 0 0,0 2 0 0,-1-4 0 0,4 5 0 0,0-2 0 0,1-1 257 0,1 3-111 0,0 0-54 0,0 0 86 0,0 0-70 0,0 0-27 16,0 0-9-16,0 0-226 15,0 0 95-15,0 0 48 0,3 0-190 0,-1 0 114 0,5 0 62 0,-2 0 31 16,2 0-675-16</inkml:trace>
  <inkml:trace contextRef="#ctx0" brushRef="#br0" timeOffset="74023.02">24268 7623 733 0,'-4'-7'0'0,"-1"2"0"0,1-2 0 0,2-1 0 0,2 4 0 0,0-5 288 16,0 3-130-16,0-1-60 0,7 1 182 0,6 0-121 16,5 4-61-16,2-1 12 0,1 0-41 0,4 3 1 15,0 0-33-15,-1 6 8 0,3 5-7 0,1 3 9 16,-6 1-9-16,-1 7-49 0,-1 0 25 0,-5 3 0 16,-1 4-27-16,-5 4 35 15,-4-5-10-15,-5 3 26 0,0 1-42 0,-3-1 18 16,-9 3-3-16,-7-6 34 0,-3-3-26 0,0-7 2 15,-4 0 1-15,-1-7-25 16,-2 2 4-16,4-13 19 0,-1 0 6 0,1 0-160 31,1 0 72-31,2-11 37 0,-3-2-332 0,11-2 173 0,3-4 69 0,5 4 48 0,5-6-329 0,1 2 179 0,1-5 80 16,16 1-234-16,5 0 166 0</inkml:trace>
  <inkml:trace contextRef="#ctx0" brushRef="#br0" timeOffset="74210.6">24657 7489 1131 0,'0'-14'0'0,"0"5"0"0,0 3 0 16,-3 3 0-16,-4 0 0 0,-4 3 486 0,-2 0-215 0,1 6-121 0,-5 12-57 15,-1 3 144-15,1 8-99 0,-2 6-51 0,3 6 261 0,6 0-160 16,0 3-75-16,7-1-38 0,3 4 197 0,0-2-117 16,16 6-49-16,7-12-219 15,12-10 75-15,2 0 39 0,5-8-1 0,4-5-609 31,2 1 333-31,-7-11 152 0,1-1 81 0,0-5-492 0</inkml:trace>
  <inkml:trace contextRef="#ctx0" brushRef="#br0" timeOffset="75816.83">24732 7122 753 0,'-3'-5'0'0,"0"1"0"0,-1-3 0 0,4 4 132 0,0-2-47 15,0 2-24-15,4-3 0 0,9 5 225 0,5-1-115 16,3-1-71-16,2 3-32 0,2 0 58 15,-1 3-44-15,2 6 0 0,0 2-81 0,-3 3-10 16,-3 2 46-16,-4 4-55 0,-3-1 27 16,-6 5 0-16,-2 1 37 0,-3-1-3 0,-2 0-6 0,-6 0 0 31,-5 0 0-31,-8-4-37 0,-1 1 3 0,-1-7 24 0,0-6-30 0,-2 0-59 16,3-4 41-16,0-4 14 0,0 0-349 0,8 0 176 0,4-6 78 15,2-8-416-15,6-7 241 0,0-1 120 16,6-6 50-16</inkml:trace>
  <inkml:trace contextRef="#ctx0" brushRef="#br0" timeOffset="75984.38">25020 7035 1205 0,'1'-4'0'0,"-1"-2"0"0,0 4 0 0,0 0 0 0,0-1 0 0,0 2 0 16,0 1 506-16,0 0-235 0,-2 7-117 0,-2 4-58 0,-1 4 133 0,2 4-87 0,-2-2-57 15,5 4-24-15,0 1 112 0,0 1-68 0,0 0-25 0,6-1-192 0,5-1 75 0,5 1 37 0,-2-1-418 0,6-3 227 0,2 2 124 0,-2-8 47 0,2 1-603 16,-1-5 255-16,-2-4 167 0,1-2 76 0</inkml:trace>
  <inkml:trace contextRef="#ctx0" brushRef="#br0" timeOffset="76154.92">25222 7074 1169 0,'-8'0'0'0,"2"0"0"0,1 0 0 0,2 0 0 0,-3 0 0 16,5 0 0-16,1 0 264 0,0 0-114 0,0 6 178 0,1 0-146 0,5-3-63 16,2 5-45-16,2-1-233 0,1 2 98 0,-1 0 49 15,1 1 25-15,1 0-485 0,-2 0 246 0,0-1 126 16,-1 0 63-16,0-1-289 0</inkml:trace>
  <inkml:trace contextRef="#ctx0" brushRef="#br0" timeOffset="76354.42">25405 7007 1790 0,'-2'-4'0'0,"0"-2"0"0,-1 3 0 0,-1-2 0 0,0 4 0 0,3 1 0 0,-4 0 0 0,3 4 0 0,-1 11 0 0,-2 6 272 0,1 3-123 0,-2 7-55 0,-2 3 252 16,-1 8-154-16,2 1-77 16,-6 8-30-16,3-4 8 0,-1 0-28 0,0 1 1 15,2-4-29-15,-1-5-220 0,1 2 120 0,3-12 45 16,3-7-157-16,-2-7 105 0,4-5 54 0,1-6-544 15,0 1 278-15,0-5 65 0,0 0 94 0,1-12-395 16,8-5 240-16</inkml:trace>
  <inkml:trace contextRef="#ctx0" brushRef="#br0" timeOffset="76534.88">25462 7221 2211 0,'0'0'0'0,"0"0"0"0,0 0 0 0,0 0 0 0,0 0 0 16,2 0 0-16,0 0 0 0,1 0 0 0,4 0 322 0,3 0-142 0,1 0 11 16,4 0-68-16,2 0-47 0,1 0-1 0,3 0-171 0,0 0 66 0,3 0 43 15,-1 0-10-15,-1 0-439 0,0 3 237 16,-2-3 118-16,-3 0 59 0,2 0-718 0,-6 0 366 0</inkml:trace>
  <inkml:trace contextRef="#ctx0" brushRef="#br0" timeOffset="76744.83">25918 7011 1044 0,'-1'0'0'0,"-1"0"0"0,0 0 0 16,1 0 0-16,-1 0 254 0,2 3-109 0,0 1-45 16,0 6-36-16,0-1 478 0,0 6-253 0,0 4-126 0,2 3-63 15,-1 7 166-15,3 3-119 16,-1 4-55-16,-3 2-108 0,2 2 26 0,-1-2 0 0,2 3-241 15,-1-9 129-15,-2-2 69 0,0-4 36 0,0-7-171 16,0-2 103-16,0-2 60 16,0-11-77-16,0-2-484 0,-2-2 256 0,-2 0 136 0</inkml:trace>
  <inkml:trace contextRef="#ctx0" brushRef="#br0" timeOffset="78150.89">25920 7820 1723 0,'-2'0'0'15,"1"0"0"-15,-3-1 0 0,3 0 0 0,-3-2 0 0,2 1 0 0,2 2 0 0,-3-1 0 0,3 1 512 0,0 0-229 16,0 0-128-16,0 0-59 0,0 0 184 0,3 0-122 0,1 0-61 47,3 1-21-47,-2 4 13 0,4-4-26 0,-2 4-1 0,1-5-60 0,0 0 0 0,-3 3 43 0,3-1-121 0,-2 0 56 0,-2-2 28 15,0 0 0-15,0 0-340 0,1 0 188 0,-2 0 35 16,0 0 61-16,-2 0-718 0,3 0 364 0</inkml:trace>
  <inkml:trace contextRef="#ctx0" brushRef="#br0" timeOffset="78901">26470 7478 818 0,'-3'-13'0'0,"-1"5"0"0,2 0 0 0,-1 1 0 0,2 0 0 0,1 1 366 0,-1 6-165 16,1-2-82-16,0 2-41 0,0 0 169 0,0 5-97 15,0 10-61-15,0 9-26 0,0 3 156 0,0 6-91 0,1 6-46 16,1 5 222-16,2 2-139 16,0 1-64-16,0 1 15 0,0 4-40 0,1-2 0 15,3 9-31-15,-3-8-122 16,0-1 57-16,0-3 28 0,-2-4 1 0,0 3-105 0,-1-14 61 0,-1-6 36 15,-1-6 0-15,0-4-17 0,0-9-9 16,0 0 31-16,0-7-130 0,0 0 62 16,0-1-4-16,-1-5-36 0,-4-3 31 0,0 1 20 0,-1-1-11 15,2-1-370-15,1-2 198 0,-1 1 99 16,3-2 49-16,1-1-497 0,0-1 278 0</inkml:trace>
  <inkml:trace contextRef="#ctx0" brushRef="#br0" timeOffset="79157.32">26818 7831 1568 0,'-2'0'0'0,"0"-4"0"0,1 1 0 0,1-1 0 0,0 2 0 0,7-3 0 0,9 3 581 16,6-2-272-16,7 0-128 0,5 1 35 0,6-2-90 15,6 0-45-15,4 1 97 0,8 1-63 0,-8-1-43 16,3 3-1-16,-7 0-175 0,-1 1 70 0,-5 0 35 16,-1 0 9-16,-13 0-359 0,-7 0 192 0,-5 1 96 15,-7 3 49-15,-3 0-665 16,-1 0 319-16,-3-4 141 0,0 3-335 0,-11-1 259 0</inkml:trace>
  <inkml:trace contextRef="#ctx0" brushRef="#br0" timeOffset="79359.77">27210 7458 895 0,'-8'-5'0'16,"2"2"0"-16,0 2 0 0,3-1 0 0,1 2 0 0,2 0 502 0,0 11-234 0,0 9-116 16,2 3-58-16,8 8 414 0,-3 7-227 0,5 3-128 0,-5 2 154 0,2 10-135 15,-1 1-68-15,-3 4-101 16,2 5 42-16,-4-13-10 0,-1 0 1 0,-1-4-405 15,-1-3 203-15,0-7 100 0,0 1 61 0,0-11-655 16,0-8 341-16,-5-5 66 0,1-7 119 0</inkml:trace>
  <inkml:trace contextRef="#ctx0" brushRef="#br0" timeOffset="82334.98">28019 7697 1362 0,'-15'-8'0'0,"1"1"0"0,2-1 0 0,3 4 0 16,4-2 0-16,4 3 0 0,1-2 0 0,0 1 0 0,1-3 162 0,16 2-67 0,2 1-29 0,6 1 62 0,0 1-46 0,6 2 0 31,0 0-36-31,-3 2 94 0,-1 5-52 0,1 6-25 0,-3-2 0 0,-3 2 27 0,6 4-17 0,-10 0-10 15,-2 1-43-15,-3 2 17 16,-3 2 0-16,-3 0-14 0,-5 4 23 0,-2-2-9 0,-2 1 0 16,-15 0 11-16,-7 0-11 0,-4 0 9 15,-3-7-9-15,-4 0-19 0,-2-1 19 0,-2-7-1 16,1 1-7-16,-2 0-71 0,6-4 28 0,3-5 0 16,-1-2-250-16,6 0 137 0,3 0 58 0,2 0-333 15,12-5 178-15,4-2 97 0,5-3 28 0,0-3-305 31,8-6 183-31,12-3 83 0,6-1 55 0,6-4-143 0,2-2 95 0</inkml:trace>
  <inkml:trace contextRef="#ctx0" brushRef="#br0" timeOffset="82537.42">28365 7542 832 0,'9'-11'0'0,"-3"1"0"0,-1 3 0 0,-2 3 0 0,-3 4 0 0,0 0 150 47,-8 4-56-47,-6 13-29 0,-3 5 515 0,-2 3-262 0,4 3-145 0,-2 2-69 0,6-1 415 0,-2 3-242 0,5-2-119 0,1 4 128 0,6-5-129 0,1 5-60 31,0-6-30 16,12 2-184-47,6-1 78 0,4 0 46 0,2-8-8 0,5-3-434 16,0-1 236-16,3-7 118 0,-2-3-240 0,3 0 186 0,-6-7-19 0,0 0 77 0,-4-5-578 0,-3-8 309 0,-2-3 155 0,2-1-334 0</inkml:trace>
  <inkml:trace contextRef="#ctx0" brushRef="#br0" timeOffset="82771.81">28558 7296 1673 0,'-12'-14'0'0,"8"2"0"0,4 5 0 0,0-2 0 0,4 3 0 0,15-1 0 0,5 1 0 0,4 5 171 0,-1-2-67 0,2 3-34 16,-3 0 176-16,0 3-105 0,2 6-43 0,-8 2 0 15,-6 5-31 1,-3-1 0-16,-5 6-30 0,-6 1 10 0,0 4 0 0,-7-1-11 15,-10-1 1-15,-5 2 29 0,-1-3 0 0,-3-4-29 0,-3 2-28 0,3-6-10 32,-1-1 38-32,2-5 0 0,1-3-100 0,2-3 45 0,-2 0 35 0,10-3-480 15,2 0 232-15,4-6 96 0,7-2 64 0,1-8-595 16,1 2 306-16</inkml:trace>
  <inkml:trace contextRef="#ctx0" brushRef="#br0" timeOffset="83203.44">28875 7187 355 0,'0'-6'0'0,"0"0"0"0,0 1 0 0,0 3 0 0,0-3 0 0,0 1 0 0,0-1 251 16,0 3-112-16,0-1-51 0,0 1-25 15,0 1 130-15,0 0-77 0,-2 1-31 0,0 0 89 0,-3 1-69 16,-1 9-34-16,-3 2 0 16,-1 2 175-16,1 3-109 0,1 2-50 0,-3 1 164 0,5 0-108 0,1 1-52 15,0 0-18-15,5-1 19 16,0 0-27-16,0-2-1 0,0 1-27 0,5-4-68 16,6 4 42-16,3-5-8 0,0-3 34 0,5 0-386 15,-3-4 193-15,3-1 96 0,1 0-694 0,-1-4 367 16,-1-2 152-16,1 0-322 0,0 0 279 15</inkml:trace>
  <inkml:trace contextRef="#ctx0" brushRef="#br0" timeOffset="83424.53">29027 7236 1514 0,'-5'-5'0'0,"0"1"0"0,1 1 0 0,-1-1 0 0,4 2 0 0,0 1 0 0,1 1 0 0,0 0 0 0,0 0 446 0,0 7-209 0,7 3-100 16,1 1 85-16,0 2-93 0,4-1-46 16,-1 3-14-16,-2 0-205 0,2 1 86 0,-2-1 43 15,1-1 1-15,0-1-158 0,-2 0 109 0,0-1 42 16,-1-3-556-16,3 2 294 0,-5-5 60 0,6 0 100 16,-2-4-443-16,-1-2 260 15</inkml:trace>
  <inkml:trace contextRef="#ctx0" brushRef="#br0" timeOffset="83706.78">29287 7127 1570 0,'0'-3'0'0,"-2"1"0"0,-3 1 0 0,-1 0 0 0,4 1 0 0,-3 0 0 0,0 0 0 0,-1 1 0 0,1 9 261 16,-2 4-117-16,-1 2-54 0,1 5 201 15,-3 7-127-15,-1 3-64 0,-4 7-22 0,-1 1 27 0,-1 8-34 16,-2 3 0-16,-1 1-70 0,0 2 36 0,-3 5 9 15,5-12-9-15,2-4-62 16,1-1 32-16,3-7-1 0,2-3 31 0,0 2-22 16,5-13-10-16,1-2 18 15,2-7-22-15,2-1-3 0,0-3 27 0,0-2-27 0,0-5 27 0,0 0-11 16,0 0 4-16,0 0-92 16,0-3 44-16,0 3 2 0,0-4 41 0,0 1-238 0,0 0 111 0,0-2 46 15,0 0 29-15,0 1-497 0,0-2 250 16,0 0 124-16,0 1-488 0,0 1 306 0,0-3 145 15</inkml:trace>
  <inkml:trace contextRef="#ctx0" brushRef="#br0" timeOffset="84701.86">29633 7304 850 0,'-2'-10'0'0,"-1"-2"0"16,2 5 0-16,-2 0 0 0,1 2 0 0,1 0 0 0,-1 1 0 0,2 2 312 0,0-1-142 15,0 3-67-15,0 0-32 0,0 9 130 0,-2 8-82 0,1 4-32 16,-1 7 82-16,-2 6-65 0,1 6-34 0,-3 3 0 16,0 2 138-16,2 5-76 0,-4-3-52 0,2 1-18 15,0 2 0-15,-3 1-24 0,2 0-1 0,-5 6-72 16,5-12 31-16,0-3 1 0,0-3 40 0,0-7-222 16,1-2 112-16,0-2 59 0,3-13-388 0,2-5 176 15,1-7 108-15,0-3 10 0,0 0-173 0,0 0 113 16,1-6 69-16,5-8-314 0,6-3 187 0</inkml:trace>
  <inkml:trace contextRef="#ctx0" brushRef="#br0" timeOffset="85040.09">29704 7758 625 0,'0'2'0'0,"0"-1"0"0,0 4 0 0,0 0 0 0,0 2 0 0,0 3 407 0,0 3-184 16,0 1-84-16,0 4 162 0,0 1-132 0,0 1-66 0,0 1-11 15,0 0-17-15,0-3-10 0,0-1-28 16,0-5-31-16,0 1 0 0,0-4 31 16,0-1 10-16,0-3-117 0,0-3 54 0,0-2 26 15,0-2 1-15,5-9-63 0,2-4 55 0,4-5-11 16,1 1-93-16,1-5 37 0,3 0 36 0,0 1-16 16,1-1 40-16,-2 6-11 0,-1 1 9 15,1 4 52-15,-3 3-26 0,0 3 1 0,1 1-20 0,-3 5 93 16,-1 1-45-16,-2 2-14 15,0 14-1-15,-1 2 113 0,-2 6-45 0,-3 0-41 0,1 0-34 0,-2 3 16 16,0-1-11 0,0 1 21-16,0 0-192 0,0-4 80 0,-2-2 40 0,0-5-137 15,1-2 86-15,-3-3 28 16,3 0 7-16,-2-8-438 0,2 1 197 0,1-4 120 16,0 0 59-16,0 0-296 0,0-7 168 0,1-7 99 0</inkml:trace>
  <inkml:trace contextRef="#ctx0" brushRef="#br0" timeOffset="86330.09">30138 7707 862 0,'-5'-8'0'0,"-2"-2"0"0,1 2 0 0,2-2 0 0,1-1 0 0,-2-1 0 0,3 2 313 15,2-3-139-15,0 4-68 0,0-1-35 0,0 3 71 16,2-3-43-16,4 3-36 0,6 2-1 0,0 1-25 16,5 3-1-16,2 1 0 0,1 0 122 0,-1 0-65 15,1 11-29-15,-1 2-2 0,-1 5-26 0,-1-1 0 16,1 5 10-16,-6-1-39 0,-4 4 29 15,-3 0 1-15,-2 0-1 16,0 3-48-16,-3 2 33 0,0-6-8 0,-8 2-16 0,-3 0 1 16,-6-2 18-16,-5 0 14 0,1-3-73 0,-3-4 29 15,1-3 8-15,-1-4-89 0,2-3 47 0,-4 1 30 16,6-8-17-16,3 0-175 0,-2 0 92 0,6-2 53 16,1-11 11-16,0 2-275 0,7-4 151 0,4 0 70 15,1-3-115-15,0-2 93 31,10 1 47-31,5-6 14 0,5 5-304 0,4-1 169 0</inkml:trace>
  <inkml:trace contextRef="#ctx0" brushRef="#br0" timeOffset="86500.82">30477 7589 1297 0,'2'-2'0'0,"-2"0"0"0,0-1 0 0,0 2 0 0,0-2 0 0,0 3 0 0,0 0 311 0,-8 0-128 0,-2 3-78 0,-4 8 500 0,1 5-284 0,-4 4-143 0,2 4-70 0,-1 5 256 16,6 1-168-16,2 4-80 0,5 3-111 15,3 1 32-15,0 2-1 0,8 4 9 0,10-10-205 16,6 2 98-16,2-7 49 16,6-3-719-16,-1-2 385 0,7-3 172 15,-1-13 97-15,4-5-103 0</inkml:trace>
  <inkml:trace contextRef="#ctx0" brushRef="#br0" timeOffset="88571.43">31003 7697 1688 0,'-5'-3'0'0,"-1"-2"0"0,-2-1 0 0,4 5 0 0,-1-2 0 0,0 1 0 0,1 2 0 0,-1-3 279 0,4 1-125 16,-2 2-59-16,2 0 160 0,-1 0-109 0,2 0-55 16,-2 0-187-16,2 0 62 0,0 0 36 0,0 0-1 15,0 0-561-15,0 0 308 0,0 2 140 16,7 1-619-16</inkml:trace>
  <inkml:trace contextRef="#ctx0" brushRef="#br0" timeOffset="88761.92">31288 7502 1864 0,'0'0'0'15,"0"0"0"-15,0 0 0 0,0 0 0 0,-2 0 0 0,2 0 0 0,0 0 0 0,0 0 0 0,0 0 607 0,0 5-276 0,2 2-151 0,7 3-50 16,0 2-47-16,5 0-23 0,-1 3 1 0,3-1-193 16,0 1 81-16,1-1 43 0,1 0 1 0,1 1-605 15,-1-2 325-15,3 2 171 0</inkml:trace>
  <inkml:trace contextRef="#ctx0" brushRef="#br0" timeOffset="89026.21">31749 7347 2342 0,'0'-9'0'0,"0"4"0"0,0 0 0 0,-1 1 0 0,1 4 0 0,-2 0 0 0,0 0 0 0,-3 11 0 0,-5 12 376 0,2 8-169 16,-9 9-86-16,-1 9 171 0,-8 12-118 0,-1 4-73 16,-6 8 217-16,-2 11-318 15,-9 8 0-15,0 2 0 0,-7 9 0 0,10-20 0 16,2-8 0-16,2-6 0 0,8-11 0 0,4-9 0 15,2-1 0-15,9-15 0 0,1-8 0 0,1-4 0 16,6-6 0-16,-1-6 0 0,3-4 0 0,4-5 0 16,0 0-74-16,0 0-6 0,0-4-6 0,0-1 28 15,0 2-162-15,0-1 94 0,0 0 44 0,0-1-561 16,0 1 303-16,0 3 151 0</inkml:trace>
  <inkml:trace contextRef="#ctx0" brushRef="#br0" timeOffset="90688.55">21569 9182 1206 0,'-10'0'0'0,"1"0"0"0,0 0 0 0,-1 0 0 0,5 2 0 0,0-2 324 16,2 2-145-16,3-2-71 0,0 3-27 0,1-2 190 16,14 2-118-16,8-2-59 0,7 3-29 0,2-2 335 15,4 1-174-15,0 0-99 0,0-3 47 0,-2 2-69 16,-1 1-34-16,-2 1-323 16,5-1 152-16,-10 0 64 0,-1 1 36 0,-3-2-762 15,-5 3 398-15,-3 2 199 16</inkml:trace>
  <inkml:trace contextRef="#ctx0" brushRef="#br0" timeOffset="90847.88">21672 9569 2294 0,'-9'2'0'0,"1"1"0"0,1-1 0 15,3 0 0-15,-1 1 0 0,5 1 0 0,0-3 0 0,2 3 415 0,11-2-190 0,8-2 453 0,6 0-359 0,1 0-319 0,3 0 0 0,0 0 0 16,0 0 0-16,0-4 0 0,2 1 0 15,-4-1-874-15,1-1 437 0,-3 4 237 16</inkml:trace>
  <inkml:trace contextRef="#ctx0" brushRef="#br0" timeOffset="93705.97">22792 9244 1559 0,'-8'0'0'0,"0"0"0"0,-2 0 0 0,4 0 0 0,2 0 0 0,1 0 0 0,1 0 0 0,2 3 262 16,0 4-104-16,0 2-65 0,5 2 322 0,7 1-190 15,3 4-94-15,0-2-38 0,2 4-19 16,1-1-9 0,1 0-29-1,-4 2-211-15,2-1 106 0,-2 3 52 0,2-1 36 0,-6-2-459 0,-2 0 238 0,-1-1 83 16,-3-1 72-16,1-2-632 0,0 1 312 0,-2-7 169 0,-2-3-115 0</inkml:trace>
  <inkml:trace contextRef="#ctx0" brushRef="#br0" timeOffset="93917.91">23092 9191 1476 0,'0'-5'0'0,"0"1"0"0,0 1 0 0,-2 1 0 0,-5-1 0 0,5 3 0 0,-3 6 0 0,-1 11 0 0,-2 7 600 0,-1 7-283 0,-1 7-130 16,1 6-80-16,-2 2 304 0,0 5-187 0,0 7-94 15,-3 2-47-15,2 3 45 0,2-7-50 0,0-5 0 16,0-1-254-16,1-5 107 16,0-5 53-16,-1 5-155 0,4-17 100 0,1-4 53 0,-1-6 28 15,3-2-455-15,-1-8 228 0,2-2 27 16,2-6 88-16,0 0-420 0,0 0 243 0,0-6 121 0,0-6 61 16,5-6-389-16</inkml:trace>
  <inkml:trace contextRef="#ctx0" brushRef="#br0" timeOffset="94348.3">23422 9402 1323 0,'-6'-10'0'0,"-2"0"0"0,2 3 0 0,-1-7 0 0,3 2 0 0,1-1 0 0,1-1 0 0,2-1 467 0,0 1-216 0,0-5-98 0,2 4 127 31,5 0-122-31,4 4-61 0,2 3-30 0,2 1 26 0,0 0-19 16,5 6-9-16,0 1-29 15,3 0 26-15,-2 5-26 0,2 7 0 0,2 0-40 0,-5 5 15 16,-1 2 0-16,-1 4 25 0,-2 1-163 0,-4 3 82 0,0 4 49 0,-8-4-184 16,-2-1 80-16,-2 2 54 15,0 0 0-15,-10-2-43 0,-6 6 20 0,-4-10 6 16,-6 1 10-16,-4-5 52 0,-2-4-26 0,-1 1-5 16,-3-5-38-16,2-6 121 0,3 0-40 0,0-4 0 15,-1 0-152-15,1 0 49 0,11-1 21 0,1-7-242 16,7-1 139-16,4-3 69 0,7 1 35 0,1-2-342 15,1-2 193-15,18 1 92 16,2-3 45-16</inkml:trace>
  <inkml:trace contextRef="#ctx0" brushRef="#br0" timeOffset="94540.08">23809 9244 1179 0,'1'-3'0'0,"0"-3"0"0,-1 3 0 0,0-2 0 0,0 5 0 0,0 0 136 16,-2 0-50-16,-9 5-25 0,-2 10 571 0,-4 6-289 15,0 1-158-15,1 4 343 16,1 4-246-16,2 2-123 0,3 1-62 0,3 2 132 0,7-2-215 0,0-1-14 16,4-1 0-16,14-2-13 0,4-3-103 0,6-1 85 15,2-8-277-15,4-5 172 16,0-3 86-16,2-4 42 0,0-5-747 0,5 0 371 16,-10-5 101-16,-1-9-464 0</inkml:trace>
  <inkml:trace contextRef="#ctx0" brushRef="#br0" timeOffset="94836.29">23942 8879 1457 0,'-13'-14'0'0,"9"6"0"0,1 4 0 0,3-2 0 0,0 2 0 0,2 0 0 0,9 2 0 0,7-2 463 0,4 4-214 0,3 0-106 0,-1 0-54 0,4 5 32 0,-1 1-33 0,-4 4-10 16,0 0-96-16,-4 3 27 0,-3 1 0 0,-3 4 26 15,-1 0-44-15,-10 1 18 0,-2 1 0 0,0 0-29 16,-12 1 27-16,-6-1 1 16,-3 2 37-16,-6-6-78 0,-3-1 29 0,0-2-21 0,-3-4-1 0,1-2-127 15,-3-1 77-15,8-6 30 0,2 0-339 16,5 0 172-16,3-1 92 0,7-7 32 0,1-4-394 0,9-2 228 15,5-3 110-15</inkml:trace>
  <inkml:trace contextRef="#ctx0" brushRef="#br0" timeOffset="95030.77">24287 8823 1633 0,'-8'0'0'0,"0"0"0"0,-4 0 0 0,4 0 0 0,-3 0 0 0,-1 5 0 0,-2 5 0 0,1 2 0 0,1 3 647 0,-2 1-309 0,7 4-152 15,1-1-75-15,2 1 110 0,4 4-93 0,0 2-210 16,2-6 55-16,11 1 31 0,4-1 0 0,1-3-188 16,3 0 110-16,1 0 64 15,-1-5 18-15,-1-5-645 0,3-2 333 0,-3-3 60 16</inkml:trace>
  <inkml:trace contextRef="#ctx0" brushRef="#br0" timeOffset="95176.38">24458 8874 1479 0,'0'0'0'0,"-2"0"0"0,-3-3 0 0,1 3 0 0,2 0 0 0,0 0 0 0,2 0 562 0,0 3-263 0,0 8-132 0,1-3-80 16,4 3-25-16,6 3 8 0,-3 0-34 0,1 0-220 0,3 1 110 16,-2-2 55-16,1 3 36 0,0-5-722 15,0 0 361-15</inkml:trace>
  <inkml:trace contextRef="#ctx0" brushRef="#br0" timeOffset="95460.14">24712 8779 1291 0,'-3'-6'0'0,"-2"1"0"0,2 2 0 0,2-1 0 0,-6 4 0 0,5 0 0 0,-3 0 485 0,0 7-215 0,-1 7-122 0,1 6-56 0,-2 6 150 0,-2 7-103 0,0 4-52 16,-3 9-16-16,1-3 1 15,-2 6-1-15,-2 5-35 0,0 0-32 0,0-1-1 0,-1 2 42 16,3-12-83-16,1-4 36 0,5-5 1 0,-5-3 37 0,7-7-68 16,-3 0 43-16,5-10-9 0,-2-4 10 0,2-3-30 15,2-4 5-15,-1-3 0 0,2 1 1 16,0-1-59 15,0 0 32-31,0 0 0 16,0 0-31-16,0 0 34 0,0 0-9 0,0 0-89 0,-1 0 54 0,-1 0 32 0,-1 0 5 0,0 0-255 0,-2 0 123 0,2 0 73 0,-2 0 34 0,-1 0-456 15,1 0 244-15</inkml:trace>
  <inkml:trace contextRef="#ctx0" brushRef="#br0" timeOffset="96572.76">25040 9364 1343 0,'-10'-7'0'0,"0"3"0"0,5-1 0 0,1 3 0 16,4 1 0-16,0-1 0 0,4-1 225 0,14 3-99 0,6 0-44 0,7 0 395 0,6 0-220 0,2 0-110 15,5 0-46-15,-3 0 55 0,-1 3-59 0,5-1-30 16,-1 1 0-16,-4 0-228 0,6 0 108 0,-13 3 40 16,-1-3-165-16,-8-1 108 0,-4 1 53 0,-5 1-469 15,-1-1 225-15,-10 0 60 0,-4-1 95 16,0-2-450-16,0 0 260 0,-12 0 130 0</inkml:trace>
  <inkml:trace contextRef="#ctx0" brushRef="#br0" timeOffset="96799.15">25381 9093 1740 0,'-10'4'0'0,"0"0"0"16,0 6 0-16,4 4 0 0,1 5 0 0,2 6 0 0,0 6 324 15,3 4-144-15,0 11 145 0,0-3-149 0,0 5-69 47,0-1-35-47,4-2 117 0,3 0-76 0,-1 2-28 0,2-15-10 0,0-1-295 0,1-4 128 0,-3-5 65 0,2-5 32 0,1-1-480 32,-5-9 251-17,2-4 131-15,-2-3-613 0,0 0 300 0,0 0 185 0,0-7-111 0</inkml:trace>
  <inkml:trace contextRef="#ctx0" brushRef="#br0" timeOffset="97395.23">25917 9206 2053 0,'0'0'0'0,"-2"0"0"0,0 0 0 0,2 0 0 0,-1 4 0 0,1 1 0 0,0 2 0 0,0 3 0 0,0 2 341 0,1 5-151 0,6 1-78 0,4 3 230 16,0 1-158-16,3 1-74 0,1 0-36 0,1 1 19 15,1-2-28 1,-1 4 8-16,-1-9-96 0,2 0 29 0,-3-3 0 0,-4-3 30 0,1-2-366 16,1-2 192-16,-7-3 83 0,-2-4-598 15,0 0 321-15,-2 0 162 0,-1-1-4 0,1-6-422 16,-1-6 285-16</inkml:trace>
  <inkml:trace contextRef="#ctx0" brushRef="#br0" timeOffset="97632.61">26311 9109 1412 0,'-4'2'0'0,"-1"-2"0"0,0 3 0 0,-1 4 0 0,0 3 0 0,-1 3 352 0,-3 5-162 16,5 6-77-16,-3 4 473 0,-1 5-274 0,1 6-138 31,-4 9-60-31,5 3 153 0,-5 1-115 0,2 2-57 16,-3 2-30-16,0 0-54 0,0 4 8 0,-1-9 18 0,1-7-5 0,0 1-198 15,0-1 98-15,0-6 53 0,-3 1-281 0,9-10 161 0,-2-5 86 0,2-5-265 16,3-3 153-16,1-4 9 0,0-3 52 0,3-9-394 16,0 0 229-16,0 0 115 0,6-9 56 15,8-8-417-15</inkml:trace>
  <inkml:trace contextRef="#ctx0" brushRef="#br0" timeOffset="97937.3">26511 9310 1866 0,'1'-12'0'0,"4"3"0"0,2 1 0 0,3-2 0 0,3 4 0 0,3 5 0 0,1 0 0 0,1 1 260 15,3 0-112-15,4 5-48 0,-3 6 40 0,1 3-52 16,-2 5-27-16,-1 1-105 0,-4 1 39 15,4 4 9-15,-8-1 32 0,-5 2-70 0,-1-1 35 16,-5 1-1-16,-1 1 35 0,-1 2-107 0,-16-3 49 0,-5-2 30 16,-4-2-32-16,-1-2-20 0,-6-3 29 15,-4 2-36-15,3-8 13 16,2-3-1-16,0-3 25 0,-1-5-217 0,5 3 105 0,-3-3 49 16,10 0 31-16,5-3-155 0,6-3 78 0,5-10 46 15,5-1 16-15,2-5-344 0,15-1 190 0</inkml:trace>
  <inkml:trace contextRef="#ctx0" brushRef="#br0" timeOffset="98113.83">26853 9254 1628 0,'-2'-3'0'0,"-6"1"0"0,4 0 0 0,-2 2 0 0,-5 0 0 0,0 4 0 0,-5 10 0 0,1 7 0 0,-2 3 735 0,0 5-349 0,6 0-176 0,-2 5 279 15,5 4-219-15,8 0-121 0,0-1-85 0,4-3-82 16,14-2 13-16,4-3 0 0,5 0 33 0,6-11-205 31,0-3 98-15,2-4 57-16,0-4-621 0,1-5 340 0,3-1 177 0,-6-1 76 0,-1-6-868 0</inkml:trace>
  <inkml:trace contextRef="#ctx0" brushRef="#br0" timeOffset="98351.2">27059 8986 1549 0,'0'-13'0'0,"0"1"0"0,0 1 0 0,7 5 0 0,4-2 0 0,3 4 0 0,3 4 0 0,3 0 265 0,0 0-106 0,2 0-66 0,1 12 148 0,-3 1-102 47,-1 4-52-47,-5 2-93 0,0 2 10 0,-9-1 31 16,-2 2 1-16,-3 0-118 0,-4-1 58 0,-8 3 30 0,-7-2 9 0,-2-3-107 0,-2-3 63 0,-3-3 24 0,0-3-140 0,-4 1 28 15,5-10 59-15,4-1-423 0,2 0 223 16,3 0 111-16,7-7 55 0,5-10-381 0</inkml:trace>
  <inkml:trace contextRef="#ctx0" brushRef="#br0" timeOffset="98530.72">27297 8912 1248 0,'-8'1'0'0,"0"1"0"0,-2 4 0 0,0 3 0 0,-1 0 0 0,-1 3 0 0,2 3 661 16,0 0-313-16,-2 8-147 15,7-3-87-15,1 2 340 0,4 0-209 0,0 3-104 16,0-3-42-16,7 3-22 0,8-5-9 0,1 0-32 16,6-3-185-16,-1-3 93 0,1-3 45 0,3 0-570 15,-3-3 304-15,0-5 156 0,-3-3 78 0,-1 0-818 16,0 0 412-16,2-2 198 0,-9-8 112 0</inkml:trace>
  <inkml:trace contextRef="#ctx0" brushRef="#br0" timeOffset="98690.8">27436 8950 1389 0,'-5'0'0'0,"-1"0"0"0,-1-1 0 16,5 1 0-16,1 0 0 0,1 0 0 0,0 0 545 0,0 3-255 0,4 5-118 0,8 1-22 16,-1 1-57-16,-1 1-29 0,5-3 0 0,-2 4-361 0,1 0 176 0,0-2 73 15,-2-3 42-15,-2 3-727 0,2-3 366 0,-2-5 181 16</inkml:trace>
  <inkml:trace contextRef="#ctx0" brushRef="#br0" timeOffset="98881.87">27676 8847 916 0,'0'-4'0'0,"-4"-1"0"0,-1 0 0 0,1 4 0 0,0 1 0 0,1 0 627 0,-5 1-295 15,3 13-139 1,-2 4 354-16,-1 8-256 0,1 3-127 0,-2 3-65 0,0 8 104 0,-5 2-76 0,4 0-49 15,-4 3-1-15,-1 3-18 0,1-2-23 0,-1 0-1 0,-2 3-343 0,4-11 166 16,2-4 90-16,1-5 43 0,4-5-616 0,0-6 328 16,0-2 59-16,6-11-500 15,0-5 352-15,0 0 174 0</inkml:trace>
  <inkml:trace contextRef="#ctx0" brushRef="#br0" timeOffset="99239.68">28027 8831 1613 0,'0'-5'0'0,"0"-3"0"0,0 5 0 0,0 2 0 0,0 1 0 0,0 0 0 0,0 12 0 0,-2 12 784 15,0 7-378-15,-1 13-186 0,-4 9-93 0,2 3 296 0,-3 7-195 0,-2 7-98 16,4-5-130-16,-3 3 0 0,4-4 0 0,1-2 0 16,1-6 0-1,-1 2 0-15,4-20 0 0,-1-5-44 16,1-8-129-16,-3-5 104 0,3-4 60 0,-1-12-469 0,1-4 186 0,0 0 147 0,0-1-39 0,0-6-309 15,0-8 220-15,0 1 123 16,0-9-184-16,1-1 149 0,7-4 75 0,3-1-392 16,2-3 235-16</inkml:trace>
  <inkml:trace contextRef="#ctx0" brushRef="#br0" timeOffset="99613.19">28098 9336 1314 0,'3'-2'0'0,"0"0"0"0,-2-1 0 0,2 1 0 0,1 2 0 0,-2 0 0 0,1 2 0 0,-1 8 241 0,-1 4-107 16,1 1-49-16,-1 5 419 15,-1 3-234-15,0 3-118 0,0 1-49 0,0 0 176 0,0 1-122 16,-1-3-61-16,-2-2-31 0,-1-4-62 0,3 2 8 16,-3-10 24-16,2-3-188 0,2-6 95 15,0-2 46-15,0 0 24 0,2-6-51 0,5-13 33 16,4-3 0-16,3-3-179 0,1-4 98 0,1 1-5 16,4 0 40-16,-4 3-3 0,0 5 30 0,0 1-40 15,1 4 31-15,-2 4 182 0,3-2-91 0,-5 13-30 16,-2 0 235-16,1 0-119 15,-3 10-68-15,1 8 121 0,-2 5-79 0,0 1-20 0,-5 2-32 0,1 3 5 16,-2 0 0-16,0 1-58 0,-1-6-12 16,-1 0-169-16,0-5 69 0,0-4 67 15,0-3 35-15,0 0-732 0,0-10 362 0,0-2 133 16,0 0-408 0,0 0 304-16,0-9 152 15,0-8-330-15,0-7 246 0,0-6 118 0,0-6 58 0,2-4 31 47</inkml:trace>
  <inkml:trace contextRef="#ctx0" brushRef="#br0" timeOffset="99752.82">28500 9203 1668 0,'6'-10'0'0,"2"3"0"0,3 0 0 0,0 2 0 0,-1 0 0 0,6 3 0 0,-3 2 294 0,4 0-129 0,-2 0-65 0,3 10 205 0,1 3-135 0,0 3-59 0,-3-1-42 0,-2 3 310 0,-2 2-172 0,-3 0-86 0,-4 1-43 0,-2 3 68 0,-3-2-60 0,0 0-54 0,-5-2-69 0,-14 3 21 15,-1-3 26-15,-7 2 9 0,-2-7-252 0,1-2 134 31,-5-1 67-31,2-4-199 0,3-3 133 0,-3 0-4 0,9-5-37 0,5 0-490 0,4 0 297 16,5-10 148-16,7-5 75 0,1-4-430 0,2-8 256 16,17 2 125-16,4-5-229 0,5-4 193 15</inkml:trace>
  <inkml:trace contextRef="#ctx0" brushRef="#br0" timeOffset="99886.46">28719 9169 497 0,'15'-5'0'0,"-7"-1"0"0,1 4 0 0,-4-2 0 0,-5 2 0 0,2 2 0 0,-2 0 688 0,-2 7-326 16,-6 5-164-16,-3 5 747 0,-1 5-455 15,1 2-218-15,2 3 207 0,3 0-479 0,6 6 0 0,0-1 0 0,0 4 0 16,15 5 0-16,6-5 0 0,10-1 0 16,7-2 0-16,6-4 0 0,9-4 0 15,6-1 0-15,-2-12-637 0,-1-12 120 0</inkml:trace>
  <inkml:trace contextRef="#ctx0" brushRef="#br0" timeOffset="100041.05">29527 9576 3004 0,'-1'0'0'0,"-1"0"0"16,1 0 0-16,1 0 0 0,0 0 0 0,0 0 0 0,0 0 0 0,0 0 667 0,0 0-407 0,0 0-260 0,0 0-35 0,0 0-102 16,0 0 68-16,0 0 34 0</inkml:trace>
  <inkml:trace contextRef="#ctx0" brushRef="#br0" timeOffset="110362.9">4323 10603 1578 0,'-19'-4'0'0,"3"-3"0"0,6 3 0 0,0 1 0 0,2 0 0 0,2 1 0 0,1 1 0 0,5-1 554 16,0 1-258 0,0 0-128-16,12-2-66 0,7 1 136 0,5 0-91 0,2-2-59 15,5 3-25-15,3-1 36 0,-2 0-31 0,2 2 1 0,2 0-54 0,-7 0-10 16,-2 2 34-16,-4 6-1 0,-2 3-92 0,-4 6 47 15,-3 4 9-15,-11 8 1 16,-3 7 35-16,-5 5 1 0,-14 4-1 0,-12 5 156 0,-3 8-83 0,-8-6-111 16,0-1 0-16,-2-1 0 0,-1-4 0 0,6-3 0 15,-3-1 0-15,15-14 0 16,10-11 0-16,4-6 0 0,11-8 0 0,2-3 0 16,3 2 0-16,17-2 0 0,9 0 0 0,3-3 0 31,4-5 0-16,4-1 0-15,5 0 0 0,-7 1 0 16,0 0 0-16,-2-1 0 0,-4 2 0 0,-1 0 0 0,3 1-310 0,-14 5 35 0,-3-1 118 0,-6 0-645 0,-3 2 382 0,-5 0 191 0,-1 0 85 0</inkml:trace>
  <inkml:trace contextRef="#ctx0" brushRef="#br0" timeOffset="110534.44">4323 10807 1886 0,'-16'0'0'0,"1"0"0"0,6 0 0 0,-2 0 0 0,10 0 0 0,1 0 0 16,1 7 0-16,12-2 868 0,9 5-415 0,5-3-197 0,0 1 212 0,5 3-468 0,3-1 0 0,1 0 0 31,2 0 0-31,8 2 0 16,-9-1 0-16,-2 0-410 0,3-1 29 0,0-1 210 0,-2-1 105 0,2 1-1071 0</inkml:trace>
  <inkml:trace contextRef="#ctx0" brushRef="#br0" timeOffset="110663.1">4802 10914 1847 0,'-5'0'0'0,"-2"0"0"0,2 0 0 0,0 3 0 0,0-1 0 0,5 2 0 0,0 2 0 0,0 1 0 0,7 0 443 15,7 3-202-15,-1 1-92 0,5 1-427 0,1-1 158 16,1 1 79-16,5-3-704 0,-2 1 389 0,4 1 204 16</inkml:trace>
  <inkml:trace contextRef="#ctx0" brushRef="#br0" timeOffset="110861.57">5173 10694 1076 0,'-4'-18'0'0,"1"-3"0"0,0 10 0 0,2 3 0 0,-1 2 548 0,2 5-256 0,0 0-126 15,-1 1-55-15,1 10 783 0,-3 17-428 0,0 9-215 16,-4 7-124-16,0 15-127 0,-6 13 0 0,-2 3 0 16,2 8 0-16,-2 2 0 0,-3 14 0 0,0 2 0 15,-1 12 0-15,2-20 0 0,-1-9 0 0,5-9 0 16,3-14 0-16,-2-12 0 0,4-6 0 0,1-21-51 15,2-9-212-15,1-7 120 0,0-5 3 0,0 0-478 16,2 0 281-16,0-10 154 16</inkml:trace>
  <inkml:trace contextRef="#ctx1" brushRef="#br0" timeOffset="99568.51">28140 10529 0</inkml:trace>
  <inkml:trace contextRef="#ctx0" brushRef="#br0" timeOffset="111946.61">20848 2847 431 0,'-11'5'0'0,"2"0"0"0,-1 0 0 0,2 0 0 0,-1 1 0 0,3-2 0 0,3 0 346 0,1-1-155 15,2-2-76-15,0 2 173 0,0-1-116 0,8-2-72 0,7 0 207 16,6 0-135 0,6-9-67-16,5-3-34 0,7-5 178 0,3-5-111 0,4-3-50 15,8-5-25-15,5-3 46 16,13-8-26-16,3-4-9 0,10-6-37 0,6-5 5 0,7-2-5 0,-1 2 0 15,8-2-58-15,-24 16 24 0,-6 5 0 16,-14 3-77-16,-5 9 56 0,-12 3 27 0,-4 1 10 0,-15 10-102 16,-6 3 38-16,-5 3 30 0,-5 0-10 15,-6 5-9-15,-2 0-2 0,-1 0 1 0,0 0 37 16,0 0-10-16,0 0-9 0,-4 0 8 16,-3 0-43-16,-2 0 42 0,0 3 1 0,0 3-407 15,1-1 189-15,3 1 97 0,1 1 30 0,4-3-533 16,0 3 297-16,1-3 150 0</inkml:trace>
  <inkml:trace contextRef="#ctx0" brushRef="#br0" timeOffset="112549">23341 2181 1560 0,'-14'-11'0'0,"2"2"0"16,4 0 0-16,-4 1 0 0,4 2 0 0,3 1 0 0,1 3 0 0,2 0 0 0,2 2 241 0,0 0-101 0,0 0-41 0,14 0 129 0,7 4-94 16,9 3-48-16,6 5 69 15,9 3-49-15,2 2-40 0,9 4 1 0,8 2 89 16,5 5-58-16,18 4-31 0,18 11 11 0,2 3 111 16,13 8-76-16,13 5-38 0,13 7 43 0,5 1-41 15,15 5 1-15,-29-12-78 0,7-2 0 0,-2-1 0 16,-2-2 0-16,2-3-25 0,15 4 20 0,-28-12-10 15,2 1 47-15,0-3-102 0,-5 1 51 16,-8-5-2-16,-2 5 8 0,-31-11-3 0,-6-2 0 16,-5-1-21-1,-8-3 90-15,-10-1-11 0,-8-1-40 0,-18-10-13 0,-8 0 37 16,-5-4-21-16,-12-3-4 0,-3-6-76 16,-2 1 41-16,0-2 19 0,-15 0 22 0,-10-2-585 0,-3-6 278 0,-11 0 115 15</inkml:trace>
  <inkml:trace contextRef="#ctx0" brushRef="#br0" timeOffset="113184.52">21112 2704 573 0,'-16'-17'0'0,"6"7"0"0,1 4 0 0,3 3 0 0,6 2 0 16,-2 1 366-16,2 0-155 0,0 0-91 0,14 13-41 0,8 4 255 15,9 5-148-15,9 2-74 0,8 4 145 16,8-1-114-16,3 2-53 0,11 1 204 16,9 1-128-16,13 3-64 0,19 7-23 0,-7-4-88 15,4 1 22-15,-5 1 1 0,-5-2 24 0,-8-5-328 16,4 3 173-16,-35-11 73 0,-8-5 41 0,-10-1-445 16,-8-4 231-16,-2 0 43 0,-2-2-472 0,-10-9 308 15,-6-3 151-15</inkml:trace>
  <inkml:trace contextRef="#ctx0" brushRef="#br0" timeOffset="113695.67">23953 3588 1383 0,'-28'-13'0'0,"-1"1"0"0,1 4 0 0,-2 1 0 0,-3 0 0 0,9 3 0 0,5-2 0 0,3 1 0 0,7 1 428 16,6-1-186-16,3 5-108 0,15-1 195 0,22-3-146 15,17 1-74-15,15-1 120 0,22-1-88 0,6 0-57 16,16 1-23-16,17-3-24 0,7 1-1 0,19-1 0 15,34 4 10-15,-20-1-47 16,1 2 1-16,-10-1 36 0,-9 3 1 0,-16 0-186 0,-4 0 101 16,-46 0 38-1,-15-2-119-15,-6 1 75 0,-9-1 2 0,-11 0 91 0,-3 1-23 0,-22-3-19 16,-6 3-38-16,-9-3 231 0,-4 4-95 16,-1-3-46-16,0 2-16 0,0-1 103 0,-3 0-42 0,-3-2-36 15,-3 1 23-15,-1 1-280 0,-7 0 141 0,-1 2 42 16,-6 0-1090-16</inkml:trace>
  <inkml:trace contextRef="#ctx0" brushRef="#br0" timeOffset="114649.19">5431 10855 1804 0,'0'0'0'0,"0"3"0"0,0-1 0 0,0-1 0 0,0 3 0 0,2-1 0 0,3 0 0 0,7-2 537 16,-2-1-250-16,6 1-124 0,2 1 0 0,5-2-53 0,1 0-41 0,2 0-309 0,1 0 138 16,2 0 71-16,-2 0 34 0,2-2-656 15,-7 1 333-15,-3-3 168 0,-1 3 85 0</inkml:trace>
  <inkml:trace contextRef="#ctx0" brushRef="#br0" timeOffset="114796.31">5546 11056 2329 0,'-16'4'0'0,"2"0"0"15,4 2 0-15,3-4 0 0,4 2 0 0,3-2 0 0,0 3 0 0,0-2 0 0,3 0 372 0,12-2-167 0,3 2 119 0,3-2-143 0,4-1-72 16,3 2-26-16,0-2-484 16,1 0 220-16,-1 1 109 0,1 0 55 0,1-1-882 0,4 3 459 0</inkml:trace>
  <inkml:trace contextRef="#ctx0" brushRef="#br0" timeOffset="115524.6">6295 10599 1173 0,'-11'-2'0'0,"1"-1"0"0,-1 1 0 0,4 0 0 0,-4 0 0 0,6 1 0 0,4-1 0 0,-1-1 0 0,1 3 230 16,1 0-89-16,0 0-56 0,0 0-94 0,0-2 46 0,0 2-1 16,1-1-37-16,2 1 10 0,0 0 27 15,1 0 1-15,-1 0-104 0,-1 0 52 0,2 0 26 16,-3 0 8-16,0 0-87 0,0 0 47 0,1 0-10 0,0 0-30 15,-2 0 16-15,1 0 11 0,-1 0 1 16,0 0 39-16,2 0-15 0,-2 0 4 0,0 0 38 16,1 0-38-16,-1 0 1 0,0 0 4 0,0 0 23 0,0 0-1 15,0 0-19-15,4 0-1 16,-4 0 67-16,0 0-28 0,0 0-1 0,0 0 23 0,0 0-25 16,0 0 14-16,0 0-37 0,0 0-15 0,0 0 18 15,0 0 9-15,1 0-61 16,-1 0 31-16,0 0-5 0,0 0 25 0,0 0-57 0,0 0 22 0,0 0 0 31,0 0 15-31,0 0-212 0,0 0 92 0,0 0 56 0,0 0-337 16,0 0 184-16,0 0 82 0,0 0-160 15,0 0 137 1,2 0 80-16</inkml:trace>
  <inkml:trace contextRef="#ctx0" brushRef="#br0" timeOffset="116238.27">6279 10534 1191 0,'-5'0'0'0,"-5"0"0"0,4 0 0 0,-2 0 0 0,3 0 0 0,0 0 0 0,2 0 0 0,0 0 0 0,-1 0 357 0,2 0-151 16,2 0-90-16,0 0-40 0,0 0 118 0,0 1-79 0,8-1-39 15,3 4 73-15,3 0-60 0,4-3-27 16,4 2 10-16,-1-1-35 0,5 0-1 15,1-2 9-15,-3 2-74 0,2-2 32 0,-3 1 0 16,2-1 33-16,-2 0-84 16,5 1 50-16,-7 2-8 0,-1-2 42 0,-2 3-94 0,-1-2 42 0,-4 3-4 15,0 2-28-15,-7 3 18 0,-2 5-1 0,-4 3 24 16,-6 5 8-16,-10 5-11 16,-5 4 8-16,-6 2 10 0,-2 4-9 0,-2-1 1 0,-4 0-1 0,3-1 136 15,-4 5-63-15,6-10-29 0,5-1 1 0,-1-3 233 16,5-6-124-16,6-3-48 15,3-1 157-15,9-9-117 0,3-5-55 0,0-1-88 0,1 1-2 0,13-1 0 16,3-1 0 0,3 0 0-16,5-1 0 0,0 3 0 0,3-3 0 0,2 3 0 15,-2-3 0-15,-1 1 0 0,-4 0 0 0,2 2 0 16,0 0 0-16,-1-2 0 0,-4 1-358 0,-4 1 128 16,-5-1 105-16,0-1 17 0,-5 1-376 0,2-2 214 15,-7 3 122-15,-1-3-195 16,0 0 153-16,-1 0 77 0,-10 0 39 0,-1 0-494 47</inkml:trace>
  <inkml:trace contextRef="#ctx0" brushRef="#br0" timeOffset="116392.33">6286 10801 2297 0,'-22'0'0'0,"8"0"0"0,3 0 0 0,2 0 0 0,4 1 0 0,2 2 0 0,3-1 0 0,0 3 0 0,14 2 393 0,7 1-179 16,6 1 344-16,4-2-261 0,6 3-125 15,-1-2-172-15,3 3 0 0,-3-3 0 0,-1 0 0 0,1-2 0 16,4 5-8-16,-9-5-96 0,-4 0 70 16,0 0 35-16,-6-3-718 0,-3 2 377 0,1-1 197 15,-14-4-825-15,-1 0 466 16</inkml:trace>
  <inkml:trace contextRef="#ctx0" brushRef="#br0" timeOffset="117115.39">7022 10864 855 0,'-3'-8'0'0,"-3"3"0"0,3 3 0 0,0 1 0 0,1-3 0 0,-1 4 403 16,-1 5-188-16,4 11-89 0,0 7 162 0,0 3-126 16,0 6-62-16,0 2 36 0,0-2-54 0,4 0 1 15,3-2-46-15,3 0 30 0,1-3 1 0,2-2-22 16,1-6-9-16,0-5-52 0,0-6 26 15,2-3 0-15,2-5 26 0,-1 0-85 16,-3-1 38-16,1-17 23 0,0-7-188 0,-1-2 82 16,-3-6 61-16,0 0-104 0,-3 0 68 0,-1 2 8 15,-2 4 26-15,0 0-55 0,-1 1 26 0,-2 12 2 16,1 1 1-16,-3 6 259 0,0 5-112 0,0 2-58 16,0 0-34-16,0 16 317 15,0 7-154-15,0 6-57 0,0 0 200 0,0 4-127 0,0 2-60 16,0-7-45-16,1 1 0 0,5 0-32 15,1-4 0-15,4-1-248 0,-1-2 133 0,1-7 53 16,0-3 31-16,-1-3-613 0,1-9 309 16,0 0 106-16,2 0 91 0,-3-5-616 0</inkml:trace>
  <inkml:trace contextRef="#ctx0" brushRef="#br0" timeOffset="117281.94">7385 10794 2070 0,'-1'0'0'0,"-5"0"0"0,1-1 0 0,2-2 0 0,2 2 0 0,0 1 0 0,1 0 0 0,0 0 330 16,0 0-136-16,0 0-84 0,1 4-36 0,6 0-45 15,4 1 8-15,-1 0 10 0,0 2-10 0,0-2-498 16,2 3 249-16,-2-1 124 0,1-1-774 0</inkml:trace>
  <inkml:trace contextRef="#ctx0" brushRef="#br0" timeOffset="118399.7">7826 10620 1153 0,'0'-6'0'0,"-1"3"0"0,1-2 0 0,-3-1 0 0,1 5 0 0,2-1 0 0,0 2 0 0,0 0 218 0,0 12-95 0,0 7-43 0,0 6 109 0,0 8-77 0,0 3-37 16,0 6 8-16,0-1 205 0,0 4-126 0,0-1-63 16,2 5-31-16,1-5 82 0,1 4-48 15,0-13-38-15,4-4-27 0,1-5-1 16,0-6 0-16,3-6-68 0,2-3 43 0,0-11-9 15,2 0 34-15,2-12-75 0,2-14 38 0,3-6 0 16,2-6 46 0,-6-2-296-16,3-1 100 0,-2-2 77 0,-3 0-153 0,1-4 84 0,1-2 25 0,-6 5 46 15,0-1-25-15,-2 2 31 16,-4 3-1-16,-2 5 134 0,1 2-61 0,-5 16-16 0,-1 8 0 0,0 8 284 16,0 1-145-16,-7 0-78 0,1 13-22 0,0 10 132 15,-1 6-48-15,3 1-52 16,0 6 308-16,4 0-166 0,0 5-75 0,0-5-50 15,0 0 113-15,0-1-78 0,5-1-38 0,7 1-136 16,-4 2 57-16,3-7 16 0,4-1-1 0,-2-5-408 31,3-1 216-31,-3-1 109 0,4-3 63 0,-7-8-385 0,3-3 148 0,0-4 118 16,-3-4-671-16,3 0 381 0</inkml:trace>
  <inkml:trace contextRef="#ctx0" brushRef="#br0" timeOffset="118544.32">8398 10850 2361 0,'-4'0'0'0,"-4"0"0"0,6 0 0 0,-1 1 0 0,0 3 0 0,2 2 0 0,1 4 0 0,0 1 0 0,1 0 307 0,6 3-136 15,6 0-68-15,2 1-107 16,2 2 0-16,2-1 49 0,-1-3-9 0,2-1-593 16,-1-1 297-16,0-1 148 0,0-2-322 0,1-1 244 0</inkml:trace>
  <inkml:trace contextRef="#ctx0" brushRef="#br0" timeOffset="118781.68">8685 10706 1205 0,'0'-5'0'0,"-1"2"0"0,-1-1 0 0,1 3 0 0,-1-3 0 0,0 4 677 0,2 5-325 0,-1 13-158 0,-1 7-79 0,0 13 473 16,-6 6-276-16,0 15-129 15,1 2-78-15,-8 12 95 0,1 8-200 0,-5 5 0 0,-1 13 0 0,0-16 0 16,0 0 0-16,1-8 0 0,3-10 0 15,6-12 0 1,1-2 0-16,8-25 0 0,1-8 0 0,0-7 0 0,0-9 0 0,0-2-376 16,0 0 136-16,0-1 38 0,0-6 83 0,-5-3-214 15,3-2 149-15,-3 2 74 0,0 1-445 0,2 1 263 16,-1-1 128 0,2 3 63-16</inkml:trace>
  <inkml:trace contextRef="#ctx0" brushRef="#br0" timeOffset="119361.08">9086 10773 863 0,'0'0'0'0,"0"0"0"0,0 0 0 0,0 0 0 0,0 0 193 0,0 0-83 0,0 0-36 16,0 0-1-16,9 2 411 0,2-1-214 0,6 3-121 16,2-1 196-16,5-2-154 0,2 4-77 15,0-5-40-15,5 1-28 0,-1 2-9 16,1-3 0-16,0 1-341 0,-4-1 171 0,-2 2 85 15,1-1 51-15,-7-1-582 0,-6 0 269 0,-1 3 163 16,-6-3-9-16,-2 0-246 16,-1 0 174-16</inkml:trace>
  <inkml:trace contextRef="#ctx0" brushRef="#br0" timeOffset="119552.57">9283 10535 613 0,'-7'0'0'0,"1"0"0"0,2 0 0 0,-2 7 0 0,5-2 0 0,-2 9 468 0,3 1-219 0,0 8-107 16,0 4 363-16,0 7-234 0,1 6-117 0,2 4-49 0,3 1 99 16,-2 2-83-16,2-1-42 0,-3 0 0 0,-2-2-142 15,4 5 59-15,-5-14 16 0,2-1-391 0,-2-3 207 16,0-5 105-16,0-8-408 0,1 6 213 16,1-17 136-16,1-3-33 0,2-4-369 15</inkml:trace>
  <inkml:trace contextRef="#ctx0" brushRef="#br0" timeOffset="120094.67">9776 10505 1632 0,'-9'-5'0'0,"0"0"0"0,2 3 0 0,2-3 0 0,4 4 0 0,0 1 0 0,1 0 268 0,0 0-116 0,0 0 23 15,0 0-75-15,9 0-31 0,5 0-1 0,1 0 82 16,3 1-48-16,1 4-38 0,1-3 1 0,1-1-80 16,1 3 25-16,-3-1 0 0,4 1 35 0,-4 0-135 15,-4-1 63-15,2 2 31 0,-1 2-79 0,-4 2 56 32,-1 0 36-32,-3 5-105 0,-6 3 50 0,-2 2 8 0,0 4 0 0,-6 4-29 0,-9 6 25 15,-6 2-3-15,-4 0 1 0,-3 4-13 16,-2-1 33-16,1-2-2 0,-3 3-2 0,3-6 89 15,2-5-41-15,1-1-16 0,5-3 208 0,3-5-104 32,2 1-55-32,7-9 173 0,6-2-105 0,3-3-41 0,0-1-29 0,1 0 24 0,6-1-15 0,7 0-8 15,1-2-25-15,4-1-3 0,3 0 3 0,-2-1 1 47,3 0 9-47,1 0-90 0,-3 0 41 0,3 0 9 0,-4 0-214 0,3 0 118 31,2 0 40-31,-6 0-295 0,0-1 151 0,-1-2 89 0,0-1 13 0,-3 2-345 0,1-3 193 0,-7 0 108 0,1 1 51 0,-4 0-213 0,-1-2 131 0,-2 2 66 16</inkml:trace>
  <inkml:trace contextRef="#ctx0" brushRef="#br0" timeOffset="120427.29">9743 10676 1442 0,'-6'0'0'15,"1"-2"0"-15,-1 0 0 0,4-1 0 0,-2 2 0 0,2-2 0 0,2 3 0 0,0 0 321 0,0 0-142 0,10 3-72 0,6 3 356 0,3 3-204 16,0-3-117-16,3 5 109 0,3-2-108 0,1 0-53 16,1 0-27-16,0 0-197 15,-1-1 80-15,-3-1 46 0,1 2-1 0,-3-2-473 0,-2-1 259 0,1 1 138 16,-5-3 56-16,-2 1-340 0,-6-1 92 0,-1-3 130 31</inkml:trace>
  <inkml:trace contextRef="#ctx0" brushRef="#br0" timeOffset="120733.48">10195 10805 1642 0,'0'2'0'0,"0"1"0"0,0 1 0 0,0 1 0 0,-1 5 0 0,1-3 0 0,0 7 0 0,0 3 476 0,3 1-220 0,6 5-110 16,2 5 16-16,0-2-68 15,1 4-29-15,-1-1 57 0,2 3-43 0,-1-4 0 0,-1 3-34 0,0-7 68 16,-4-4-38-16,1-1 0 0,-1-9-39 0,-2-1 191 16,-1-1-87-16,-2-8-56 0,1 0-69 0,2-1-15 15,-1-15 0-15,1-4 0 0,2-3 0 0,0-4 0 16,0 0 0-16,3-2 0 0,0-3 0 0,2 2 0 16,0-5 0-16,-2 8 0 0,2 0 0 15,-2 2 0-15,-1 2 0 0,2 3 0 31,-2-3 0-31,-3 8-114 0,-2 3 47 0,-1 5-568 0,0 2 299 0,-1 0 142 0,-2 3-441 0,0 2 300 16,0 0 150-16,0 0-196 16,0 2 172-16</inkml:trace>
  <inkml:trace contextRef="#ctx0" brushRef="#br0" timeOffset="120974.83">10652 10878 2946 0,'-2'0'0'0,"-1"-3"0"0,1 1 0 0,-2 1 0 0,1 0 0 0,1-2 0 0,2 2 0 0,0 1 0 0,0 0 433 0,0 0-198 16,2 0-92-16,5 0-56 0,-2 0-26 0,0 0-35 0,2 0-514 15,-3 0 243-15,3 0 150 0,-3 0 60 0,1 0-476 16,-3 0 270-16</inkml:trace>
  <inkml:trace contextRef="#ctx0" brushRef="#br0" timeOffset="121614.14">11010 10576 876 0,'0'0'0'0,"0"0"0"0,0 0 0 0,0 0 0 0,0 0 0 0,0 6 0 0,2 4 309 16,4 7-137-16,3 3-68 0,2 9 31 0,0 6-41 0,2 2-34 15,-1 4 1-15,0 2-64 0,-1-1 39 16,-1-1 0 0,-1 1-28-16,-1-12 28 0,-4-5 0 0,3-5 0 0,-4-5 62 0,3-8-31 0,-3-1 9 31,2-6-40-31,1 0 181 0,2-10-90 0,1-7-46 0,3-8 258 0,3-3-142 16,-3-2-86-16,4-5-37 0,-2 2 59 0,3-6-49 0,1 0-24 15,3-5 25-15,-4 5-50 0,0 1 1 16,-1 2 0-16,-2 1-141 0,3 0 80 0,-5 7 26 15,-4 4-1-15,1 7-439 0,-5 3 236 0,-1 3 65 16,0 3 81-16,-1 8-726 16,-2 0 374-16,0 3 186 0,0 13-226 0</inkml:trace>
  <inkml:trace contextRef="#ctx0" brushRef="#br0" timeOffset="121886.92">11498 10805 1534 0,'0'0'0'0,"-2"0"0"16,2 0 0-16,-1 0 0 0,1 0 0 0,0 0 194 0,0 2-79 0,0-1-39 0,0 3 482 0,0 1-252 0,3 2-139 15,6 0-66 1,1 1 57-16,2 1-62 15,1-1-29-15,2 3-68 0,1-3 13 0,-1 2 1 16,1-2 23-16,-1 0-120 0,0 0 68 0,-2-3 22 0,-3 0-107 16,-2-1 68-16,-2-1 35 0,0 0-1 0,-1-3-512 0,-4 0 199 15,-1 0 140-15,0 0 52 0,0 0-582 0</inkml:trace>
  <inkml:trace contextRef="#ctx0" brushRef="#br0" timeOffset="122362.52">11826 10686 1520 0,'-1'-2'0'0,"-5"1"0"0,3 0 0 16,2-2 0-16,-3 1 0 0,1 2 0 0,0 0 0 0,-2 0 626 0,1 9-299 0,-3 6-146 0,1 5 177 0,-1 6-161 0,-5 10-80 16,0 6-32-16,-1 6 51 0,-4 8-49 0,0 9-26 31,-3 3 0-31,-3 6-37 0,-4 7 21 0,6-14-9 0,-2-7-107 0,3-6 54 16,4-8 26-16,3-5 0 0,1-4-31 0,9-16 24 15,-1-6 0-15,2-5-77 0,2-6 28 0,0-4 34 16,0 0-15-16,0 0-259 0,0 0 123 15,0-9 75-15,0-3 18 0,2-1-147 0,2-2 72 0,-2 2 59 16,3-1-469-16,-1-4 260 0,4 3 130 0,1-4 65 16</inkml:trace>
  <inkml:trace contextRef="#ctx0" brushRef="#br0" timeOffset="122585.92">12113 10768 1873 0,'-1'5'0'16,"-1"-2"0"-16,-1 1 0 0,3 0 0 0,0 1 0 0,0-4 126 0,0 3-45 0,6-2-23 0,10-2 654 16,3 0-338-16,6 0-160 0,1 0-94 0,5 0 112 15,0 0-98-15,2-3-127 0,4-4-7 0,1-1-114 16,-6 1 1-16,-3 0 74 0,-1 1-770 0,-5 1 422 15,-4 1 211-15,-4 2-485 0</inkml:trace>
  <inkml:trace contextRef="#ctx0" brushRef="#br0" timeOffset="122743.5">12225 11042 1403 0,'-3'5'0'0,"-3"-2"0"0,0 0 0 0,4 0 0 0,2 1 0 0,0-2 0 0,0 0 574 0,13-1-270 0,4-1-134 15,5 0-58-15,3 0 222 0,2 0-150 0,-1-1-74 16,0-2-412-16,2-2 168 16,2 0 94-16,-5 1-848 0,-2-1 462 0</inkml:trace>
  <inkml:trace contextRef="#ctx0" brushRef="#br0" timeOffset="128285.64">13006 10677 713 0,'-3'-3'0'0,"1"0"0"0,-1 1 0 0,3 1 0 0,0-2 0 0,0 3 336 0,0 0-141 0,0 12-83 16,3 6 208-16,7 8-141 0,1 4-71 0,1 5 59 16,5 6-56-16,-2 4-42 15,0 2 1-15,2 5 25 0,-5 1-29 0,1 1 0 16,2 4-20-16,-8-11-59 0,1-5 25 0,-3-7 0 0,-1-6 26 0,-1 0 48 16,-2-15-49-16,1-5 0 0,0-7 95 0,-2-2-47 15,1 0-24-15,3-4 9 31,2-16 68-31,7-7-50 0,0-10-26 0,2-1 112 0,3-4-68 0,2-8-26 0,-3 3-9 0,0 1-138 32,2 1 51-32,-3 1 27 0,-1 2 0 0,2-4-163 0,-7 10 90 0,1 7 49 0,-5 6-335 0,-3 3 161 15,0 6 95-15,-1 2-198 16,-2 9 135-16,0 3 34 0,0 0 42 0,0 0-379 0,0 7 211 0,0 3 95 16,0 4 63-16</inkml:trace>
  <inkml:trace contextRef="#ctx0" brushRef="#br0" timeOffset="128483.63">13590 10907 2045 0,'-3'0'0'0,"-1"0"0"0,2 1 0 0,-1-1 0 0,3 0 0 0,-3 1 403 0,1 1-183 0,1-2-92 0,1 3 189 15,0-3-140-15,0 3-61 0,0-2-44 0,0 2 23 16,0-1-29-16,3 1 1 0,0-1-21 0,5 1-443 15,-4 1 217-15,3-1 108 16,-1-1-737-16,0 1 408 0,3 3 208 0,-2-5-582 0</inkml:trace>
  <inkml:trace contextRef="#ctx0" brushRef="#br0" timeOffset="128870.59">13866 10706 1338 0,'0'3'0'16,"0"-3"0"-16,0 1 0 0,0 1 0 0,0 4 0 0,0-2 0 0,0 4 0 0,0 9 541 0,0 3-252 0,0 6-126 0,0 6 185 15,0 7-155-15,0 6-69 0,2 1 29 0,-1-2-59 0,4-1-28 16,1-2 0-16,5-3-102 0,1-3 46 0,0-12-10 16,3-6 37-16,-1-6-41 0,5-4 0 0,1-7 42 15,1 0 8-15,0-14-171 0,1-8 78 0,-2-8 42 16,1 3-270-16,-1-6 137 0,0-4 34 15,-4 4-104-15,-2-5 72 0,0-2 51 0,-2 2 19 0,2 0-27 16,0-7 19-16,-6 10 9 16,2 2 28-16,-4 7 202 0,-3 2-100 0,-2 7-61 15,-1 10-16-15,0 6 206 0,0 1-95 0,0 0-64 16,-1 7 423-16,-2 8-213 16,-1 5-69-16,2 5 107 0,2 5-123 0,0 2-105 0,0-1-55 0,0 10 0 15,1-7 0-15,5 1 0 16,5-2 0-16,0 0 0 0,0-1 0 0,7 2-11 15,-5-8 15-15,2-3-236 0,1-3 134 0,1-6 67 16,-3-3-733-16,2 0 354 0,-5-11 191 0,1 0-492 0,-4-3 337 0,-2-8 168 16</inkml:trace>
  <inkml:trace contextRef="#ctx0" brushRef="#br0" timeOffset="129174.78">14471 10418 1753 0,'0'-4'0'0,"0"1"0"0,0 2 0 0,0-2 0 0,0 3 0 0,1 0 0 0,6 3 302 0,-1 9-133 16,2 6-66-16,4 6 176 0,-1 2-126 0,-3 6-58 16,4 0-29-16,-2 2-39 0,2 4 19 0,-3-4-19 15,-1-5 10-15,0 0-44 0,0-5 1 0,-2-6 42 16,-1-2 24-16,-1-9-24 0,0-6 1 15,0-1 78-15,4-8-39 16,1-14 0-16,-1-5-30 0,4-5 32 0,-2-3 1 0,1-5-43 0,4-1 1 16,0-3-114-16,1-3 66 0,-1 8 19 15,0 3 0-15,-4 0-253 0,1 7 134 0,-2 6 55 16,-1-1-424-16,-4 13 215 0,-1 9 120 0,-2 2-206 16,1 0 158-16,-2 6 78 0,0 7 30 0</inkml:trace>
  <inkml:trace contextRef="#ctx0" brushRef="#br0" timeOffset="129341.85">14891 10522 1975 0,'0'0'0'0,"-2"0"0"0,-1 0 0 0,-1 0 0 0,1 0 0 0,0 0 0 0,1 0 0 0,2 0 0 0,0 0 756 16,0 0-360-16,2 0-180 0,6 0-38 0,4 0-76 15,1 0-32-15,2 0-559 0,3-3 263 0,0 3 140 16,-1 0 57-16,2 0-364 15,0 0 216-15,-4-1 106 0,4 1 54 0,0-1-906 0</inkml:trace>
  <inkml:trace contextRef="#ctx0" brushRef="#br0" timeOffset="129509">15205 10321 1583 0,'-2'-7'0'0,"-1"0"0"16,1 4 0-16,-1-2 0 0,2 0 0 0,1 5 0 0,-3 0 0 0,3 0 0 0,0 0 734 0,0 12-349 0,0 3-165 0,0 3 322 0,0 3-253 0,0 8-127 15,0 0-146-15,0 0-16 0,0 5 0 0,0-1 0 0,0 0-69 16,-3 0-9-16,0 4 58 0,1-1 28 0,-1 4-731 16,1-6 375-16,1-1 193 15,-1-4-55-15</inkml:trace>
  <inkml:trace contextRef="#ctx0" brushRef="#br0" timeOffset="129703.49">15382 10899 1560 0,'0'0'0'0,"0"0"0"0,0 0 0 0,0 0 0 0,0 0 397 16,0 0-181-16,0 0-91 0,0 0-44 0,0 2 618 16,0-1-324-16,0 2-174 0,2-1-271 0,1 0 52 15,2 3 27-15,-1-5-711 0,1 4 377 0,1-1 176 16,0 0 92-16</inkml:trace>
  <inkml:trace contextRef="#ctx0" brushRef="#br0" timeOffset="130234.07">15945 10761 2316 0,'-3'-7'0'0,"-4"0"0"0,-2 2 0 0,2 0 0 0,0 4 0 0,-1 0 0 0,1 1 0 0,-4 1 0 0,0 10 299 31,0 9-137-31,-2 2-63 0,2 8 47 0,-1 2-55 0,4 7-28 0,-1 6 184 0,6-4-111 0,3 4-50 16,0-1-25-16,4 1 91 15,11-7-79-15,6 4-73 32,6-13 0-32,4-5 0 0,2-12 0 0,3-2 0 0,1-10 0 0,6 0 0 0,-7-7 0 0,0-15 0 0,3-8-178 0,-6-4 78 15,-2-4 61-15,2-7-121 16,-13 3 80 0,-3 0-2-16,-6-3 33 0,-5 2-65 0,-4-3 39 0,-2-8-9 0,-6 13 49 0,-16 1 174 0,-11 5-87 0,-9 8-44 15,-8 0 404-15,-1 15-196 0,-4 6-111 0,2 6-41 16,5 0-64-16,1 5 0 0,2 8 0 0,18 5 0 15,7 6 0-15,9-3 0 0,8 4 0 0,3 1-64 16,2 6-164-16,12-6 127 16</inkml:trace>
  <inkml:trace contextRef="#ctx0" brushRef="#br0" timeOffset="135492.79">17049 10839 1473 0,'-21'-5'0'0,"5"0"0"0,2 3 0 0,3 0 0 0,2 1 0 0,3 1 0 0,-1 0 0 0,7 0 533 0,0 0-247 0,0 0-125 16,9 0-62-16,11 0 79 0,7 3-61 16,2 1-45-16,7-3 344 0,4-1-190 0,1 0-94 0,0 2 0 31,4-2-37-31,-4 0-84 0,-4 0-11 0,1 0-83 0,-1 2 5 0,-1-2 58 15,-1 0 37-15,-8 4-533 16,-8-2 276-16,-2 0 139 0,-8 3-385 0,-4-3 237 0,0 3 34 0,-5-3 93 16,0 1-475-16</inkml:trace>
  <inkml:trace contextRef="#ctx0" brushRef="#br0" timeOffset="135687.71">17336 10594 1311 0,'-10'-4'0'0,"0"1"0"0,3 1 0 0,0-1 0 0,2 3 0 0,3 0 0 0,1 5 659 0,1 8-311 0,0 5-155 0,0 4-68 16,1 3 420-16,4 5-253 0,1 2-128 0,1 5 19 0,0 4-72 15,-2 2-111-15,-2 0 0 16,-1 2 0-16,-1-2 0 0,1-1 0 0,-2 7-392 31,0-15 173-31,0-2 127 0,0-5 65 0,0-5-696 0,0-5 359 0,0 0 82 0,0-10 126 0,0-7-478 16</inkml:trace>
  <inkml:trace contextRef="#ctx0" brushRef="#br0" timeOffset="138415.6">18151 10582 744 0,'0'0'0'0,"-2"-2"0"0,-1 1 0 0,0-1 0 0,-3 2 0 0,4 0 0 0,-1 0 153 0,0 5-59 0,1 10 202 0,-1 5-130 0,0 5-55 0,0 2-42 0,1 5 164 15,1 4-98-15,-1 8-49 16,1 0-25-16,1 6 130 0,0-6-82 0,0-1-36 0,1-4 0 0,7 0 5 16,2-7 0-16,3 3-32 15,-2-11 25-15,5-8 1 0,0-3-35 0,1-5-29 16,-2-4 29-16,7-1 9 0,-6-3-10 0,2-6-65 15,2-10 33-15,-2-3-1 0,4-8 43 16,-4-2-192-16,-3 1 75 0,1-4 49 16,-1-3 2-16,0 1-90 0,1-6 39 0,-4 4 36 15,-3-1-164-15,-1 3 90 0,0 1 21 0,0 0 15 0,-4-2 20 0,-2 13 16 16,-2 3 1-16,0 3 262 0,0 7-130 0,-3 3-64 16,-2 1-34-16,-1 5 375 15,1 0-170-15,-1 10-97 0,1 6 73 0,0 3-74 16,2 6-12-16,2 3-32 0,1 3 127 0,0 5-76 15,0-3-37-15,0 5-48 0,0 1-27 0,1-2 0 16,4-4 0-16,3 1 0 0,0-1 0 0,1-1-2 16,1 2 4-16,-1-9-389 0,2-4 193 15,-2-4 106 1,-3-3 8-16,2-4-504 0,0-2 265 0,-5-8 145 0,0 0-156 0,-2-1 146 16,1-10 74-16,0-2-349 0,-1-8 202 0</inkml:trace>
  <inkml:trace contextRef="#ctx0" brushRef="#br0" timeOffset="138716.31">18675 10451 1643 0,'3'0'0'0,"-2"0"0"0,1 0 0 0,-1 1 0 0,2 4 0 0,2 3 0 0,-1 3 281 0,1 6-127 0,3 1-59 0,-2 6 144 15,3 2-101-15,-1 1-51 0,0 5 11 16,1-5-35-16,-1 0 0 15,-1-3-27 17,1-4 28-32,-4-2-28 0,5 0 10 0,-4-8-10 0,0-6-13 0,0-3 14 0,-1-1-1 0,4-2 68 0,1-14-25 0,0-5-8 15,2-6-35-15,-2-2-67 0,3-2 34 0,0-1 0 0,1-4-37 16,-2 0 30-16,1 4 15 0,-3 1 0 0,4 2-213 0,-5 0 108 0,1 0 45 16,-3 9 28-16,0 3-256 15,-3 5 131-15,-2 4 37 0,2 4 41 0,-2 1-293 16,-1 3 166-16,0 0 80 0,0 10-411 0,0 4 246 15,0 3 121 1</inkml:trace>
  <inkml:trace contextRef="#ctx0" brushRef="#br0" timeOffset="139021.49">19259 10259 1031 0,'0'0'0'0,"0"0"0"0,0 0 0 0,0 0 0 0,0 0 158 0,1 4-53 0,-1 1-38 0,0 7-1 16,3 7 480-16,-3 7-254 0,0 12-129 16,0 13 264-16,0 8-200 0,0 7-96 0,-6 6-48 15,0 3 122-15,1-1-85 0,-1 5-33 0,-2-17-210 16,5-3 80-16,-2-4 39 15,4-6 0-15,-2-6-345 0,1 1 201 0,2-16 88 0,0-6 47 0,-1-6-238 16,1-5 58-16,0-9 95 0,0-1-479 0,0-1 275 16,0-1 133-16,1-12 67 31,5-8-343-31</inkml:trace>
  <inkml:trace contextRef="#ctx0" brushRef="#br0" timeOffset="139341.64">19440 10764 1125 0,'0'4'0'0,"0"1"0"0,0 2 0 0,0 2 0 0,0 2 0 0,0 3 480 0,0 4-227 0,0 5-109 31,0 2-54-31,0 3 171 0,0 0-113 0,0 3-47 0,0-3 23 0,0-2-44 0,0-5 1 0,0-3-46 16,0-6-92 0,0 2 54-16,0-11 16 0,1-3-111 0,3 0 68 0,1-13 32 0,3-7 1 0,2-1-37 15,0-3 31-15,1-4 0 16,2 0-22-16,2 2 8 0,0 2-10 0,3-3 1 15,-1 7 70-15,0 2-22 0,0 3-4 0,1 2-21 16,-1 3 192-16,-1 2-85 0,2 7-30 0,-5 1 144 16,2 0-85-16,-4 14-49 15,1 4-24-15,-3 6 56 0,-4 2-44 0,-1 4-1 16,-3 1-36-16,1-2-144 0,-2 3 71 0,0 1 46 16,0-3-168-16,0-4 98 0,0-2 48 0,0-5 24 15,0-3-601-15,0 0 242 0,0-8 164 0,0-2-504 16,0-4 327-16,0-2 163 31,0 0 82-31</inkml:trace>
  <inkml:trace contextRef="#ctx0" brushRef="#br0" timeOffset="139720.82">19952 10644 1877 0,'0'0'0'16,"0"3"0"-16,0-3 0 0,-1 0 0 0,-1 3 0 0,0 1 0 0,1 4 0 0,-1 6 244 0,1 4-104 0,-3 9-43 0,3 3 248 0,-1 8-154 0,2 2-78 16,0 3-39-16,0 2 27 0,2-2-24 15,9-6-9-15,3-4-133 0,1-7 51 0,4-4 25 0,0-7-1 16,6-4-40 0,-2-11 28-16,0 0 0 0,2-11-222 0,-1-11 130 0,-1-2 11 15,2-8 54-15,-6 0-317 0,-4-2 158 0,2-4 58 16,-2-2 48-16,0-4-109 0,1-5 68 0,-2 6 48 15,-2 1-108-15,-1 0 73 0,0 5 38 0,-3 5-1 16,1-1 202-16,-7 15-79 0,0 6-42 16,-1 7 185-16,-1 4-115 0,0 1-56 15,0 0-38-15,-5 15 575 0,-3 6-275 0,-1 6-86 16,0 6-87-16,-2 2 344 0,4 4-214 0,0 0-102 16,1 3 109-16,1-1-248 15,3 3 0-15,2 4 0 0,0-9 0 0,0 1 0 0,7-1 0 0,6-3 0 16,3-1 0-16,6 0 0 0,0-13 0 15,2-7-2-15,0-4-217 0,1-3 127 0,-3-7 63 0,4 1-1137 16</inkml:trace>
  <inkml:trace contextRef="#ctx0" brushRef="#br0" timeOffset="140085.43">20649 10888 2687 0,'0'0'0'0,"3"0"0"15,-3 0 0-15,1 0 0 0,1 0 0 0,1 2 0 0,0-2 472 0,-2 1-210 0,2 1 181 0,0-1-376 0,1 2-67 0,-1-1 0 0,0 0 0 16,0-1 0-16,1 2 0 0,-1-1 0 0,-2-1-838 15,3 0 261-15</inkml:trace>
  <inkml:trace contextRef="#ctx0" brushRef="#br0" timeOffset="143833.67">21153 10849 1357 0,'-9'-13'0'0,"1"-1"0"0,5 2 0 0,-1-1 0 0,4 5 0 0,0-5 0 0,9 4 0 0,8-1 371 0,3 0-167 0,4 0-75 16,1 8 83-16,1 0-88 15,0 2-45-15,-1 0-21 0,2 8 1 0,-2 4-15 16,-3 6-8-16,-4 7-94 16,-5 3 47-16,-4 4 24 0,-3 3-1 0,-3 5-32 0,-3-4 23 0,0 0 1 15,-10-1 31-15,-6-1-61 0,1-2-15 0,-4 1 34 16,-6-7 47-16,3-9 0 0,-3-1-49 0,1-5-5 16,-1-4 21-16,-2-4 3 0,5-3 5 0,0 0-355 15,5-6 166-15,2-8 83 0,3-3 40 0,4 0-523 16,8-4 273-16,0-3 133 15,12-4 66-15</inkml:trace>
  <inkml:trace contextRef="#ctx0" brushRef="#br0" timeOffset="144005.73">21563 10683 2049 0,'2'-12'0'0,"0"1"0"0,0 2 0 0,-2 2 0 0,0 3 0 0,0 0 0 0,-7 4 0 0,-6 0 407 15,-2 8-185-15,-3 10 442 16,-2 9-314-16,-2 2-149 0,4 4-163 0,1 6-38 0,5 3 0 0,5 1 0 15,1 5 0-15,6-6 0 16,1 1 0-16,16 0 0 0,5-4 0 0,9-2 0 0,5 1 0 0,2-14 0 16,2-6-252-16,2-3-100 15,1-7 131-15,1-7-963 0</inkml:trace>
  <inkml:trace contextRef="#ctx0" brushRef="#br0" timeOffset="145358.94">22130 10882 1104 0,'-17'-9'0'0,"8"4"0"0,3 1 0 0,1 1 0 0,5 2 116 0,0-1-40 15,0 2 9-15,6 0 280 0,13 0-165 0,4 0-82 0,5 0-41 0,4 0 173 16,2 0-99-16,0 0-62 15,-1 0-164-15,-2 0 56 0,0 0 27 0,-2 0-460 0,4 0 254 0,-8 2 112 16,-5 2 61-16,-2 0-339 16</inkml:trace>
  <inkml:trace contextRef="#ctx0" brushRef="#br0" timeOffset="145532.48">22285 11093 751 0,'-11'1'0'0,"0"-1"0"0,3 2 0 0,2-1 0 0,1 0 0 0,0 2 680 16,5 0-326-16,0 0-159 0,8 0 512 0,12-1-335 16,2-1-168-16,5 1 8 31,2-2-92-31,0 0-42 0,3 0 0 0,-1 0-570 0,-1 0 264 0,3 0 141 0,-7 0 57 0,-1 0-374 0,0 0 220 0,-3-2 110 16</inkml:trace>
  <inkml:trace contextRef="#ctx0" brushRef="#br0" timeOffset="147200.78">23364 11032 881 0,'-10'0'0'16,"3"0"0"-16,1-2 0 0,-2 2 0 0,-1-1 0 0,3-1 0 0,-1-1 0 0,1 2 94 0,0-1-28 0,0 2 143 0,0-3-77 0,1-1-52 15,1 1 0 1,1-2 74-16,0 2-58 0,0-1-30 0,-1-1 9 0,2 1 32 15,2-1-35-15,-1 0 0 0,1 1-36 0,0 0-31 16,0-3 41-16,0 2-10 0,0 0-30 0,1 0 1 16,5 1 29-16,1-2-75 0,4 2 47 15,2-1-9-15,1 2 37 0,3 1-117 0,1 0 53 0,2 2 6 16,1 0 4-16,-2 0-46 0,0 2 35 0,-1 4 4 16,0 5 0-16,-4-1 11 0,5 2 9 0,-9 3-8 15,1 2 76-15,-5 1-33 0,-3 2 0 0,0-1 7 16,-2 5 0-16,-1-4-29 15,-4 3-5-15,-6-2 114 0,-5-2-49 0,-3 3-13 16,0-8-4-16,-2 3 12 0,-1-6 0 0,-1-2-19 16,-1-3-14-16,0 2-45 0,4-4 19 0,-4-1 8 31,3-3-142-31,3 0 73 0,-1 0 39 0,-4 0-86 0,8 0 57 0,1-5 13 0,2-2 1 0,2 1-249 16,3 0 130-16,0 3 32 0,3-3 49 0,3 1-231 15,0 2 133-15,3-5 66 0,8-1-261 0,3 1 154 16,6-3 92-16</inkml:trace>
  <inkml:trace contextRef="#ctx0" brushRef="#br0" timeOffset="147419.4">23689 10834 1404 0,'-3'-10'0'16,"-3"0"0"-16,0 3 0 0,-2 1 0 0,0 5 0 0,-4 1 0 0,-3 0 0 0,1 12 308 0,-5 7-135 0,0 5-60 0,1 6-42 0,1 3 331 15,3 2-183-15,4 1-91 16,2 2 173-16,0 0-123 0,8-2-75 0,0-3-34 0,11-2-59 0,8-3 0 16,5-2 27-16,5-2-330 0,1-7 160 0,3-5 85 15,-1-5 43-15,2-1-213 0,-1-5 124 0,3 2 74 16,-10-3-75-16,1-3-536 0,-4-8 297 0,-1-4 149 16,1-2-354-16,-10 2 256 0</inkml:trace>
  <inkml:trace contextRef="#ctx0" brushRef="#br0" timeOffset="147758.96">23832 10553 919 0,'-6'-14'0'0,"-1"3"0"0,0 2 0 0,5 3 0 15,2 0 357-15,0 4-159 0,5 0-82 0,9 1-39 0,4 1 141 16,3 0-81-16,-1 0-56 0,5 0-22 0,0 8-43 0,-3 1 20 0,-1 1 0 16,2 4-121-16,-5-2 57 0,-3 5 31 0,-5-1 1 0,-4 5-102 0,-3-2 67 0,0 4 43 0,-3-2-17 15,-9 1-6-15,-5-3 0 0,-5 1-14 0,-4 0 133 16,-3-5-64-16,-1-2-1 0,-1-4-48 0,-2-2 53 0,0-2 11 15,1 0-43-15,4-5-59 0,2 0 30 16,4 0 31-16,5-6 5 0,3-5-332 0,0 2 158 0,10-3 70 16,1 0-363-16,1-3 191 0,14 0 108 15,3 0 55-15,4-3-286 0</inkml:trace>
  <inkml:trace contextRef="#ctx0" brushRef="#br0" timeOffset="148191.82">24182 10440 988 0,'-1'-8'0'0,"-3"-2"0"0,2 3 0 0,-1 3 0 0,-2-1 0 0,-2 0 0 0,0 5 425 0,-4 0-186 0,0 0-106 15,-3 3 213-15,2 8-155 0,-1 6-78 16,-1 3-38 0,-1 4 159-16,5-2-104 0,4 2-47 0,2 1 18 0,2 0-33 0,2-3 1 15,0 8-24-15,6-10-48 0,8 1 0 0,2 0 39 16,5-6 0-16,0 2-235 16,2 0 126-16,0-8 50 0,1-2-448 0,-3-1 210 0,-2-3 132 0,3-2 11 15,-1-1-459-15,-5 0 275 0,1 0 133 16,-4-8-147-16</inkml:trace>
  <inkml:trace contextRef="#ctx0" brushRef="#br0" timeOffset="148377.32">24356 10493 2058 0,'-8'-3'0'0,"4"0"0"0,0 1 0 0,1 0 0 0,1 2 0 0,2 0 0 0,0 0 0 0,0 2 0 0,2 6 297 0,4 2-130 15,2 1-128-15,4 1-3 0,-1-1 0 0,0 3 0 0,1-1-454 16,-2 0 227-16,3 2 123 0,-1-4 47 0,-3 0-300 16,1-1 168-16,0 0 84 0,0-4 42 15</inkml:trace>
  <inkml:trace contextRef="#ctx0" brushRef="#br0" timeOffset="148614.7">24628 10401 1375 0,'0'-7'0'0,"0"2"0"0,0 2 0 0,0-2 0 0,-1 4 0 0,-1-3 0 0,0 4 259 0,-2 0-111 16,3 0-57-16,-3 13 342 0,-1 2-198 0,-2 6-91 15,0 6-58-15,-2 4 187 0,-2 5-118 0,-4 4-60 16,2 1-29-16,-4 6 15 0,3-5-9 0,-2-1-36 16,4 0-95-16,-4-4 47 0,4 4 34 0,1-13-10 15,5-6-236-15,-1-2 131 0,4-7 64 0,2-2-246 31,-1-4 114-31,2-7 83 0,0 0-19 0,0 0-209 0,0 0 135 0,0-4 68 0,0-2 24 16,0-2-125-16,0 0 85 0,0 1 41 16,0-3-434-16</inkml:trace>
  <inkml:trace contextRef="#ctx0" brushRef="#br0" timeOffset="149114.2">25396 10389 1046 0,'-4'-15'0'0,"2"6"0"0,-2 1 0 0,4 8 0 0,0 0 0 0,0 3 0 0,0 17 251 16,0 7-112-16,0 10-51 16,0 6-27-16,0 7 294 0,0 5-159 0,0 7-72 15,-2-3-48-15,-1 4 52 0,-4 1-46 0,0 1-23 0,1-5-149 16,-1 5 73-16,3-14 21 0,-1-5-371 15,0-4 201-15,2-5 101 16,0-6 50-16,-3 0-262 0,5-14 145 0,1-6 1 0,0-11 62 0,0 0-443 16</inkml:trace>
  <inkml:trace contextRef="#ctx0" brushRef="#br0" timeOffset="149418.54">25512 10939 1298 0,'0'4'0'0,"0"-1"0"0,0 4 0 0,0 0 0 0,0 4 0 0,0 3 0 0,0 4 0 0,0 3 215 0,0 2-90 0,-3 4 65 0,-1 0-77 0,3 1-39 16,-3-1 10-16,2-5-81 78,1-4 32-78,0-3 1 0,1-4 0 0,0-4-91 0,0-2 55 0,0-5 13 0,4-4 0 0,8-12-28 62,1-8 25-62,1-1 0 0,4-4-5 0,1 0-7 0,0 0-21 0,1 4 100 0,-1 1-29 0,1 0-15 0,4 2-17 0,-9 8 83 0,2 5-35 0,-3-1 1 0,-1 9-23 0,-2 1-6 0,0 0 21 0,-6 8-22 0,-3 12 6 0,0 4 17 0,-2 4 0 0,0-1-22 0,0 5-72 0,-4-5 31 0,-1 1 1 0,-3-2-230 16,2-2 121-16,2-3 65 0,-1 2 22 0,-1-10-490 0,4-2 230 16,-1-3 127-16,3-2 53 0,0 1-199 0,0-7 140 0,0 0 64 0</inkml:trace>
  <inkml:trace contextRef="#ctx0" brushRef="#br0" timeOffset="149719.74">25964 10814 1269 0,'3'-12'0'0,"3"6"0"16,-2-1 0-16,3 1 0 0,1 1 0 0,-1 2 0 0,6-3 438 0,-1 5-206 0,3 1-98 0,1 0-49 0,2 5 68 15,2 6-58-15,1 2-21 0,-1 4 65 0,0 1-52 16,-4 3-25 0,0 3-26-16,-5 0-1 0,-1 4 10 0,-8-2-9 0,-1 1-25 0,-1 2 0 0,-3-2 25 15,-14 3-1-15,-4 0-18 0,-5-6 19 0,-5-1 0 16,1-3-1-16,-4-6-33 16,-1 0-12-1,-2-1 51-15,6-8-187 0,1-2 82 0,4-3 29 0,1 0-314 0,5-3 161 0,3-8 85 0,11-4 27 0,5-5-438 31,1 0 238-31,5-3 121 0,13-3 50 0,7 2-360 0,2-1 214 0</inkml:trace>
  <inkml:trace contextRef="#ctx0" brushRef="#br0" timeOffset="149922.2">26291 10789 1147 0,'6'-9'0'16,"-1"0"0"-16,-2 2 0 0,-1 4 0 0,-1 2 0 0,-1-1 0 0,0 2 0 0,-6 0 555 0,-5 6-251 0,-4 6-138 0,0 6 149 0,-1 4-140 0,0 2-70 0,4 3 354 15,-2 3-203-15,7-1-114 0,-1 0-54 0,8 1 131 16,0 3-219-16,0-4 0 0,2 7 0 0,15-6 0 31,1-1 0-31,6-6 0 0,3 1 0 0,-1-7-306 0,8 2 137 0,-8-10 98 0,3-5-611 0,-3 1 288 16,-2-5 180-16,-4 0-179 16,2 0 169-16,-10 0 99 0,-4-3 45 0,-4 0-413 0</inkml:trace>
  <inkml:trace contextRef="#ctx0" brushRef="#br0" timeOffset="150835.64">26843 10888 1298 0,'-4'0'0'0,"-1"0"0"0,2 0 0 0,0 0 0 0,-3 0 0 0,4 2 346 0,0-2-156 0,-2 1-69 16,1-1 323-16,3 2-205 16,-1-1-102-16,1 2-51 0,0-1-30 0,0 1-12 15,0 2-9-15,0-3-181 0,1 3 91 0,2-5 45 0,3 4 23 16,-2-1-439-1,0-1 227-15,1 1 117 0,-2-1 58 0,0-1-750 0</inkml:trace>
  <inkml:trace contextRef="#ctx0" brushRef="#br0" timeOffset="151124.38">27038 10767 1482 0,'0'0'0'0,"0"-3"0"0,0-1 0 0,0 1 0 0,5-1 0 0,1-2 0 0,4 6 470 16,3-3-218-16,4 3-108 0,3 0-54 0,6 3 203 16,1 7-119-16,-2 2-75 15,1 5-24-15,1 2 0 0,-3 3-40 0,-3 2 1 0,3 7-83 0,-12-4 37 16,-1 3 23-16,-7 2-31 16,-4 0 26-16,-3 3 0 0,-14 5 37 0,-8-8-95 15,-6 0 42 1,-5-6-4-16,-1 0-1 0,-4-3-78 0,-4 0 50 0,3-8 1 0,3-6-80 0,-3-5 50 31,4-3 29-31,6-1-11 0,-2 0-252 0,14-8 133 0,5-5 69 0,7-5-138 0,7 2 102 0,1-9 42 16,1 1 35-16,17 1-425 0,5-4 226 15</inkml:trace>
  <inkml:trace contextRef="#ctx0" brushRef="#br0" timeOffset="151321.85">27391 10768 2059 0,'1'-4'0'0,"1"-2"0"0,-1 1 0 0,-1 1 0 0,0 2 0 0,0 2 0 0,-4 0 0 0,-8 0 0 0,-3 14 365 0,0 5-165 0,-4 2-73 0,3 5 363 0,1 5-227 15,4 4-115-15,1 3 90 0,5 3-197 0,3 5-41 16,2-3 0-16,7-2 0 0,11 0 0 0,5-4 0 16,7 0 0-16,1-4-183 0,2-8-15 0,1-4 117 15,0-6-862-15,2-5 467 16,-1-4 164-16,0-3 129 0</inkml:trace>
  <inkml:trace contextRef="#ctx0" brushRef="#br0" timeOffset="151478.44">27986 11244 2181 0,'-2'0'0'0,"1"-1"0"0,-1 1 0 0,1-3 0 0,1 1 669 0,0 1-318 15,0 0-157-15,-2-1-71 0,2-1 290 16,0 3-413-16,0 0 0 0,0 0 0 0,0 0 0 15,0 0 0-15,0 0-179 0,0 0-110 0,0 0 162 16,0 0 82-16,-3 0-1425 0</inkml:trace>
  <inkml:trace contextRef="#ctx0" brushRef="#br0" timeOffset="154555.99">28173 10805 1572 0,'3'0'0'0,"0"0"0"0,5 0 0 0,1 0 0 0,4 0 0 0,3 0 0 0,3 0 0 0,3 0 165 0,5-3-55 0,-3 2-40 0,2 0 126 0,-3-2-79 16,1 2-40-16,-2-1-283 0,1 1 131 0,-5 1 51 15,-2 0 31-15,-3 0-748 0</inkml:trace>
  <inkml:trace contextRef="#ctx0" brushRef="#br0" timeOffset="154726.53">28296 11070 2061 0,'-15'0'0'0,"5"0"0"0,4 0 0 0,0 0 0 0,6 0 0 0,0 0 0 0,0 0 336 0,7 0-154 0,9-5 140 15,6 0-142 1,3-4-71-16,0 0-35 0,6 2 58 0,-6-1-52 0,0 2 0 0,1-1-43 0,-2 1-544 15,0 3 273-15,5-1 145 0,-5 2 58 16,0 2-796-16,4 0 426 0</inkml:trace>
  <inkml:trace contextRef="#ctx0" brushRef="#br0" timeOffset="154991.84">28915 10858 1833 0,'-6'-10'0'0,"-1"-2"0"0,4 7 0 0,3-1 0 0,0 0 0 0,3 6 185 0,11 0-75 16,8 0-36-16,3 0 592 0,6 3-306 0,-1 7-166 16,1 0-79-16,1 3 76 0,0 4-78 0,-3 2-38 31,0 7-114-31,-9-3 33 0,-5 4 0 0,-7 3 42 0,-6 2-172 0,-2-1 86 0,-8 6 52 16,-16-3-53-16,-7-2 43 0,-8-2 1 15,-1-4-5-15,-3-2-163 31,-4 0 32-15,8-12 66-16,0-2-17 0,6-7-237 0,2-3 147 0,4 0 74 0,3-7-388 0,14-13 236 0,8-7 112 0,2-5 57 16</inkml:trace>
  <inkml:trace contextRef="#ctx0" brushRef="#br0" timeOffset="155154.41">29306 10764 1366 0,'0'0'0'0,"0"3"0"0,0 1 0 0,0 3 0 0,-7 4 0 0,0 5 750 16,-5 3-357-16,-1 7-178 0,0 4-89 0,0 7 224 15,3 1-148-15,4 1-96 0,6-3-30 16,0 4 262 0,4-6-329-16,16-2-9 0,5-3 0 0,7-5 0 0,6-7 0 0,3-6 0 31,0-2-579-31,7-6 295 0,2-2 170 0,-8-1-780 0,3-2 390 0,-1-9 234 0,-5-5 117 0</inkml:trace>
  <inkml:trace contextRef="#ctx0" brushRef="#br0" timeOffset="155490.51">29616 10535 1082 0,'0'-9'0'0,"3"0"0"0,2 3 0 0,4 0 0 0,2 1 0 0,1 1 0 0,3 1 210 0,3 0-79 0,-1 1-51 0,2 2 73 16,-1 0-58-16,1 0-29 15,-3 7-1-15,3 1-44 0,-6 3 15 0,-3 3 0 16,-4 1 0-16,-5 3 6 16,-1 1-6-16,-4 7 9 0,-12-4 20 0,-5 1-29 0,-7 0 0 0,1 1 27 15,-6 2 9-15,1-7-36 16,-3-2 0-16,1-1-48 0,-1-3 24 0,5-2 0 0,-5-1 33 15,9-6-381-15,6-4 175 0,7 0 80 0,3 0 47 0,8-7-472 16,2-6 213 0,10-5 126-16,13-4-154 0,7-2 143 0</inkml:trace>
  <inkml:trace contextRef="#ctx0" brushRef="#br0" timeOffset="155663.07">29846 10528 1782 0,'0'0'0'0,"0"0"0"0,-1 0 0 0,-4 0 0 0,-1 0 0 0,1 0 0 0,-4 6 0 0,-1 2 223 0,1 3-98 15,-2 4-45-15,5-1 318 32,-1 6-181-32,2 1-91 0,3 0-36 0,2 3 37 0,0-3-46 0,2 3-23 0,10-2 1 0,2 0-266 15,2 1 130-15,4-7 52 0,-1-2-556 16,4-2 308-16,-1-2 154 0,-2-3-350 0,2-2 226 0,-2-5 46 16,0 0 81-16,-2 0-431 0</inkml:trace>
  <inkml:trace contextRef="#ctx0" brushRef="#br0" timeOffset="155861.54">30088 10569 1268 0,'-6'0'0'0,"3"0"0"0,1 0 0 0,-1 0 0 0,3 0 0 0,-2 1 0 0,2 4 0 0,0-1 519 0,0 4-247 0,2-1-117 0,2 2-108 0,3-1-12 16,2 4 1-16,-1-1-508 15,3-2 249-15,-3 1 129 63,2-1 65-63,-1 0-370 0,1-3 199 0,0 1 100 0</inkml:trace>
  <inkml:trace contextRef="#ctx0" brushRef="#br0" timeOffset="156026.1">30286 10480 1974 0,'0'-2'0'0,"0"0"0"0,0 2 0 16,-2 0 0-16,-1 0 0 0,-4 0 0 0,4 14 0 0,-1 3 0 0,-2 7 0 0,0 6 264 0,-2 3-114 15,-2 8 68-15,-1 3-96 0,-2 2-43 0,-1 4 0 0,0-3-159 0,-1 2 58 0,-3 1 37 16,4-11-8-16,-1-2-94 0,5-5 61 16,-1-5 31-16,3 0 9 0,4-13-458 0,2-6 171 15,2-3 142 1,0-5-611-16,0 0 353 0,8-8 168 0</inkml:trace>
  <inkml:trace contextRef="#ctx0" brushRef="#br0" timeOffset="156203.63">30362 10722 1255 0,'6'-1'0'16,"4"-5"0"-16,0 0 0 0,4 3 0 0,2-2 0 0,4 4 208 0,3-1-86 0,2-1-42 0,6 1 8 0,-4-2 251 47,2 4-152-47,-2 0-75 0,3 0-224 0,-4 0 74 0,4 0 47 0,-10 0-547 0,-2 4 287 0,-3-2 144 0,-5 3 71 0,-5-4-633 0,-1-1 332 0</inkml:trace>
  <inkml:trace contextRef="#ctx0" brushRef="#br0" timeOffset="156368.18">30618 10510 1592 0,'-5'-3'0'0,"2"1"0"0,0 0 0 0,0 2 0 0,-1 0 0 0,2 4 0 0,2 7 220 0,0 6-92 0,0 6-46 0,0 1 342 0,0 5-185 16,0 2-106-16,0 1-101 15,0 3 4-15,0 0 0 0,-2 2 1 0,0 1-517 0,-1-6 254 0,0 0 132 16,1-4 64 0,0-4-779-16,2-4 401 0,0-6 113 0</inkml:trace>
  <inkml:trace contextRef="#ctx0" brushRef="#br0" timeOffset="156539.72">30830 10472 2424 0,'0'0'0'0,"0"0"0"0,0 0 0 0,2 0 0 0,-2 1 0 0,1 9 0 0,2 5 0 16,-2 5 0-16,2 8 710 0,-1 5-341 0,1 5-167 15,-2 3-82-15,0 2-14 0,1 3-106 0,0 0 0 0,-1-7-251 16,2-4-20 0,-2-3 154-16,2-2 77 0</inkml:trace>
  <inkml:trace contextRef="#ctx0" brushRef="#br0" timeOffset="157030.59">31395 10384 1370 0,'0'-12'0'15,"0"-3"0"-15,0 13 0 0,0 2 0 0,0 2 0 0,0 21 0 0,0 7 0 0,0 6 353 0,0 8-163 0,0 8-76 16,0 3 317-16,-1 6-197 0,-5 5-98 0,-1 10-40 0,-3-11-56 0,0 1-2 16,-4 0 0-16,2-4-344 0,-3-3 172 15,0 3 96-15,3-14 33 0,3-8-543 16,-1-5 267-16,7-6 152 0,3-7 12 0,0-5-302 16</inkml:trace>
  <inkml:trace contextRef="#ctx0" brushRef="#br0" timeOffset="157360.79">31539 10943 1756 0,'0'0'0'0,"0"-4"0"0,2 1 0 0,-2 3 0 0,1 0 0 0,-1 0 0 16,0 10 0-16,0 4 266 0,0 8-118 0,0 2-56 0,0 2 93 0,0 4-73 0,-1 1-38 15,-4 1 10-15,3-4-170 0,-1-2 62 0,-1-1 30 16,3-4-70-16,-4-6 50 0,3 0 36 0,2-9-10 15,0-3-119-15,0-3 72 16,3-9 37-16,10-10-87 0,2-3 21 0,0-3 36 0,2-3-39 0,1 3 185 31,3-1-75-31,0 2-27 0,2 2-8 0,-5 8 139 0,0 2-60 0,0 4-42 16,-4 7 184-16,-1 1-100 16,1 0-14-16,-6 11-44 0,-5 10 1 0,-1 4 1 0,-2 4-35 0,0 1-53 15,-2 3 36-15,-6-4-9 0,-2 0 26 0,1-5-229 16,-2 0 115-16,2-7 57 0,-2 1 12 0,4-7-500 15,0-6 247-15,1-3 88 16,1-2-145-16,0 0 139 0,2-5 61 0,3-13 44 0,0-4-449 16</inkml:trace>
  <inkml:trace contextRef="#ctx0" brushRef="#br0" timeOffset="157557.28">31898 10872 1134 0,'13'-11'0'0,"1"5"0"0,1 2 0 0,5 2 0 0,-4 2 0 0,0 0 236 0,0 2-100 16,-2 7-48-1,4 3 552-15,-5 1-306 0,-1 1-148 0,0 1-74 0,-2 3 231 0,-3 0-153 16,3 4-67 0,-8-2-47-16,-2 0-16 0,0 3-22 0,-2-2 0 0,-12 1-207 0,-3 4 113 15,-3-5 42-15,-2-4 26 0,-1-1-136 0,-2-5 80 0,0-1 41 16,0 0-563-16,5-9 282 0,1-1 59 16,3 0 97-16,4-1-483 0,5-11 286 0,1-4 134 15,6-3 81-15</inkml:trace>
  <inkml:trace contextRef="#ctx0" brushRef="#br0" timeOffset="157738.79">32212 10808 1087 0,'12'-11'0'0,"-7"3"0"0,-2 3 0 0,0 4 0 0,-1-1 0 0,-2 2 0 0,-9 2 479 0,-8 11-220 0,-1 3-110 0,-3 4 388 0,-1 4-240 31,2 2-134-15,2 0-63-16,2 2 349 0,4 1-205 0,0 1-103 0,4 5-115 0,6-4-26 0,2 1 0 0,3 0 0 0,16-3 0 0,6-3 0 0,7 3 0 15,6-10 0-15,7-7-193 0,4-4-84 0,4-1 158 0,6-2-912 16,-6-4 454 0,1 2 269-16</inkml:trace>
  <inkml:trace contextRef="#ctx0" brushRef="#br0" timeOffset="157861.46">32989 11324 2600 0,'2'0'0'0,"-1"0"0"15,0 0 0-15,0 0 0 0,1 0 0 0,0 0 0 0,-1 0 0 0,2 0 595 0,-2 0-279 0,1 0-139 0,-2 0 27 0,0 0-165 16,0 0-39-16,0 0 0 0,0 0-518 16</inkml:trace>
  <inkml:trace contextRef="#ctx0" brushRef="#br0" timeOffset="190886.25">16875 14982 2552 0,'-5'0'0'0,"-1"-3"0"0,0 3 0 0,0-3 0 0,3 2 0 0,-1 1 0 0,3-2 0 0,1 2 0 0,0 0 0 0,0 0 191 0,3 0-82 16,8 0-36-16,6 0 107 0,0 0-71 0,4 0-37 0,0 0 10 16,2 0-59-16,-2 0 14 15,0 0 0-15,2 3-12 0,-3 3 12 0,3 0 9 0,-5 0-76 16,0 0 33-16,-1 2 0 16,-3-1 34-16,1 3-77 0,-2-3 48 0,-3 4-13 0,-3-3 1 0,-4 3-37 15,-1 2 28-15,-2 2-19 0,0 4 46 0,-7 4 33 16,-8 3-37-16,-4 2-9 15,-4 4 23-15,-4 2-16 0,-2 10 3 0,-1-6 12 16,-1 1-13-16,-1 0 6 0,4-1-5 16,-5 4 44-16,8-10-4 31,3-2-31-15,6-7-5-16,5-3 141 0,4-6-156 0,2 0 0 0,5-10 0 0,2 0 0 0,11-3 0 0,3-1 0 0,6 0 0 0,4 0 0 0,2 0 0 0,0 0 0 0,0-1 0 0,2 0 0 15,-5-5 0-15,6 3 0 0,-8 0 0 0,-1 1 0 16,-3 0 0-16,-2 1 0 15,-4-1 0-15,2 2 0 0,-9 0 0 0,-3 0-468 16,-1 0 209-16,-2 0 111 0,0 0-360 0,0 0 227 16,0 0 126-16,-9 0 59 0,-1 0 30 0,-2 0 0 15</inkml:trace>
  <inkml:trace contextRef="#ctx0" brushRef="#br0" timeOffset="191066.28">16834 15257 1796 0,'-13'0'0'0,"3"0"0"0,4 0 0 0,0 0 0 0,3 0 0 0,3 0 0 0,0 0 0 0,7 0 683 0,9 0-323 0,2 2-161 15,3 1 23-15,2 0-96 16,1 1-45 0,-1 2-485-16,0-2 221 0,-1 2 109 31,4 2 66-31,-4-2-320 0,-3 0 182 0,-1 1 92 0,1-1 45 0</inkml:trace>
  <inkml:trace contextRef="#ctx0" brushRef="#br0" timeOffset="191486.15">17408 15177 1384 0,'-10'0'0'0,"2"2"0"0,-1-1 0 0,3 1 0 0,4 0 692 0,2 0-328 0,0 2-164 0,0-2-82 0,5-1 449 31,12 3-269-16,3-4-132-15,2 0-64 0,5 0-108 0,-1 0 42 0,4 0-26 0,-4 0-344 0,-1 0 168 0,1-2 101 0,-5 0-694 16,1 1 392 0,1-1 200-16,-9 2 93 0</inkml:trace>
  <inkml:trace contextRef="#ctx0" brushRef="#br0" timeOffset="191655.7">17456 15412 2529 0,'-11'0'0'0,"0"3"0"0,3 2 0 0,3-5 0 0,2 4 0 0,3-2 0 0,0 4 0 0,3-6 0 0,12 2 342 0,3 2-144 0,4-4-85 0,3 0-59 0,2 0-18 31,-1 0 0-31,2 0-520 0,3 0 268 0,-4 0 122 0,1-2 65 0,-2 0-739 0,1 0 392 0</inkml:trace>
  <inkml:trace contextRef="#ctx0" brushRef="#br0" timeOffset="192009.77">17901 15080 2443 0,'-5'0'0'0,"0"0"0"0,0 3 0 0,2 0 0 0,-2 8 0 0,2 5 0 0,0 9 0 0,1 7 392 0,0 14-177 0,2 6 17 16,0 10-88-16,0-2-59 0,2-1-24 0,4-4 8 47,4-3-33-47,4-9 1 0,0 3 8 0,3-21-260 0,-1-7 126 0,2-4 62 0,0-9 32 0,0-5-249 0,4 0 150 0,-5-12 60 15,2-14-242-15,-2-6 85 0,2-8 85 0,-1-5-79 16,0-5 65-16,-3 2 47 16,-1-6-1-16,2 1-67 0,-4 0 52 0,4-7 17 0,-5 13 10 0,-2 5 142 15,-1 6-58-15,-5 10-29 16,-3 9 439-16,3 2-231 0,-3 15-112 0,0 0-29 0,0 6 558 0,0 14-281 31,-3 7-150-31,1 10 53 0,2 2-240 0,0 6 0 0,0 3 0 16,0 2 0-16,2 2 0 0,6 5 0 0,0-9 0 0,2 0 0 31,1-6 0-31,2-1 0 16,-1-3 0-16,1-1 0 0,-1-14-51 0,-4-7 37 0,-2-5-729 0,-1-6 311 0,-2-5 199 0,0 0-499 0,-1-6 353 0,-2-17 172 15,0-2 85-15</inkml:trace>
  <inkml:trace contextRef="#ctx0" brushRef="#br0" timeOffset="192288.03">18476 14901 1402 0,'0'0'0'0,"2"0"0"0,-2-2 0 0,1 2 0 0,1 0 0 0,0 0 0 0,4 8 792 0,-1 7-382 0,1 6-187 0,1 6 245 15,1 5-216-15,-1 2-108 0,2 5-73 16,1-1-35-16,-1-1 0 31,-1-3 0-31,1-7-124 0,-2 2 66 0,0-12 25 0,-2-9 0 0,-1 0 3 0,2-8 1 0,-1 0 29 0,3-15 80 0,0-10-116 16,2-7 0-16,0-1 0 0,4-6 0 0,1 0 0 62,4-7 0-62,-3 6 0 0,2-1 0 0,-2 3 0 0,4-3 0 0,-5 5 0 0,5-5 0 0,-4 12 0 0,-3 5 0 0,-3 3 0 0,2 6 0 0,-6 5 0 16,1 4 0-16,-6 4-376 16,-1 2 23-16,0 3 158 0,0 10-552 0,0 4 356 0,0 4 168 0</inkml:trace>
  <inkml:trace contextRef="#ctx0" brushRef="#br0" timeOffset="192489">19195 15468 3392 0,'0'0'0'0,"0"0"0"0,0 0 0 0,0 0 0 0,-3 0 0 0,3 0 0 0,-2 0 0 0,1 0 168 0,1 0-101 0,-2 0-60 16,2-1-697-16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9T01:18:54.5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6342 7320 1412 0,'-9'-3'0'0,"-1"-1"0"0,1-1 0 0,2 4 0 0,1-2 0 0,2 1 0 0,0-1 190 0,3 0-77 0,-4 3-29 0,4-2 205 15,1 1-126-15,0 1-64 0,0 0-31 0,0 0 112 16,0 0-63-16,0 0-45 16,0 0 163-16,6 0-99 0,0 0-50 0,6 0-25 0,-2 0 168 0,3 0-101 15,-1-2-46-15,1 0 105 0,2-2-187 0,0 1 0 16,-2 0 0-16,0 1 0 0,1 0 0 0,-3-3 0 15,0 5 0-15,3-5 0 0,-4 3 0 16,3 0 0 0,-4 0 0-16,2 1 0 0,2-3 0 0,1 3 0 0,-1 0 0 0,1-2 0 0,3 2 0 0,-1-1 0 15,3 1 0-15,7-1 0 16,-5 0 0-16,5 1 0 0,5-1 0 0,-1-1 0 16,6 2 0-16,8-4 0 0,-5 4 0 0,4 0 0 15,1-2 0-15,1 3 0 0,0-3 0 0,10 2 0 16,-10-1 0-16,1 2 0 15,1-1 0-15,4 0 0 0,-2-2 0 0,10 1 0 0,-9 1 0 0,1-2 0 16,1 0 0-16,-1 3 0 16,5-2 0-16,2 0 0 0,-8 1 0 0,-2-1 0 15,5 2 0-15,-2 0 0 0,1 0 0 0,9 0 0 16,-11 0 0-16,-1-2 0 0,0 0 0 0,2 1 0 16,-3-1 0-16,6-1 0 0,-9 2 0 0,-1-3 0 15,-1 0 0-15,-2 4 0 0,-4-3 0 0,6 3 0 16,-14 0 0-16,-3 0 0 0,-6 0 0 0,0 6 0 15,-2-1 0-15,0 1 0 0,-5-3 0 0,-6 2 0 16,1-1 0-16,-2-1 0 0,-2 0 0 0,-2-2 0 16,-1-1 0-16,-1 0 0 15,0 0 0-15,0 0 0 0,0 0 0 0,0 0 0 16,0 0 0-16,0 0 0 0,0 0 0 0,0 0 0 16,0 0 0-16,0 0 0 0,-1 0 0 0,1 0 0 15,0 0 0-15,0 0 0 0,-2 0 0 0,2 0 0 16,-2 0 0-16,0 0 0 0,-1 0 0 0,-3-1 0 15,-2 1 0-15,-2-3-90 16,0 0-249-16</inkml:trace>
  <inkml:trace contextRef="#ctx0" brushRef="#br0" timeOffset="4604.05">12009 5900 1321 0,'-2'-3'0'15,"-1"-6"0"-15,0 1 0 0,2 0 0 0,-1-2 0 0,1-2 0 0,-1 0 154 0,0-3-57 0,2-1-31 0,-1-5 77 16,1 1-52-16,0-8-18 0,-2 4-9 0,2-2-50 47,0 1 23-47,-1-2 1 0,1 3-1 0,-3-4-27 0,2 8-10 0,-3 1 37 0,-1 6-35 0,-2 1 0 0,0 3 35 0,-2 1 74 0,-2 7-41 16,0 1 0-16,-3 4-44 0,-2 13 198 15,5 5-93-15,-7 7-37 16,7 4-34-16,3 5 287 0,0 3-155 0,4 5-77 0,0 6-29 0,4-8 96 15,0 4-182-15,0 1 0 0,0 1 0 0,4 2 0 16,4 7 0-16,-1-10 0 31,1 2 0-31,-1 0 0 0,-1 0 0 0,-3-1 0 0,0 4 0 0,0-15 0 0,-3-1 0 0,0-4 0 16,0-3 0-16,-3-6 0 0,-7 6-79 0,1-12-189 0,-4-1 118 0,-4-5 60 16,-1-1-235-16,-1-3 144 15,-3-3 62 1,0-6-296-16,1 0 188 0,0-9 95 0,0-9 48 0,-3-6-454 0,2-11 241 0,1-5 134 0</inkml:trace>
  <inkml:trace contextRef="#ctx0" brushRef="#br0" timeOffset="4773.59">11479 5986 1809 0,'-6'-13'0'0,"2"1"0"0,0 5 0 0,2 2 0 0,2-2 0 0,0 6 0 0,2-1 0 0,14 2 782 0,5 0-372 0,7 0-186 46,5 0-85-46,0 0 428 0,1 0-567 0,5 2 0 0,5 3 0 0,0 0 0 0,5 1 0 0,-8 0 0 0,3 4 0 0,-6-4 0 16,-3 2 0-16,-2 0-563 0,3 1 216 0,-12-4 187 0,-4 2 99 0,-2-2-889 16,-3-5 456-16,1 0 219 0</inkml:trace>
  <inkml:trace contextRef="#ctx0" brushRef="#br0" timeOffset="4937.78">12154 5814 2288 0,'-2'-5'0'0,"-2"0"0"0,1 2 0 0,-1 1 0 0,2 2 0 0,0 0 0 0,0 2 0 0,0 11 0 0,1 7 675 0,1 3-310 0,0 3-168 0,0 6 44 0,0-1-102 0,0 3-113 0,0 2-26 0,1 1-34 15,7-3-31-15,2-1 51 0,2-1 26 0,-1-5-658 0,2-3 342 0,2 2 180 16,-4-12 76-16,3-5-861 0,-1-5 439 0</inkml:trace>
  <inkml:trace contextRef="#ctx0" brushRef="#br0" timeOffset="5193.6">12294 5912 1702 0,'0'-14'0'0,"0"7"0"0,2-2 0 0,2 1 0 0,3 3 0 0,3 2 0 0,4-1 409 15,-1 4-191-15,4 0 236 0,2 9-208 0,0 3-104 32,2 3-43-32,-2 3 18 0,-3 4-40 0,-1-1 0 0,-4 3-40 0,0 0-108 0,-3 5 64 0,-7-4 17 0,-1 1 1 0,0 0-157 15,-5 1 92-15,-10-6 46 16,-4 4-175-16,-4-8 105 15,-5-4-11-15,-2-3-227 0,-3-4 120 0,2-4 83 0,-3-1 13 0,7-1-86 16,1-3 74-16,6-12 37 0,8-6 1 0,5-1-286 16,3-9 152-16,4 1 90 0,10-4-332 0</inkml:trace>
  <inkml:trace contextRef="#ctx0" brushRef="#br0" timeOffset="5313.28">12517 5799 589 0,'9'-3'0'0,"-1"3"0"0,-1 0 0 0,-5 0 0 0,0 7 290 0,-2 11-117 0,0 6-73 0,-2 5-31 16,-7 3 797-16,-1 3-414 0,-2 4-208 0,4 5 489 0,-1-5-353 0,3-3-345 0,4-2-35 16,2-3 0-16,0-2 0 0,9 0 0 0,6-10-54 0,5-3-222 0,0-6 156 31,4-3 79-31,1-6-403 0,2-1 251 0,-2 0 110 0,0-7 40 0,-6-5-948 0</inkml:trace>
  <inkml:trace contextRef="#ctx0" brushRef="#br0" timeOffset="5474.85">12819 6075 743 0,'2'-4'0'0,"-2"1"0"0,2-2 0 0,-2 3 0 0,0 1 0 0,0 1 0 0,0 0 745 0,0 0-354 0,0 4-168 0,0 10 481 0,-2 0-333 32,-3 3-167-32,0 4 52 0,-1 1-110 0,-2 2-44 0,-1 0-56 0,3-2-328 0,-2 2 151 15,-3-2 84-15,3 1 42 0,-1-4-622 0,1-3 328 0,1-3 168 0,0-4-350 0,2-7 243 16,2-2-6-16</inkml:trace>
  <inkml:trace contextRef="#ctx0" brushRef="#br0" timeOffset="5615.47">12926 5842 2735 0,'1'0'0'16,"0"0"0"-16,4 0 0 0,-2 0 0 0,0 0 0 0,3 0 0 0,-1 3 0 0,1 4 534 0,3 2-238 0,-4 1-134 0,4 1 42 0,1 2-204 0,-1 0 0 31,4 1 0-31,-1 3-262 0,-1 0-4 0,5-3 152 0,-4-1-386 0,5-1 268 15,-4-3 135-15</inkml:trace>
  <inkml:trace contextRef="#ctx0" brushRef="#br0" timeOffset="5791">13234 5734 2340 0,'0'-2'0'0,"0"1"0"16,0 1 0-16,0 0 0 0,0 0 0 0,0 7 0 0,-1 11 0 0,-5 10 0 0,0 11 786 0,-2 9-375 0,-4 8-186 15,-3 14-85-15,0-3-111 0,-1 4-29 0,-1-3 0 16,-1-1 0-16,2-6 0 0,-1 1 0 0,6-21 0 31,2-5-307-31,3-9 145 0,4-9 99 0,-1-8-926 0,3-6 495 0</inkml:trace>
  <inkml:trace contextRef="#ctx0" brushRef="#br0" timeOffset="5970.52">13388 6111 2680 0,'0'2'0'0,"0"4"0"0,0 0 0 0,0 2 0 0,0 2 0 0,0 1 0 0,-2 3 0 0,-6 2 0 0,-1 2 326 0,0 0-149 0,1-1-71 0,-2 0-400 0,1 2 165 16,3-5 82-16,-2 1-359 0,3-8 216 0,1-1 113 47</inkml:trace>
  <inkml:trace contextRef="#ctx0" brushRef="#br0" timeOffset="6241.8">13583 5762 2034 0,'10'-7'0'0,"6"1"0"0,-2 0 0 0,2 5 0 0,2 0 0 0,4-2 0 0,2 3 0 0,4 0 358 0,-2 0-166 0,1 5-78 16,-1 5 121-1,-3 3-99-15,-2 0-50 0,1 7-67 0,-9 1-9 0,-6 1 26 0,-6 5 0 0,-1 2-25 16,-10 4 0-16,-11 6 34 15,-5-2-9-15,-6-1 146 0,-5 0-73 0,0-2-37 16,1-1 137-16,0 2-209 0,10-9 0 0,7-7 0 16,2-1 0-16,6-3 0 0,5-4 0 0,3 4 0 15,3-8 0-15,9-2 0 16,11 0 0 0,7-5 0-16,2 0 0 0,7 0 0 0,0 0 0 0,0-2 0 0,0-7 0 0,-2-2 0 0,2 1-144 15,-10 1-223-15,-4 0 146 0,-5 1 93 16,-3 3-552-16,-8 0 322 15,-1 0 152-15,-5 0-423 0,-1 1 297 0</inkml:trace>
  <inkml:trace contextRef="#ctx0" brushRef="#br0" timeOffset="6398.1">13583 5957 1802 0,'-8'0'0'0,"2"-1"0"0,1-1 0 0,0 1 0 0,5 1 0 0,0 0 0 0,3 0 535 0,15 0-249 0,2 0-125 15,6 3 450-15,3 2-292 0,0 0-141 0,2-3-139 0,3 5-72 0,-2-4 1 16,3-1 43-16,-3 1-898 16,-1 0 462-16,0-3 231 0,-3 0 114 0</inkml:trace>
  <inkml:trace contextRef="#ctx0" brushRef="#br0" timeOffset="6574.79">14076 5741 1999 0,'4'-7'0'0,"2"4"0"0,0-3 0 0,5 5 0 0,1 1 0 0,1 0 0 0,6 8 0 0,5 10 1020 0,1 8-491 0,3 9-238 16,-2 1-199-16,-1 8-92 0,-4 1 0 0,-6 8 0 16,-5 1 0-16,-6 8 0 15,-4-6 0-15,-10-1 0 0,-12-1 0 0,-6-3 0 0,-3-5 0 0,-8 4-423 32,-1-15-37-32</inkml:trace>
  <inkml:trace contextRef="#ctx0" brushRef="#br0" timeOffset="7704.76">15080 5574 781 0,'0'-3'0'0,"0"1"0"0,0 1 0 0,0 1 0 16,0 0 0-16,0 0 0 0,0 0 309 0,0 0-136 0,2 6-68 0,1 3 178 0,1 6-115 0,0 4-70 0,-3 3 21 0,1 7-41 0,-1 0 0 15,-1 8-41-15,0 2-27 0,0-1-10 0,-4 1 37 0,-4-1 0 0,-2-1-226 16,-2-5 113-16,2 3 65 0,-1-11 20 0,1-6-466 16,2-4 234-16,2-8 60 15,-2-6-374-15</inkml:trace>
  <inkml:trace contextRef="#ctx0" brushRef="#br0" timeOffset="7855.36">15172 5680 2079 0,'8'-12'0'0,"0"4"0"0,4 2 0 0,1 1 0 0,3-1 0 0,0 2 0 0,-2 4 0 0,4 0 248 0,0 0-106 0,-1 0-53 0,5 0 245 0,-3 0-154 0,-2 4-71 16,0 2-36-1,0-2-285-15,-1 3 124 0,2-1 72 16,-7 3 22-16,-1-1-740 0,-4 1 381 0</inkml:trace>
  <inkml:trace contextRef="#ctx0" brushRef="#br0" timeOffset="8037.87">15197 5866 1616 0,'-6'5'0'0,"2"-2"0"0,2 3 0 0,0 0 0 0,0 3 0 0,2-1 0 0,0 1 0 0,0 0 294 0,0 1-128 0,0 1-65 16,4 1-32-16,2 2-5 0,0-1-18 0,-2 3-10 15,2-4 1-15,-2 1-407 0,1 1 203 0,-2-4 102 16,0 1-573-16,2-1 320 31</inkml:trace>
  <inkml:trace contextRef="#ctx0" brushRef="#br0" timeOffset="8240.84">15173 5834 1236 0,'-6'-6'0'16,"-1"1"0"-16,4-1 0 0,1 5 0 0,2-2 0 0,0 1 267 0,5-1-115 0,10 2-49 0,7-2 264 15,2 2-165-15,4-1-83 0,1 0-41 0,2 2 42 47,2 0-32-47,-3 0-10 0,-2 0-41 0,0 8-43 0,-4-1-1 0,-1 4 44 0,-2 5-30 0,-7-1-8 0,-6 3 37 0,-3 5 73 0,-4 0-36 0,-1 2 0 16,0 3-27-16,0-3-47 0,-8 4 38 0,-1-3 0 47,-3-1-1-47,2 2-105 0,2-7 40 0,0-2 31 0,1-1 10 0,2-3-495 0,0-3 229 0,2-1 125 15,0-5-554-15,0-3 323 0,0-2 161 0</inkml:trace>
  <inkml:trace contextRef="#ctx0" brushRef="#br0" timeOffset="8867.19">15239 5917 1525 0,'-12'0'0'0,"-2"0"0"0,2 0 0 0,8 0 0 0,1 0 0 0,3 0 0 0,0 0 0 0,9 0 0 0,7 0 118 0,4 0-46 0,6 0 0 15,-2 0-173-15,1-1 68 16,0 0 35-16,1 1 10 0,-4 0-462 0,-5 0 229 0,-1 0 114 0,-5 0-307 16,-1 6 188-16,-2 2 86 0,-6 2 67 0,-2 0 65 15,-2 2-20-15,-9 0 28 0,-7-2 0 0,-2 4 219 32,0-4-147-32,-3-1-54 0,2-1 135 0,2 1-95 0,0-4-48 0,4 0 39 15,4-2 306-15,4-1-112 0,-1 0-103 0,4-2-55 16,3 0-24-16,1 0 8 0,0 0-32 0,1 0-140 15,11 0 70-15,-2 0 35 16,2 0 8-16,-1 0-105 0,-1 0 66 0,0 0 8 31,-2 3 24-15,-1-2-176-16,1 2 87 0,-5 0-24 0,2 0 47 0,-3-2-2 0,0 3 1 0,-1-1 77 0,1 1-6 0,-2-1-40 0,0 0 4 16,0 0 218-16,-5 0-101 0,-4 1-45 31,1 1-31-31,0-2 277 0,-1 2-137 0,0 0-48 0,-1-1 112 0,2 2-90 0,1 0-35 0,2-1-10 47,0 0-51-47,4 2 7 0,1 0 0 0,0 1-73 0,0-1 46 0,6 3-9 0,6 0 36 0,3-1-101 0,0 1 50 0,1 2 25 0,1 0 10 0,-3 2-166 15,-1-1 83-15,-3 3 11 0,-4 2-60 0,-1 1 40 32,-3 2 30-17,-2-1-3-15,0-1-18 0,-10 0 34 0,-3-1 7 0,-6-1-19 0,-3-1 11 0,0-8-5 0,-2-1 8 0,1-5-34 0,-2-2 1 0,2 0 31 63,-2-2-6-63,5-10 20 0,1-5-14 0,3-2 2 0,4-1 104 0,-1-1-50 0,4 3-31 0,6 2 7 0,-1 5 407 0,4 2-196 0,0 2-105 0,0 2 206 0,5 0-135 0,8 5-60 15,4 0-42-15,5 0 290 32,3 5-167-32,6 5-73 0,0 1-51 0,4 4 154 0,2 0-98 0,-1 0-49 0,1 3-333 0,7 0 151 0,-5-4 63 0,2 1-665 15,-3-3 369-15,3-3 183 0,-5-1 91 0,4-2-777 31,-10-6 403-31,-2 0 196 0</inkml:trace>
  <inkml:trace contextRef="#ctx0" brushRef="#br0" timeOffset="9044.44">15965 5636 1690 0,'0'0'0'0,"0"0"0"0,0 0 0 0,0 0 0 0,0 0 0 0,-2 7 0 0,-5 8 0 0,-4 7 517 16,-5 7-240-16,-6 10-120 0,-4 9-50 0,-4 3-39 0,-1 5-1 0,-3-3-30 0,4-5-76 0,2-2 37 0,2-4 10 16,12-18 29-16,3-5-525 0,6-9 262 15,4-9 131-15,1-1-814 0</inkml:trace>
  <inkml:trace contextRef="#ctx0" brushRef="#br0" timeOffset="9190.04">15834 5871 1875 0,'0'0'0'0,"0"1"0"0,0-1 0 0,2 2 0 0,-1-2 0 0,2 2 0 0,-1 2 0 0,4 2 355 0,2-1-160 0,4 4-69 0,3 1 44 16,3 1-66-16,1 2-34 15,3 2 1-15,3 2-468 0,1-2 226 0,-3 2 100 16,0-2 53-16,-2-1-297 0,-1-2 176 0,-5-1 88 16,0 3-655-16</inkml:trace>
  <inkml:trace contextRef="#ctx0" brushRef="#br0" timeOffset="9367.58">15848 6002 2005 0,'-23'0'0'0,"1"0"0"0,7 0 0 0,3 0 0 0,3 0 0 0,6 0 0 0,3 0 0 0,0 0 0 0,0 2 447 16,9 3-204-16,7 2-104 0,3-1-51 0,1 0 68 0,3 0-50 16,1-1-40-16,-1 1 1 0,-1-1-231 15,0-1 100 1,-2 2 51-16,-1-2-632 0,-4 2 337 15,-2-1 172-15,-3 1-723 0</inkml:trace>
  <inkml:trace contextRef="#ctx0" brushRef="#br0" timeOffset="9617.84">15858 6188 864 0,'0'3'0'0,"0"-1"0"0,0 3 0 0,0-1 0 0,0-3 0 0,0 5 0 0,0 1 247 0,4-3-110 0,2 3-49 0,1 0-27 0,-1 0-59 0,2-2 35 0,0 3 9 0,-2-3 64 0,-2 2-36 0,1-3-1 0,0 3 86 16,-2-2-62-16,0 1-20 16,-2-1-10-16,1-1 276 0,-2 1-153 0,0-3-77 0,0 3-38 15,0-4 117-15,0 3-81 0,0-3-38 16,0 2 0-16,0 0-193 0,-2-3 79 0,-2 1 47 31,0 3-301-31,-1-2 166 0,-3 1 82 0,2 0-152 0,-5-1 114 0,1 1 0 16,1-1 45-16,-2-1-344 0,2-1 173 0,-1 0 87 0,1 0 44 0,1-4-249 15,2-12 150-15,4-4 72 0</inkml:trace>
  <inkml:trace contextRef="#ctx0" brushRef="#br0" timeOffset="9775.69">16283 5639 1645 0,'6'-4'0'0,"-1"1"0"0,1 0 0 0,-1 3 0 0,1 0 0 0,0 0 0 0,-3 0 0 0,0 0 74 16,-1 10 0-16,0-3 610 0,-1 5-380 0,1-1-138 15,-1 0-64-15,2 4-323 0,1-1 128 0,0-2 66 32,5 3 40-32</inkml:trace>
  <inkml:trace contextRef="#ctx0" brushRef="#br0" timeOffset="10017.04">16649 5643 1978 0,'-3'0'0'0,"-3"0"0"0,-2 0 0 0,-2 2 0 0,-3 2 0 0,-5 3 0 0,-2 3 0 0,-2 4 0 0,-9 3 233 16,-1 5-98-16,-6 0-118 0,-5 4 29 0,2-2-9 0,0-1 0 0,0 1-151 16,3-5 76-16,7-2 37 15,3-3 9-15,15-7-8 0,7-4 37 0,3-1 0 32,3-2-1-1,0 0 4-31,12 0-40 0,10 0 0 0,2-2 145 0,9-3-64 0,4-2-36 0,5 1 84 31,-1-2-46-31,2 2-26 16,1-3 23-16,1 2-107 0,0-1 32 0,5-2 8 0,-8 2 24 0,0 0-119 0,-2 0 60 0,-4-1 29 0,-3 3 0 0,3-1-578 0,-13 5 257 0,-7 0 152 0,-7 2-599 0</inkml:trace>
  <inkml:trace contextRef="#ctx0" brushRef="#br0" timeOffset="10391.04">16311 6030 1569 0,'-3'9'0'0,"1"5"0"0,2 4 0 0,0 3 0 0,0 7 0 0,0 1 0 0,0 1 665 0,0 4-315 0,2 2-156 0,1-2-80 0,0 5 20 0,2-8-54 0,-4-3 1 31,1-2-343-31,-1-5 149 0,-1-4 75 0,0 1-501 16,0-12 283-16,0-5 146 0,0-1 73 0,0-1-578 0,0-14 292 0,0-5 125 0,0-3 86 15,0-6-159 1,0-3 117-16,-3-4 59 0,0-8 31 0,0 6 64 0,0-3 0 0,3 2 0 15,-1 3 0-15,1 4 0 0,0-2 0 0,0 8 404 16,0 6-239-16,0 5-100 0,1 1-50 0,8 7 568 16,2 0-223-1,4 7-167-15,1 0-78 0,5 7 267 0,-2 8-173 0,2 6-87 0,4 2-34 0,-6 3 200 16,1 3-126-16,-3 2-64 16,-1 5 30-16,-2-4-46 0,-2 7-14 0,-4-9-14 15,1 2-18-15,-4-4 0 16,-2 1 0-16,-1-2-188 0,1-1 103 0,-1-7 38 0,-2-7 24 0,0-2-447 15,0-5 229-15,0-3 61 0,0-1 75 0,0-1-628 16,0 0 331-16,-2-3 165 16,-3-7-148-16</inkml:trace>
  <inkml:trace contextRef="#ctx0" brushRef="#br0" timeOffset="10724.15">16381 6207 1001 0,'-5'-5'0'0,"-1"1"0"0,0 1 0 0,4-1 0 0,1 4 105 0,1-3-35 0,0 1 0 0,0 2 234 16,6 0-139-16,5 0-64 0,-2 0-33 0,1 5-86 0,-2 2 27 0,2 3 8 0,-3-1 19 0,-4 3-211 0,0 2 106 0,-1-1 52 15,-1-1-133-15,-1 3 86 0,0-3 39 0,0-3-14 16,0 2 25-16,-1-5-30 16,-1 1 0-16,-1-4 23 31,3-3 0-31,0 0-33 0,0 0 27 0,0-10-67 0,3-7 33 0,9 0 1 0,1-4 34 0,4-4-211 0,4 0 100 0,0 0 51 15,4 1-95-15,3-1 63 0,-3 5 46 16,-2 2 77-16,2 5-41 0,-3 4 0 16,-5 2 11-16,3 4 354 0,-8 3-200 0,-3 0-83 0,-5 3-41 0,-1 8 573 15,-1-1-286-15,-2 3-90 16,0 0-89-16,0-2 243 0,-2 2-159 0,-1-2-81 16,-1-1-234-16,2 1 85 15,-1-4 31-15,0-1-608 0,2-1 322 0,1-1 163 16,0-2 80-16</inkml:trace>
  <inkml:trace contextRef="#ctx0" brushRef="#br0" timeOffset="10945.21">16854 5953 1943 0,'0'0'0'0,"0"-2"0"0,0 0 0 0,0 0 0 0,0 1 0 0,0 1 0 0,0 0 0 0,0 0 0 0,0 10 0 0,3 9 740 0,1 8-352 0,2 7-176 0,0 9 292 0,-1 6-360 16,2 4-144-16,-1 7 0 0,4 3 0 0,0-4 0 15,1 3 0-15,0-15 0 0,-3-4 0 0,0-6 0 16,-4-8 0 0,0-6 0-16,-2-1 0 0,-2-13 0 0,-2-6 0 0,-10-3 0 0,-2 0 0 0,-4 0 0 15,-6-3-371-15,4-8 130 16,-4-2 94-16,0-2-664 0,-4-2 388 0</inkml:trace>
  <inkml:trace contextRef="#ctx0" brushRef="#br0" timeOffset="11750.6">17978 5793 934 0,'0'-2'0'0,"0"1"0"0,0-2 0 0,0 2 0 0,-2-1 0 0,2 2 416 0,0 0-190 0,0 0-95 16,0 0-47-16,0 3 258 0,0 6-144 0,2 3-86 16,1 0-32-16,0-1-1 0,3 3-43 0,-3 0-156 15,2 1 87-15,-2-3 30 0,-1 0 0 0,1-2-337 16,-1-1 188-16,1 1 94 15,-2-3 57-15,1-3-478 0,-1-3 231 0,-1-1 60 0,3 0 76 16,-3-5-255 47,0-7 157-63,0-5 91 0,0-5-2 0,0-4 61 0,0-3 36 0,0-3 24 0,-6-2 0 0,3 3 0 0,-2-1 0 0,1 2 182 0,-1 4-127 0,2 1-45 0,1 1-33 0,2 4 528 0,0 7-256 0,2 2-66 0,12-1 189 0,4 3-167 15,7 0-76-15,5 5-51 0,3-1 80 0,3 3-61 31,3 2-30-31,1-3-15 0,4 2-6 0,-10 1-10 0,-4 0 0 0,-6 0-9 0,-2 4 10 0,-8 3-1 16,1 0 9-16,-8 2 154 0,-5 1-82 0,-1 5-40 16,-1 2 313-16,0 3-169 15,-1 1-96-15,-6 3-45 0,0 3 60 0,1-3-140 16,1 2 0-16,-1 6 0 0,5-7 0 0,1 1 0 16,0 3 0-16,0-3 0 0,0 0-65 0,1 2 10 15,5-5 41 1,0-3-708-16,-1-3 364 0,2-5 101 0,-2 0-548 0,-2-2 376 31,-1-8 200-31</inkml:trace>
  <inkml:trace contextRef="#ctx0" brushRef="#br0" timeOffset="11926.13">18121 5745 1395 0,'-15'-4'0'0,"2"1"0"0,1-1 0 0,7 2 0 0,4 2 0 0,1 0 0 0,0 0 360 0,6 0-162 0,11-1-72 0,3 1-49 0,3 0 97 0,-1 0-69 0,5 0-34 0,-2 0-336 0,3 0 159 16,-5 0 67-16,-4 0 38 16,-1 0-641-16,-3 7 319 31,-3-2 159-31,1 4-342 0</inkml:trace>
  <inkml:trace contextRef="#ctx0" brushRef="#br0" timeOffset="12064.76">18183 5867 520 0,'-14'4'0'0,"-6"-3"0"0,6 1 0 0,5 0 0 0,-1 2 0 0,2-2 531 0,4-1-248 0,-1-1-114 0,5 3 245 0,0-3-189 0,0 0-95 15,9 0-46-15,6 0 117 0,3 0-73 0,-1 0-51 16,5 0 1-16,2 0-80 47,-2 0 0-31,1 0 38-16,1 0-396 0,-3 0 193 0,-4 0 102 0,0 2 51 0,-4 1-707 0,1-1 362 0</inkml:trace>
  <inkml:trace contextRef="#ctx0" brushRef="#br0" timeOffset="12455.22">18026 6021 1303 0,'-20'0'0'0,"6"1"0"0,0 1 0 0,6-2 0 0,2 3 0 0,6-2 0 0,0 1 0 0,9-2 324 0,11 0-144 0,7 0-72 16,2 0 171-16,2 0-126 0,2 0-59 0,0 0-195 16,0 0 68-16,-4 0 35 15,4 0 9-15,-7-2-479 0,-5 2 251 0,1 0 127 0,-5 0 63 0,0 0-545 16,-6 0 278-16,-7 0 103 0,-2 0 77 0,-2 5-73 15,0-4 89-15,-5 3 36 0,-5-1 62 0,-1-1 0 47,-2 0 0-47,1-1 98 0,1 1-86 0,0 0-32 0,2-2 8 0,1 3 327 0,1-2-176 0,0 2-46 0,2 1-57 0,0 2 356 16,2-2-182-16,-2 4-85 0,1-1-44 0,2 3 137 0,-1-1-91 16,-1 2-36-1,1 1 107-15,-2 0-81 0,2-2-41 0,-2 0 1 0,0 0 46 0,0-1-35 16,0 0-9-16,5-2 165 15,-4-2-105-15,3-2-51 0,1 2-26 0,0-2 93 0,0-3-64 0,1 0-27 32,10 0-1-32,2 0-139 0,4-3 56 0,2-2 38 0,-1-2-447 15,1 2 233 1,1-2 116-16,-1 1-350 0,-3 2 216 0,2 1 49 0,-5 2 75 0,-3-1-627 31</inkml:trace>
  <inkml:trace contextRef="#ctx0" brushRef="#br0" timeOffset="12589.6">18079 6089 1773 0,'-9'0'0'0,"1"2"0"0,0 1 0 0,2-1 0 0,-3 4 0 0,1 3 0 0,1 2 0 0,1 2 0 0,-1 4 236 0,0 5-100 0,1 0-50 0,0 4-227 15,-2 1 84-15,4 1 47 0,-1-1-253 0,2-2 149 0,1-1 75 0</inkml:trace>
  <inkml:trace contextRef="#ctx0" brushRef="#br0" timeOffset="12821.61">18026 6244 1188 0,'0'0'0'0,"0"0"0"0,0 2 0 0,0-2 0 0,0 4 0 0,3 2 0 0,8-1 633 16,11 8-289-16,6 0-159 0,9 4 450 0,10 5-299 15,6 2-150-15,8 3 7 0,9 3-70 0,-6-4-48 63,-3-2-42-48,-1-1-261-15,-7-6 110 0,-6 0 78 0,0-3 47 0,-21-8-193 0,-7-2 112 0,-7-1 54 0,-7-3 29 0,-5 0-420 0,0 0 104 0,-3-3 147 0,-13-3-93 0,-1-3 108 32,-4 0 55-32,1-2 18 0,1-2-489 0</inkml:trace>
  <inkml:trace contextRef="#ctx0" brushRef="#br0" timeOffset="13280.32">18972 5668 1704 0,'0'-7'0'0,"0"0"0"0,0 2 0 0,0 1 0 0,1 2 0 0,4 1 0 0,2 1 0 0,2 0 0 0,-2 1 173 15,5 7-60-15,0 4-99 0,-1 2 22 0,0 1 1 16,1 2-1-16,-2 1-369 0,3 3 193 0,-5-6 84 16,2 1 47-16,-2-4-546 0,0-2 279 0</inkml:trace>
  <inkml:trace contextRef="#ctx0" brushRef="#br0" timeOffset="13528.66">19251 5621 771 0,'8'-4'0'0,"-4"-1"0"0,1 3 0 0,0 1 0 0,-2-1 0 0,0 2 0 0,-2 0 0 0,1 6 281 0,-2 8-122 0,0 4-62 16,-8 3 13-16,-6 1-28 16,-1 2-9-16,-4 2-62 0,-2 2-1 0,-3-4 26 0,-3 2 1 0,-4 0-55 0,1-6 23 0,-1 1-1 15,0-6 33-15,0-3 32 16,4-5 1-16,-2 1-24 0,15-8-10 0,3 0 213 0,5 0-106 16,4 0-54-1,2 0 119-15,0-3-77 0,19 1-52 0,4-2 31 0,6 2-37 0,9-2 1 16,-2 0-38-16,5 3-15 0,-4-1-10 15,0 2 26-15,-1 0-1 0,-2 0-284 0,-1 0 143 0,0 0 79 16,-5 0 27-16,-6 0-666 16,-5 3 328-16,-6 5 100 0,-3-1-455 0</inkml:trace>
  <inkml:trace contextRef="#ctx0" brushRef="#br0" timeOffset="13713.17">19029 6102 1468 0,'-23'2'0'0,"2"-1"0"0,3 3 0 0,10-4 0 0,4 2 0 0,4-2 309 0,0 0-136 16,6 0-68-16,11 0 90 0,10 0-84 0,5 0-37 0,4-2-1 0,3-2 104 16,-2 0-70-16,4-1-26 31,-7 0-10-31,-2 1-351 0,-3 3 159 0,-2-1 78 0,1 0-564 0,-8 2 312 0,-8 0 158 0,-4 0-462 31,-3 4 280-31,-5 2 142 0,0-2 61 0</inkml:trace>
  <inkml:trace contextRef="#ctx0" brushRef="#br0" timeOffset="13872.74">19155 5986 992 0,'-14'-13'0'0,"2"3"0"0,4 4 0 0,0 3 0 0,3 2 0 0,0 1 0 0,2 0 0 0,0 6 289 0,3 13-126 0,0 1-64 31,0 4-31-31,-4 7 87 0,0 3-50 0,-1-1-40 0,-4 4 1 0,1 1 4 16,-5 1 1-16,-1 1-35 0,0 2-156 0,-1-8 74 15,1-7 41-15,-2-4-327 0,4-6 184 0,2-6 93 31,0 1 20-31,4-12-485 0,6-2 215 0</inkml:trace>
  <inkml:trace contextRef="#ctx0" brushRef="#br0" timeOffset="14001.4">19069 6168 595 0,'1'0'0'0,"1"0"0"0,1 0 0 0,3 0 0 0,-2 0 632 0,3 6-299 0,2 4-148 0,3 2-74 0,6 5 498 0,0 2-291 0,6 3-140 15,-1 1 0-15,5 2-71 16,-1-3-35-16,9 4 8 0,-8-6-369 0,0-6 163 15,0-1 80-15,-2-6-691 0,-2-2 386 0,2-3 203 16,-7-2 87-16</inkml:trace>
  <inkml:trace contextRef="#ctx0" brushRef="#br0" timeOffset="14183.91">19608 5849 2228 0,'0'0'0'16,"0"0"0"-16,0-2 0 0,0 0 0 0,6-2 0 0,3 1 0 0,7-1 0 0,4 1 0 0,5 0 352 0,6-1-157 0,4 3 0 0,5-2-79 0,4-1-31 15,-4 2-9-15,-3 1-495 0,-1 1 227 0,-5 0 114 16,-6 0 58-16,0 3-702 0,-16 6 369 0,-5 4 185 0</inkml:trace>
  <inkml:trace contextRef="#ctx0" brushRef="#br0" timeOffset="14338.5">19631 6046 1406 0,'-31'4'0'0,"11"0"0"0,5-1 0 0,3 1 0 0,7-1 0 0,5-3 291 31,0 3-118-31,2-2-73 0,15 1 118 0,7-2-91 0,7 0-45 0,6 0 133 0,4 0-80 0,-2 0-54 16,1 0 0-16,-1 0-428 16,-2 0 192-16,-2 0 96 0,2 0 57 0,-9 0-655 0,-4 0 336 0,-1 0 167 15,-8 0 84-15</inkml:trace>
  <inkml:trace contextRef="#ctx0" brushRef="#br0" timeOffset="14543.47">19864 5945 1550 0,'-9'-7'0'0,"-2"0"0"0,1 3 0 0,1-1 0 0,3 4 0 0,0 1 0 0,5 0 0 0,1 8 0 0,0 9 232 0,0 5-98 0,1 5 74 16,7 5-77-16,0 1-52 15,3 1 0-15,-4 0 86 0,1 5-64 0,-1-3-32 0,-2 7 8 0,-3-9-202 31,0 0 80-31,-2-6 41 0,0 0-191 0,-11-5 115 0,-2 0 68 0,-3-11 19 16,0-9-228-16,-3-3 84 31,-1 0 72-31,0-3-156 0,3-12 102 0,1-5 6 0,0 0 38 0,5-5-223 0,3-2 131 0,-1-7 56 0,6 1 42 0</inkml:trace>
  <inkml:trace contextRef="#ctx0" brushRef="#br0" timeOffset="14722.01">20189 5927 1335 0,'31'2'0'0,"3"5"0"0,-9 3 0 0,-3 1 0 0,-5 5 0 0,-3 0 0 0,-4 4 0 0,-1 1 245 0,-9-1-109 0,0 1-50 15,-3 0 118-15,-13 3-84 0,-4 0-42 0,-3-1-34 32,-1-7-7-32,-1 1-1 0,-1-4 0 0,1-2-80 0,-2-4 41 0,-3 1 8 0,8-6 31 0,1 0-439 0,3-2 219 0,5 0 110 15,2-4-575-15,5-7 297 16</inkml:trace>
  <inkml:trace contextRef="#ctx0" brushRef="#br0" timeOffset="14897.06">20366 5841 2502 0,'0'4'0'0,"0"-2"0"0,0 5 0 0,0 1 0 0,-6 4 0 0,-1 7 0 0,-2 4 0 0,3 3 0 0,0 7 394 0,4-1-179 0,2 4-89 0,0-1 140 15,0 0-106-15,10-3-66 0,7-3-30 0,4-5-102 16,2-2 37-16,5-5 0 15,2 0-502-15,1-10 265 32,-2-1 137-32,-1-6 69 0,-2 0-823 0,-1 0 431 0</inkml:trace>
  <inkml:trace contextRef="#ctx0" brushRef="#br0" timeOffset="15044.65">20700 6140 904 0,'0'0'0'0,"0"-3"0"0,0 1 0 0,-2 0 0 0,1 2 587 0,-1 0-275 0,2 0-138 0,-2 7-69 0,1 2 335 0,-2 3-192 0,2 3-111 0,-2 4-50 0,-2 1-3 0,0-1-24 0,-1 3 0 16,-1-1-272-16,0-1 120 16,1-3 64-16,-1-2 33 15,1-3-600-15,0-3 316 0,-2 0 167 16</inkml:trace>
  <inkml:trace contextRef="#ctx0" brushRef="#br0" timeOffset="15200.24">20810 5966 1522 0,'2'0'0'0,"-1"0"0"0,1 2 0 0,1-2 0 0,1 0 0 0,2 5 0 0,2 0 653 0,4-2-309 15,0 6-145-15,5-1-19 0,1 3-72 0,0 1-36 0,4 3 0 0,-3-1-373 16,2 3 178-16,-3-6 74 0,-4 0-686 16,-1 1 380-1,-1-4 190-15</inkml:trace>
  <inkml:trace contextRef="#ctx0" brushRef="#br0" timeOffset="15408.68">21109 5770 767 0,'5'-8'0'0,"0"-1"0"0,-2 6 0 0,0 2 0 0,0 1 0 0,-2 4 576 0,2 15-270 0,-3 8-126 0,0 6 366 0,0 9-256 16,-8 5-126-16,-4 7 71 0,-3 1-99 0,-2 11-42 46,-2-1-33-30,-1 0 46-16,1-4-36 0,-1-2 0 0,0-6-35 0,3 0-292 0,1-19 142 0,4-6 75 0,1-10 38 0,4-9-666 0,3-9 352 0,-1 0 87 31,5-7-692-31</inkml:trace>
  <inkml:trace contextRef="#ctx0" brushRef="#br0" timeOffset="15544.32">21294 6140 2441 0,'8'3'0'0,"1"0"0"0,-1 5 0 0,-4-2 0 0,2 5 0 0,-4 2 0 0,-2 1 0 0,0 3 0 0,-8 0 255 0,-4 3-110 16,-3 3-46-16,1-3 111 0,0-1-88 0,1-4-42 0,1-2-1 0,2-2-476 0,1-1 226 0,4-3 98 15,2-7-673-15,1 0 390 0,2 0 196 0</inkml:trace>
  <inkml:trace contextRef="#ctx0" brushRef="#br0" timeOffset="15845.07">21494 5808 1233 0,'27'-21'0'0,"-4"6"0"0,4-1 0 0,5 3 0 0,1 2 0 0,2 0 0 0,2 2 0 0,-6 6 258 15,-3 1-111-15,-1 2-55 0,-6 2-29 0,0 10 200 0,-9 5-118 16,-7 4-55-16,-4 4 79 0,-1 5-67 31,-9 5-33-15,-11 7 131-16,-6-6-86 0,-1 3-39 0,1-1 0 0,-1 3 218 0,3-4-128 0,1 4-56 0,8-10-41 0,4 0 104 0,6-5-143 0,5-3-29 15,0-3 0-15,3 1 0 16,16-9 0 0,2-6 0-16,9-2 0 0,2-4 0 15,1 0 0-15,6-2 0 0,-7-8-23 0,-4-1-214 0,0-2 131 0,-8 2-833 0,-3 2 451 0,-1-5 218 16,-12 3 121-16,-4-2-599 47</inkml:trace>
  <inkml:trace contextRef="#ctx0" brushRef="#br0" timeOffset="15954.66">21454 5942 1956 0,'-2'-3'0'0,"1"-2"0"0,1 0 0 0,0 3 0 0,9 2 0 0,11 0 0 0,6 0 348 0,8 0-155 0,8 7 485 16,2 4-326-16,7 0-158 31,3 1-79-31,2 3-235 0,0 0 78 0,4 0 47 0,-15-1-11 0,-2-3-1034 0</inkml:trace>
  <inkml:trace contextRef="#ctx0" brushRef="#br0" timeOffset="16509.03">22489 5775 2694 0,'-8'-2'0'0,"-2"-1"0"0,4 0 0 0,2 2 0 0,2-2 0 0,2 3 0 0,0 0 0 0,2 0 0 0,8 3 455 16,10 3-214-16,4-2 256 0,1-1-453 0,2 2-44 15,4-2 0-15,4 1 0 0,-6-2 0 0,2 1 0 16,-4 0 0-1,4-3 0-15,-4 2 0 0,3 1 0 0,-10 0 0 0,-1-2-731 0,-5 2 346 16,-4 0 169-16,-6 3-848 0</inkml:trace>
  <inkml:trace contextRef="#ctx0" brushRef="#br0" timeOffset="16685.55">22498 6002 2100 0,'-16'0'0'0,"4"0"0"0,6 0 0 0,1-2 0 15,2 2 0-15,3 0 0 0,0 0 0 0,0 0 604 0,14 0-284 0,7 0-141 0,5 0-72 0,2 2 164 16,3 0-108-16,-3 1-68 16,3-1-29-16,0 2-40 31,-1-1-26-31,-2 0 0 0,3-1-465 0,-8 4 194 0,1-3 154 0,-2 1-744 0,-7 0 392 0,-1 1 235 0,-1 2 8 0</inkml:trace>
  <inkml:trace contextRef="#ctx0" brushRef="#br0" timeOffset="16890">22447 6222 1532 0,'-26'0'0'0,"10"0"0"0,3 0 0 0,4 0 0 0,4 0 0 0,3 0 299 0,2 0-122 0,0 0-75 0,9 0-33 0,12 2 620 0,5 1-326 0,7-1-155 0,2 1 275 0,1 0-474 16,5 1-9-16,2 0 0 0,-1-1 0 15,6 1 0 32,-9 0 0-47,3 1 0 0,-3-3-218 0,0 4 122 16,0 0 66-16,2-4-662 0,-10 0 286 0,-3-1 202 0,-2-1-306 0,-3 0 237 0,-4 0 118 0</inkml:trace>
  <inkml:trace contextRef="#ctx0" brushRef="#br0" timeOffset="17102.43">23167 5755 1592 0,'-8'-12'0'16,"4"7"0"-16,3 1 0 0,1 1 0 0,0 0 0 0,6 2 0 0,10 1 671 0,8 0-323 0,8 0-156 16,5 0-78-16,4 0 146 0,2 0-113 0,10 0-47 15,-1 1 214-15,-3 2-139 0,2-3-157 0,-6 1-60 16,-2-1-5-16,0 2 50 0,-15 0-9 0,-3 0-436 16,-10-2 238-16,-4 4 120 31,-6-1 59-31,-5 2-741 0,0 0 372 0,-8 2 163 0,-12 3 98 0,-4-3-476 0</inkml:trace>
  <inkml:trace contextRef="#ctx0" brushRef="#br0" timeOffset="17460.48">23182 5953 1886 0,'-12'0'0'0,"1"0"0"0,4 0 0 0,6 0 0 0,1 0 0 0,0 0 0 0,8 1 0 0,12 1 292 0,9-2-132 0,7 0-63 0,3 0 328 0,5 0-195 0,0 0-97 0,4 0-41 0,-6-3-60 15,-1-1 3-15,-4 1 0 0,0-1-518 0,-7 3 259 0,1-2 138 0,-14 1 56 32,-3 2-528-32,-9 0 248 0,-4 0 160 0,-1 0-240 0,0 0 168 0,-16 0 99 15,-1 3 43-15,-2-1-188 0,0-1 116 0,-1 2 58 16,-1-3 22-16,4 0-33 16,2 0 35-16,2-3 70 15,0 2 0 1,6-4 0-16,-4 0 0 0,8 1 0 0,-3-1 124 0,3 3-97 0,-2-2-31 0,4 3 130 0,-1 0-89 0,0 1 5 0,0 0-33 0,1 0 401 15,-2 7-192-15,0 4-66 16,-5 6-50-16,2 0 146 0,-5 3-106 0,3 3-54 16,-5 1-26-16,1 0 70 0,0 1-53 0,2 1-22 15,1-4-157-15,-3 2 67 0,7-4 35 0,-1-1-128 16,4-5 76-16,2-4 42 31,0-3 1-31,0-4-391 0,6-3 203 0,8 0 44 0,0-1 72 0,2-12-325 0,1-2 185 0</inkml:trace>
  <inkml:trace contextRef="#ctx0" brushRef="#br0" timeOffset="17663.52">23554 6033 624 0,'8'-11'0'0,"-3"8"0"0,-2-3 0 0,1 2 0 0,-2 4 230 0,0-2-97 0,-1 2-40 0,1 0-34 0,-1 0 352 78,-1 9-188-78,1 2-94 0,2 5 224 0,0 4-151 0,2-1-88 0,2 3-39 0,4 2 94 0,-1-2-67 0,6-1-34 0,0 4 12 0,3-6-9 0,0-2-36 0,3-3 0 0,0 1-41 0,-1-8 41 0,7 2 9 0,-9-8-9 0,1-1-46 15,-3 0 23-15,-1-10 0 0,-5-6-120 0,3-4 80 0,-10-1 3 16,-2-4 26-16,-2-1-497 0,0-2 241 0,0 0 92 16,0-5-475-1,-3 1 306-15,-2 2 149 0</inkml:trace>
  <inkml:trace contextRef="#ctx0" brushRef="#br0" timeOffset="18444.93">24405 5617 732 0,'-5'-19'0'0,"-1"-5"0"0,-1 11 0 0,5-1 0 0,1 0 0 0,-1 6 0 0,0-1 317 0,2 2-132 16,0 7-79-16,0-3 123 0,2 3-97 0,5 0-48 15,8 10-24-15,-3 3 18 0,4 3-42 0,-1 8 0 16,1 1 0-16,-2 2-42 16,0 5 0-16,-2 3 51 0,-1-2 22 0,-2 2-31 0,-2 0 0 0,-1 2 42 15,0-4 1-15,2 4-34 0,-5-8-9 16,2 1 35-16,-3-1 0 0,2-6-35 0,-1 1-1 0,2-3-62 15,-1-5 27-15,-1-5-1 16,0-3 37-16,3-1-196 0,-3-7 94 0,-2 5 47 16,1-5-253-16,-1 0 125 0,-1 0 73 0,0 0 7 15,0-5-26-15,-7 3-4 0,-9-1 38 0,-1-1-58 16,-3 3 41-16,-4-3 0 0,1 3 40 0,-7-2 32 16,5-3 9-16,-2 4-40 15,1-5-1-15,3 1 102 0,3-1-50 0,-2-2-36 16,9 2 179-16,3 1-78 0,6-1-49 0,4-2 33 15,2-1-35-15,12-2 2 16,8 1-1-16,6 0-76 0,4 2 26 0,6-1 25 0,1-1 10 0,-2 2-107 16,1 2 49-16,-4 1 21 0,0 2 1 0,-7 0 63 47,3 1 1-47,-12 1-66 0,-6 2 179 0,-2 0-79 0,-7 0-38 0,-3 0 1 0,0 0 269 0,-6 3-134 31,-13 3-74-31,-4-2 31 0,1 2-48 0,0 1-25 0,-3 0 10 0,7-2 110 0,2 0-71 0,1-2-37 15,5 1 0-15,1-3 45 0,2 4-31 0,3-1-9 16,4-1-131-16,0-1 45 0,0 5 22 0,13-3-85 0,3 0 63 0,5 0 18 16,5-1 0-16,-1-1-115 0,0 1 70 0,0 0 8 15,1 1-12-15,-4-2-439 16,-2-2 193-16,-2 0 127 0,-5 3 63 0,-3-3-376 0,3 2 210 0,-9-2 117 16,-3 0-345-16,-1 0 227 0</inkml:trace>
  <inkml:trace contextRef="#ctx0" brushRef="#br0" timeOffset="18763.09">24302 5799 783 0,'-17'2'0'0,"3"1"0"0,0 2 0 0,2 7 0 0,2 1 0 0,6 7 65 16,1 5 0-16,1 4-29 15,2 5 0-15,0 5 264 0,0-1-137 0,0 0-64 0,0-1-33 0,-3-1 0 16,-3-2-30-16,-1 2 50 15,0-12-51-15,-1-4 1 0,0-5 0 0,3-7 145 16,-2-2-73-16,5-4-27 0,1-2-9 0,1 0 70 16,0 0-53-16,0-1-26 0,3-6-1 0,15 1 205 15,2 1-120-15,7-2-56 0,1 2 237 0,6 0-146 16,1 1-74-16,5 1-6 0,-2 0-102 0,2 1 0 16,2 1 0-16,0 1 0 0,3 0 0 0,4 0 0 31,-8 1 0-16,-1 6-293-15,-4 0 75 0,1 1 127 0,-6 0 43 0,3 1-344 0,-12-2 126 0,-1-2 121 0,-5-1-449 0,-4-3 279 16,-5-1 140-16,2 0-337 0,-7 0 243 0,-1-6 116 0</inkml:trace>
  <inkml:trace contextRef="#ctx0" brushRef="#br0" timeOffset="18959.09">24932 5811 1607 0,'0'-8'0'0,"0"1"0"0,2 1 0 0,-1 2 0 0,3 2 0 0,0 2 0 0,4 0 0 0,-1 15 665 0,0 7-315 0,3 4-157 16,-1 6-69-16,0 3 148 0,-2-2-118 0,0 6-59 16,-3-4 234-16,0 1-187 0,0 6-142 0,-3-9 0 15,0-2 0-15,2-3 0 0,-1-3 0 16,-1-6-529-16,-1 3 284 0,0-13 136 0,0-5 72 0,0-1-763 16,0-3 332-16,0-3 216 0,0-8 99 0</inkml:trace>
  <inkml:trace contextRef="#ctx0" brushRef="#br0" timeOffset="19129.64">25249 5632 1928 0,'0'0'0'0,"0"0"0"0,0 0 0 0,0 0 0 0,1 0 0 0,-1 0 0 0,2 0 0 0,-1 0 259 0,2 0-112 0,-1 0-55 0,2 0 91 0,0 0-65 0,2 4-46 31,1 2 1-31,0 1-452 0,1 0 208 0,4 0 112 0,-3 1 43 0,3-2-670 15,4 0 357-15</inkml:trace>
  <inkml:trace contextRef="#ctx0" brushRef="#br0" timeOffset="19397.03">25559 5645 481 0,'2'0'0'0,"0"0"0"0,0 0 0 0,-1 0 0 0,1 0 0 0,-2 0 359 16,0 0-161-16,0 4-81 0,-7 1 221 0,-5 4-141 0,-8 3-86 0,-5 3-39 15,-5 2-37-15,-4 1 1 0,-5 6 0 16,-8 0-72-16,1-1 32 0,0-2-1 15,2-3 41-15,0-1-80 0,7-7 40 0,2 2 9 0,15-7 31 16,7-4 62 0,7-1-31-16,3 0-18 0,3 0 124 0,0 0-69 0,9-1-40 0,10-4 132 15,7 0-81-15,7-2-39 16,6 2-1-16,3 0-8 0,-2 3-31 0,4-1 0 16,0 1-1-16,2 2-72 0,0-3 37 0,6 2 8 15,-6-1 28-15,-3 1-85 0,-3 1 43 0,-5-3 0 0,-1 3-353 0,-4-1 175 16,-11 1 97-16,-7 0-429 15,-6-2 241-15,-6 2 119 0,0-1 60 0,-3-2-105 16,-12 0 87-16,-4-1 39 0,-1-1 0 0,-2-2-219 16,-3-1 130-16,-2-6 55 0</inkml:trace>
  <inkml:trace contextRef="#ctx0" brushRef="#br0" timeOffset="19721.21">25429 5414 1474 0,'-11'0'0'0,"5"0"0"0,0 0 0 0,2 0 0 0,0 1 0 0,0 8 0 0,0 5 0 0,4 6 225 0,0 7-95 0,0 6 433 0,0 8-264 0,0 9-132 16,0 7-56-16,0 1 120 0,0 0-98 0,0-1-48 15,-1-3-25-15,-2-5-108 16,0 4 51 0,-1-15-9-16,1-7 42 0,-3-1-426 46,-1-5 213-46,0-4 106 0,-4-4-462 0,4-6 274 0,-3-5 38 0,4-6-287 0,-2 0 235 0,1 0 119 0,1-10 50 0,3-4-153 0,3-4 110 0,0-5 56 0,0-2 28 0,0-2-46 0,6-3 34 0,-1 3 44 16,4 5 31-16,-2 0 0 16,-1 2 0-16,0 5 0 0,-1-3 188 0,-2 8-130 0,-3 3-47 0,2 0 415 15,1 2-190-15,-3 3-121 0,0 2 2 0,-5 0 119 16,-5 11-100-16,-5 6-50 0,-1 4-25 0,-4 0-108 31,2 3 37-31,0 0 23 0,-1-2 0 0,3-1-152 0,3-6 87 0,0 4 53 0,4-11-479 16</inkml:trace>
  <inkml:trace contextRef="#ctx0" brushRef="#br0" timeOffset="19891.75">25371 5910 1293 0,'0'0'0'0,"0"2"0"0,2 0 0 0,1-1 0 0,3 1 0 0,4 3 0 0,3 4 670 15,4-1-317-15,3 2-159 16,4 2-79-16,3 2 182 0,-3 0-136 0,-1-1-62 0,2 1-165 0,-2 0 52 15,-5-1 24-15,0 1 10 0,-10-3-528 0,1-1 272 16,-8-2 136-16,-1 0-673 0,0-1 387 0,-10 0 88 16</inkml:trace>
  <inkml:trace contextRef="#ctx0" brushRef="#br0" timeOffset="20552.98">25398 6039 943 0,'-9'4'0'0,"2"-1"0"0,1 1 0 0,1 3 0 0,-1 0 0 0,0 4 0 0,3 1 383 0,0 2-174 0,1 1-87 0,2 1 143 0,0 1-115 0,0 1-48 0,0-1-37 16,2-3-53-16,1 1 0 0,2-4 24 0,1 0-286 15,0 0 152-15,0-3 63 16,-2-1 35-16,-1-5-297 0,3 1 167 0,-2-2 36 0,1-1 62 16,-4 0-204-16,0 0 103 0,1 0 33 15,-1-6 31-15,-1 2 101 16,0-3-43-16,0 3 9 0,0-3 71 0,-4 0-52 15,-2 1-27-15,-6 0 216 0,4 2-121 0,-3-1-12 0,0 2-42 0,0-2 165 0,-1 4-88 16,1-3-10-16,-1 1-26 0,4-1-9 16,-1 4-27-16,5-5-1 0,1 0 1 0,3-2-109 15,0 0 63-15,0-3 19 0,11-2-215 0,8-3 103 16,4-2 59-16,5-5-75 16,8-5 60-16,1-1 6 0,5-4 22 0,5-2-80 0,3-5 43 0,3-6-2 15,6-6-8 1,-7 6 191-16,-4-3-73 0,-3 1-46 0,-7 5 290 0,-8 4-143 31,0 0-78-31,-17 18-12 0,-10 5 282 0,-3 6-132 0,0 8-84 0,-2-3 79 0,-8 4-84 0,-3 0-38 16,3 1 0-16,-3 12 106 0,-1 2-72 0,1 2-28 15,4 7-8-15,2-1 71 0,3 5-53 0,-2 6-28 16,5 0 86-16,1 8-48 16,0-5-36-16,0-1 0 0,5 3-41 0,3-2 13 15,3 2-11-15,2 6-73 0,0-9 32 0,1-1 25 16,-2-2 1-16,0-1-37 0,-1-3 31 0,-5 7 9 15,-5-13 10-15,-1-2-194 16,0-2 67-16,-7-5 56 0,-10-1-133 0,-3 1 78 0,-2-9 22 0,-1-3 28 16,-1-2-45-16,1 0 31 0,-1 0-1 0,-2-4 16 15,7-8 16-15,0-2 0 16,1-4 0-16,6-3 37 0,-1-1 0 0,-1-5-46 0,10 5 9 0,-2 3 148 16,5 2-62-16,1 2-39 0,0 4 349 15,0 0-178-15,0 6-67 0,1 1-52 16,8 4 105-16,4 0-67 0,4 0-32 0,4 9-55 15,2 5-14-15,5 3 0 0,4 3 0 0,6-1 0 16,3 4 0-16,7 0 0 0,-3-3 0 31,3-1-158-31,4 2-40 0,0-3 109 0,0-1-752 0,4-3 393 0,-9-4 211 0,-4-3-644 16,1-4 422-16</inkml:trace>
  <inkml:trace contextRef="#ctx0" brushRef="#br0" timeOffset="20692.5">26853 6373 3259 0,'-4'-3'0'0,"1"-1"0"0,3 1 0 0,0-3 0 0,0 5 0 0,0-2 0 0,0 3 456 0,0 0-240 0,1 0-216 16,1 0 0-16,-2 0-40 0,0 0 13 0,0 0 1 16</inkml:trace>
  <inkml:trace contextRef="#ctx0" brushRef="#br0" timeOffset="23900.21">12805 6815 1394 0,'3'0'0'16,"2"0"0"-16,0 0 0 0,1 0 0 0,1 2 0 0,0 8 0 0,1-1 234 0,-2 7-98 0,1 2 101 15,-2 7-100-15,0 4-42 0,-3 3-33 0,-1 3 81 16,-1 3-54-16,0 2-26 0,-5-2 0 0,-7 7-102 15,5-14 32-15,-5-1 1 0,3-3 42 0,-2-4-306 16,2-4 152-16,-2-2 87 0,2-10-548 0,1-6 255 16,3-1 157-16,3-3-229 0</inkml:trace>
  <inkml:trace contextRef="#ctx0" brushRef="#br0" timeOffset="24053.8">12894 7017 1430 0,'6'-8'0'0,"0"-1"0"0,1 1 0 0,2 4 0 0,-1 0 0 0,1 2 0 0,5-3 0 0,2 3 543 0,2-3-245 15,1 2-135-15,3 1 74 0,0 1-101 0,1-1-50 16,2-1-16-16,-3 2-158 16,0 1 62-16,-2 0 32 0,-3 0-1 0,-1 0-592 0,-2 1 321 15,-9 7 147 1,-4 2-595-16,-1 1 285 0,0 0 201 0</inkml:trace>
  <inkml:trace contextRef="#ctx0" brushRef="#br0" timeOffset="24196.42">12948 7113 568 0,'-12'2'0'0,"3"0"0"0,-4 2 0 0,7-3 0 0,1 4 0 0,4-3 266 0,1 3-116 0,0 0 240 16,0 3-168-16,0 2-97 0,6 2-45 16,5 1 115-16,-3 2-80 0,1 4-39 0,0 1 8 0,-1 1 40 15,-2-2-44-15,0 4 0 0,-2-4-44 0,1 1-355 16,0 2 187-16,0-5 80 0,-3-5-581 16,-1-3 300-16</inkml:trace>
  <inkml:trace contextRef="#ctx0" brushRef="#br0" timeOffset="24413.37">12972 7174 936 0,'0'-13'0'0,"0"4"0"0,-2-1 0 15,2 2 0-15,0 2 0 0,0-5 0 0,0 5 365 0,8 1-165 0,5 2-82 0,2-2 126 16,5 4-104-16,4-3-43 16,-1 4-35-16,2 0 37 0,-1 0-31 0,0 2 0 0,1 6-32 0,0 4 81 15,-6 1-45-15,-1 1 0 0,-6 5 69 16,0 1-52-16,-4-1-27 0,-2 5 69 0,-3 0-52 0,-1-2 0 15,-2 2-43-15,0-2-162 0,0-3 81 0,0 3 49 16,-2-8-8-16,-1 4-564 0,-3-7 276 0,1-2 151 16,0-3 42-16,-2 3-357 0,-1-8 206 15</inkml:trace>
  <inkml:trace contextRef="#ctx0" brushRef="#br0" timeOffset="24928">13005 7307 1213 0,'-10'0'0'31,"2"0"0"-31,2 0 0 0,-1 0 0 0,2-1 0 0,2-1 0 0,3 2 183 0,0-2-74 16,4 2-36-16,10-2-43 0,3 2 6 0,1 0 9 0,3 0-9 0,-2 0-233 0,1 0 116 0,-4 0 58 0,-1 0 30 0,0 0-93 0,-4 6 56 0,-5-1 34 16,-2 4-60-16,0-2 41 0,-1 2-59 0,-3 0 38 15,0 0 252-15,0 1-109 0,-8-3-80 0,1 4 245 16,-3-4-114-16,2-1-73 0,0-1-4 0,2-2 15 15,-2 1-29-15,4-2-1 0,0 2-21 0,1-2-179 16,3-2 85-16,0 3 43 0,0-1-19 0,0 1 31 16,0-1 8-16,0 2-12 0,2-1-4 0,-1 1 1 15,3 2-9-15,0 1 167 0,-4 1-78 0,5 1-45 16,-4 3 1-16,1-1 137 16,-1-1-69-1,1 3-38-15,1 0 8 0,1 1-37 47,-2 0 0-47,2-2 0 0,2 1-51 0,2-1 25 0,-1 3 10 0,0-4-224 0,1-2 120 0,0 2 43 0,0-1 34 0,-3-2-296 0,0 2 127 0,-3-3 48 0,-2 1 53 0,0-1-38 16,0 0 39-16,-11-3-1 0,-6 3 30 0,-1-5 69 0,-4-2-30 0,-4 0-1 15,1 0 117-15,-1 0-74 16,-3-7-45-16,3-6 83 0,1-1-51 0,3 2 1 16,5-3-1-1,1 3 272-15,1 1-139 0,7 3-44 0,4 0-44 0,2 4 261 16,2 1-147-16,0-1-63 0,15 4-46 0,4 0 51 15,8 0-44-15,2 9 0 0,5 1-15 0,6 1 8 0,-1 2-37 0,1 1-84 16,2-2 42-16,-2 1 0 0,3 0 42 0,5 3-481 16,-9-4 237-16,-2-3 79 0,0 0 75 0,-5-1-743 15,-3-6 381-15,1-2 180 16</inkml:trace>
  <inkml:trace contextRef="#ctx0" brushRef="#br0" timeOffset="25129.46">13725 6836 1382 0,'1'0'0'0,"1"0"0"16,0 0 0-16,-1 0 0 0,0 9 0 0,1 4 0 0,-2 6 621 0,0 6-292 0,0 9-138 0,-9 7-83 0,-3 6 239 15,-8 3-157-15,3 4-77 0,-3-1-119 0,-2 4 9 16,1-10 32-16,1-8-513 0,0-2 257 0,3-7 128 15,-1-6 64-15,0 0-398 0,4-14 221 0</inkml:trace>
  <inkml:trace contextRef="#ctx0" brushRef="#br0" timeOffset="25291.03">13670 7146 2515 0,'9'6'0'0,"5"-2"0"0,-4 3 0 0,5 2 0 0,4 2 0 0,1 3 0 0,5 2 0 0,5 2 0 0,-2 0 317 0,0 3-141 0,1-2-172 16,1-1 1-16,-4-1 30 16,5 2 10-16,-11-8-621 0,-2 1 306 0,-3-3 152 0,-7-1 77 15,-5-2-433-15,-1 0 230 0</inkml:trace>
  <inkml:trace contextRef="#ctx0" brushRef="#br0" timeOffset="25440.63">13657 7327 1849 0,'-11'0'0'0,"1"0"0"15,3 0 0-15,3 0 0 0,-1 0 0 0,5 0 0 0,0 0 0 0,9 4 0 0,8 0 208 0,4 1-87 0,5 0-33 0,-2-3-202 0,2 4 74 0,2-2 38 32,-3-1 0-32,2 1-578 0,-5-2 303 0</inkml:trace>
  <inkml:trace contextRef="#ctx0" brushRef="#br0" timeOffset="25718.88">13789 7489 1007 0,'-4'1'0'0,"0"4"0"0,0-1 0 0,1 1 0 0,0-2 0 0,2 0 0 0,0-1 0 0,-4 2 303 0,5-1-138 0,0-3-65 16,0 2 27-16,0-1-46 0,6-1-23 0,1 2 9 15,5-2-66-15,1 1 35 0,0 2-1 0,1 0-143 16,-2 2 72-16,1 0 44 16,-1 0-8-16,-4 2-128 0,-2 0 81 0,-2 3 13 0,-1 1 29 0,-1-2-76 15,-2 3 40-15,-2-3-5 16,-8 0-1-16,-4-1 72 0,-1-1 0 0,-4-2-59 0,0-2 37 16,-1-3-19-16,1 0 0 0,1-3-128 15,3-8 63-15,0-7 35 0,7-3 4 0,6-6-345 16</inkml:trace>
  <inkml:trace contextRef="#ctx0" brushRef="#br0" timeOffset="25952.78">14467 6918 1497 0,'7'-1'0'0,"1"-2"0"0,-3 0 0 0,-4 3 0 0,-1 0 0 0,0 0 0 0,-10 11 266 15,-8 1-106-15,-1 4-67 0,-4 1 163 0,-2 2-110 16,0 2-56-16,2 1 25 15,-4 1-31-15,7-1-8 0,1 1-41 0,5 0 43 0,3 3 0 16,2 0-42-16,3 6 8 0,6-2-3 0,0 1-6 0,0 0 1 16,1 6-96-16,2 0 48 0,2 4 32 0,-2-5-8 15,0-1-426-15,-3 2 197 16,0-6 115-16,0 1-311 0,0 0 189 0,-6-10 67 0,0-5 60 16,1-6-478-1</inkml:trace>
  <inkml:trace contextRef="#ctx0" brushRef="#br0" timeOffset="26096.4">14257 7318 1065 0,'2'-16'0'15,"4"-1"0"-15,0 4 0 0,4 2 0 0,4-2 0 0,0 6 0 0,4 2 713 0,6 0-339 0,2 2-170 32,4 2 239-32,3-2-196 0,-4 3-110 0,2 0-50 0,-1 0-104 0,1 0 26 0,-3 0 1 0,3 0-612 15,-9 4 315-15,-2 2 161 0,-4-2 81 0,-7 1-403 16</inkml:trace>
  <inkml:trace contextRef="#ctx0" brushRef="#br0" timeOffset="26392.61">14487 7442 1047 0,'0'11'0'0,"0"1"0"0,0 1 0 0,0-1 0 0,-2 2 0 0,0 1 0 0,1-3 0 0,1-1-1 0,0-3 225 0,0 2-94 0,-2-3-49 0,2-1 33 0,-1-1-44 0,0-2-1 15,-2-3-35-15,3 0 41 0,-1 0-1 0,-1 0-30 16,2-6-9-16,0-4 34 0,0-2 0 0,0 2-33 16,2-1 99-16,6 0-41 15,3 1-34-15,3 1 0 0,0 2-17 0,1 2-8 0,1 4 9 0,1-2-71 32,-3 3 30-32,3 0 1 0,-3 4 31 0,0 7-72 0,-1 2 45 15,-3 3-9-15,-8 2 33 0,0-2-23 0,-2 3-6 16,-2-3 23-16,-10 3-9 0,-2-6 1 15,-7-4-21-15,0-3 17 0,0-3-97 0,-2-3 46 0,-1 0 25 0,1 0-459 16,4-4 220-16,-1-12 116 0,3-2 44 0</inkml:trace>
  <inkml:trace contextRef="#ctx0" brushRef="#br0" timeOffset="27728.04">15791 7152 1630 0,'-2'-5'0'0,"1"3"0"0,-1-2 0 15,2 2 0-15,0 2 0 0,0 0 0 0,0 8 0 0,0 14 0 0,2 6 189 0,-1 6-68 0,4 5 244 0,-2 7-166 0,2-2-81 0,-1 5-42 0,-1 0 158 16,4 4-90 0,-3-11-59-16,4-3-25 0,4-6 20 0,-2-6-23 0,4-7 1 0,0 1-14 15,3-15-52-15,0-6 44 0,6 0-1 0,1-13-27 0,2-13 1 16,4-6 35-16,-6-4-154 16,0-3 73-16,-2-3 36 0,-2-3 0 0,-2 2-207 15,2-10 92-15,-8 7 35 0,0 1 39 0,-4 2-81 16,-3 2 50-16,-3 5 5 0,-1-1-7 0,-1 18 221 15,0 7-88-15,-4 9-51 0,-3 1 213 0,1 2-115 16,-3 2-64-16,3 16 333 0,-2 5-176 0,3 7-65 16,2 4-133-16,3 4 0 15,0 7 0-15,1-5 0 0,6 1 0 0,4 0 0 16,4-3 0-16,-1 1 0 0,7 2 0 16,-1-8 0-16,3-5 0 0,2-1 0 0,0-6-277 0,0-6-88 15,-3 5 179-15,-4-15-368 0,-4 0 260 0,-4-4 129 16,-4-1 64-16</inkml:trace>
  <inkml:trace contextRef="#ctx0" brushRef="#br0" timeOffset="28326.58">16573 7240 1786 0,'0'0'0'0,"0"0"0"16,0 0 0-16,0 0 0 0,0 0 0 0,0 1 0 0,3 3 0 0,3-1 485 0,3 3-215 0,1-1-122 0,2 1-57 0,4 4 25 15,0-3-41-15,4 0 10 0,0 0-242 16,-1-3 97-16,2 2 47 0,0-4-578 16,-2 1 313-16,2-1 166 0,-4 1 69 0</inkml:trace>
  <inkml:trace contextRef="#ctx0" brushRef="#br0" timeOffset="28482.16">16596 7461 1644 0,'-17'3'0'0,"8"-1"0"0,1 0 0 0,2 1 0 0,4-1 0 0,2 0 0 0,0 4 727 16,11-4-350-16,8 1-171 0,7 1 128 0,4-2-150 16,-1 1-74-16,6 1-28 0,-2-2 115 0,-2 1-127 15,2 0-70-15,-1 0-353 0,-4-1 133 0,8 0 137 16,-12 3 54-16,-3-5-1041 0</inkml:trace>
  <inkml:trace contextRef="#ctx0" brushRef="#br0" timeOffset="29232.9">17635 7086 1035 0,'0'-27'0'0,"0"8"0"0,0 0 0 0,0 1 0 0,-3-3 0 0,1-2 0 0,1-4 138 0,-1 6-55 0,0-2-24 0,1-1 50 16,-3 0-37 0,4-1 0-16,-2-4-23 0,-1 4-13 0,0 2 1 0,-2 1-1 0,-1 2 19 15,-1 3-18-15,-2 1 8 16,0 8-8-16,1 5 61 0,-3 1-31 0,2 2 0 0,-1 2 35 0,-3 9-24 15,8 11-8-15,-2 4-34 16,6 10 52-16,1 7-26 0,0 7 0 0,0 10 105 0,5-1-69 0,3 6-31 16,4 4 0-16,-5 1-22 15,2 10 1-15,-3-6-10 0,-2 4 1 0,-1 0-40 16,-1-2 1-16,-1-5 38 16,-1 5-241-16,0-23 117 0,0-9 58 0,0-6 33 15,-1-10-438-15,-7-9 215 0,2-2 64 0,0-16-362 0,-2-1 241 0,0 0 120 16,-3-7 60-16,0-10-312 0,-2-3 178 0</inkml:trace>
  <inkml:trace contextRef="#ctx0" brushRef="#br0" timeOffset="29382.09">17213 7364 1355 0,'-17'-17'0'0,"6"8"0"0,3 2 0 0,3 0 0 0,5 7 0 0,0-1 0 0,8 1 216 15,14 0-90-15,7 0-45 0,7 0 323 0,3 0-189 0,6 0-89 0,1 0-44 16,2 0 6-16,0 0-26 15,10 1 10-15,-10 3-581 0,-1 3 272 0,-2 0 137 0,-4-2 69 0,-4 2-719 16,3 3 367-16</inkml:trace>
  <inkml:trace contextRef="#ctx0" brushRef="#br0" timeOffset="29825.43">18294 6989 1385 0,'-9'-1'0'0,"1"-5"0"0,-2 1 0 0,0 5 0 0,-1 0 0 0,-2 0 0 0,-5 5 0 0,2 8 596 0,-3 9-284 15,2 6-138-15,2 1 90 0,-1 8-115 0,3 4-56 0,2 4-19 0,6-1 193 16,5 4-115-16,0-2-58 0,1 1-29 16,14-5-121-16,1 0 56 0,4-10 13 15,2-5-371-15,3-4 197 0,-1-6 99 0,1-1-480 16,1-3 289-16,-3-11 74 0,-4-2 87 16,1 0-262-16,-1 0 158 0,-2-9 81 0,3-8 30 0</inkml:trace>
  <inkml:trace contextRef="#ctx0" brushRef="#br0" timeOffset="30171.51">18483 7163 857 0,'0'0'0'0,"3"0"0"0,0 0 0 0,0 0 0 0,0 0 0 0,0 0 0 0,2 0 147 16,-1 0-55-16,1 0-18 0,0 0 73 0,0 0-55 0,1 2-28 15,1 1 0-15,-2-2 151 0,1 0-80 0,-1 1-54 16,0 0 166-16,-1-1-106 16,1 2-52-16,0-3-17 0,-2 0 127 0,0 3-82 47,-1-3-40-47,1 1-21 0,0 0-19 0,0 2 8 0,2 0-9 0,-1 0-22 0,1 0-1 0,-2 4 23 0,3 1 0 0,-1-1-93 15,0 4 42-15,-1 2 25 0,-1 3-143 0,-1-1 81 0,-1 6 10 0,-1 2 35 16,0-1-176-16,-8 1 89 0,-5-1 18 0,-1 2-61 15,-5-4 46-15,-3 2 23 0,3-7 9 0,-2-4-72 16,-1-4 47-16,0 0 24 0,2-6 0 16,0-1-35-16,4 0 33 0,4-4 1 0,4-7-235 0,5-6 131 15,3-5 63-15,0 1-370 0</inkml:trace>
  <inkml:trace contextRef="#ctx0" brushRef="#br0" timeOffset="30378.47">18777 7129 1621 0,'3'0'0'0,"-1"-1"0"0,-1 1 0 0,1 0 0 0,-2 0 0 0,0 0 0 0,-7 11 0 0,-5 2 818 0,-2 5-390 0,0 4-187 16,0-1-107-16,0 6 362 15,3-2-303-15,2 6-193 0,4-3 0 0,1 6 0 16,4-3 0-16,1-3 0 0,11-2 0 0,6-1-77 31,5-1 18 0,2-6 43-31,3-7-677 0,2-2 365 0,-1-8 180 0,1-1-748 0,1 0 420 0,-5-1 225 0</inkml:trace>
  <inkml:trace contextRef="#ctx0" brushRef="#br0" timeOffset="30536.04">19081 7052 1743 0,'-19'0'0'0,"-1"0"0"0,6 0 0 0,-3 7 0 0,1 8 0 0,1 4 0 0,2 5 219 0,1 6-82 0,9 1 390 16,3 7-245-16,0-1-123 0,1 4-62 0,13-2 79 15,4 5-62-15,2-8-43 0,3-6 0 0,2-2-361 16,-1-7 163-16,4-2 81 0,1 0 50 0,-4-13-615 16,0-3 324-16,-4-3 136 15,2-3-667-15,-3-5 391 0</inkml:trace>
  <inkml:trace contextRef="#ctx0" brushRef="#br0" timeOffset="30693.62">19189 7249 1174 0,'-5'-8'0'0,"-2"1"0"0,1 0 0 0,2 1 0 0,2 3 0 16,2 1 96-16,0-1-31 0,6 1 1 0,8 1 319 16,6 1-180-16,3 0-84 0,3 0-42 15,2 0-87-15,0 0 44 0,3 1 9 0,-4 4-9 0,-1-3-509 16,1 1 255-16,-6 0 126 0,-1 1-504 0,2-3 301 16</inkml:trace>
  <inkml:trace contextRef="#ctx0" brushRef="#br0" timeOffset="30843.22">19372 7080 1325 0,'-9'0'0'0,"1"0"0"0,-4 0 0 0,5 0 0 0,1 3 0 0,3 11 228 0,1 4-96 15,2 6-48-15,0 7 165 0,0 6-111 0,7 2-51 16,4 4-26-16,1 1 140 0,1 0-83 0,2 2-32 16,-1-15-9-16,1-1-457 0,1-3 207 0,1-8 105 15,-1-6-583-15,3 1 353 0,-5-14 162 0</inkml:trace>
  <inkml:trace contextRef="#ctx0" brushRef="#br0" timeOffset="31017.29">19626 7095 929 0,'5'-7'0'0,"1"5"0"0,1-1 0 0,1 3 0 16,4 0 467-16,-4 6-216 0,4 11-107 0,2 5-55 0,-2 4 133 15,2 6-84 1,-4-1-56-16,-2 4-23 0,-2 2 145 0,-5 2-84 0,-1 3-42 0,0 1-167 0,-10-7 58 15,-5-2 33-15,-5-5-389 16,-1 0 211-16,-2-7 106 0,-1 0 62 0,0-8-671 16,3-5 295-16</inkml:trace>
  <inkml:trace contextRef="#ctx0" brushRef="#br0" timeOffset="31205.79">19933 7460 2448 0,'0'1'0'0,"0"3"0"0,0 2 0 0,2-2 0 0,-2 3 0 0,0 1 0 0,0 3 0 0,0 2 341 0,-4 3-154 0,-3 2-67 15,1-2-270 1,-2 2 93-16,0-4 45 0,1 4 24 0,-1-4-636 0,3-4 319 0,-2-2 162 16,4-2 80-16,0-5-390 15</inkml:trace>
  <inkml:trace contextRef="#ctx0" brushRef="#br0" timeOffset="31365.36">20102 7129 2313 0,'1'0'0'0,"2"0"0"0,1 2 0 0,0 1 0 0,5 2 0 15,-1 1 0-15,6 3 0 0,-1 2 0 0,5 2 396 0,1 4-185 0,1-1-87 0,0 2-177 0,-1 1 45 16,1-2-1-16,1 0 53 0,-7-3-708 0,-1-2 349 15</inkml:trace>
  <inkml:trace contextRef="#ctx0" brushRef="#br0" timeOffset="31546.88">20454 7025 1590 0,'0'-2'0'0,"0"0"0"0,0-1 0 0,0 3 0 0,-2 0 0 0,-1 13 0 0,-7 9 0 0,1 13 670 32,-3 9-318-32,-6 11-158 0,-2 10-80 0,-2 6 160 0,-6 6-111 0,5-6-69 0,0-6-86 0,1-2 27 0,5-6 0 0,-1-7-467 15,3 0 243-15,6-18 107 0,0-9 58 0,4-7-778 0,3-12 407 0,2-4 109 16</inkml:trace>
  <inkml:trace contextRef="#ctx0" brushRef="#br0" timeOffset="31735.37">20622 7071 1313 0,'-16'3'0'0,"-1"3"0"0,-2 3 0 0,3 6 0 0,3 3 469 0,-1 6-217 0,5 5-109 0,4 7 267 16,2 10-178-16,3-7-104 0,0 7-46 0,8-5 261 16,6-1-155-16,4-5-76 0,4 2-30 0,-1-11-113 15,5-6 33-15,0-8 0 16,1-1 32-16,-1-5-685 0,2-6 352 0,-5 0 162 15,-2 0-917-15</inkml:trace>
  <inkml:trace contextRef="#ctx0" brushRef="#br0" timeOffset="31908.42">20761 7300 1825 0,'0'-13'0'0,"-2"2"0"0,2 3 0 0,0-1 0 0,0-1 0 0,2 6 315 0,7-1-140 15,8 1-70 1,2 2 96-16,6-1-84 0,1 1-31 0,2 1-10 0,0 1-133 15,2 0 46-15,0 0 23 0,-2 0-482 0,0 0 262 0,-9 3 116 16,-3 1 64-16,-6-1-674 16,-4 0 336-16,-3-1 168 0,-3 0-214 0,0-2 211 0,-12 0 100 15</inkml:trace>
  <inkml:trace contextRef="#ctx0" brushRef="#br0" timeOffset="32051.04">20917 7097 1264 0,'-7'0'0'0,"-1"0"0"0,1 1 0 0,1 4 0 0,1 7 0 0,0 2 247 0,3 6-106 0,2 5-53 15,0 5 260-15,0 6-157 0,0 6-70 0,0-6-47 0,4 3-73 16,5-4 34-16,3 0 0 16,-1-2-417-16,2-10 204 0,4-5 106 0,-1-8 54 15,4-5-734-15,3-5 370 16</inkml:trace>
  <inkml:trace contextRef="#ctx0" brushRef="#br0" timeOffset="32215.51">21252 7138 976 0,'6'0'0'0,"4"0"0"0,0 0 0 0,1 1 0 0,1 12 0 0,-1 3 0 0,3 5 359 16,-1 7-153-16,-2 4-90 0,-2 4-41 0,-3 3 43 15,-4 3-42-15,-1-2 0 0,-1 3-121 0,-3-11 35 16,-11-6 23-16,-1-2 0 0,-2-6-385 0,-1-4 203 31,-1-4 111-31,4-8-640 0</inkml:trace>
  <inkml:trace contextRef="#ctx0" brushRef="#br0" timeOffset="32351.78">21626 7453 2427 0,'-7'11'-2'0,"-3"3"0"0,1-2 0 0,-4 5 1 0,-4-2 1 0,-2 4-1 0,-3 3 1 0,1-4 0 0,1 0 241 15,0-1-104-15,6-2-254 0,0-3 76 0,6-1 46 0,5-5-9 16,3-3-809-16,0-3 423 0</inkml:trace>
  <inkml:trace contextRef="#ctx0" brushRef="#br0" timeOffset="32988.68">21878 7115 761 0,'9'-5'0'0,"-2"-2"0"0,3 1 0 0,0 0 0 0,7 3 0 0,3-2 0 0,0 4 250 0,1-1-107 0,5 2-54 0,-1 0-27 0,-2 6 138 15,0 5-74-15,-7 5-49 16,-3 5 16-16,-9 6-28 0,-4 5-1 0,0 4 95 15,-16 10-52-15,-5-4-41 16,-7 2 1-16,-5 1 210 0,-2-2-120 0,-2 0-53 0,10-10-38 0,5-5 105 16,5-6-68-16,6-5-34 62,5-4 0-62,6-2 63 0,1-7-52 0,19-4-1 16,13 0-133-16,9-9 45 0,4-12 23 0,9 1 8 0,-5-4-491 0,-3-1 253 0,-4 2 122 0,-8 3-731 0,-6 0 386 0,-5 3 193 0,-15 5 109 0,-7 3-222 0</inkml:trace>
  <inkml:trace contextRef="#ctx0" brushRef="#br0" timeOffset="33120.32">21934 7268 891 0,'-6'-10'0'0,"0"1"0"0,2 3 0 0,0 1 0 0,4 1 197 0,0 1-84 0,0 3-40 16,6 0 372-16,8 0-204 0,5 4-103 0,4 2 165 15,0 5-138-15,-1-2-65 0,3 0-32 0,2 3-295 16,-1 0 132-16,4 1 74 0,-2-2 23 0,-1 2-691 15,2-4 356-15</inkml:trace>
  <inkml:trace contextRef="#ctx0" brushRef="#br0" timeOffset="33302.83">22444 7052 2177 0,'-21'1'0'0,"-1"5"0"15,-1 6 0-15,-1 3 0 0,6 5 0 0,-5 6 0 0,12 5 0 0,2 6 366 0,7 1-165 0,2 3-83 0,2 0 216 16,13 3-141-16,5-10-83 0,4-5-37 0,4-3-327 16,1-4 145-16,3-5 72 0,3 1 46 0,-7-12-10 15,0-3 37-15,-1-3-1 16,-2 0-1133-16,-3-8 553 0,4-8 159 0</inkml:trace>
  <inkml:trace contextRef="#ctx0" brushRef="#br0" timeOffset="33438.47">22602 7228 1316 0,'-7'-4'0'0,"-1"-2"0"0,3-1 0 0,2 6 0 0,1 1 0 0,2-3 0 0,0 3 0 0,5 0 444 0,9 0-196 0,8 0-110 15,1 3-51-15,4 0-90 16,1 2 0-16,0-2 39 0,3 0 8 0,-3 2-544 0,-4 0 266 0,1-4 132 16</inkml:trace>
  <inkml:trace contextRef="#ctx0" brushRef="#br0" timeOffset="33610.01">22774 7071 915 0,'-6'0'0'0,"-4"0"0"0,3 0 0 0,0 0 0 0,1 7 152 0,0 4-58 0,-1 6-29 0,0 6 529 16,4 5-284-16,1 8-137 16,1 6-69-16,1 5 294 0,0-1-181 0,0 5-82 15,7-10-54-15,6-3-292 0,-1-6 124 0,4-3 61 0,0-7-659 0,4-3 369 16,-2-14 171-16,0-5-732 0</inkml:trace>
  <inkml:trace contextRef="#ctx0" brushRef="#br0" timeOffset="33806.49">23096 7082 1179 0,'7'0'0'0,"2"0"0"0,1 0 0 0,0 0 0 0,0 4 0 0,3 5 0 0,-1 3 558 0,2 9-262 0,3 3-121 31,-2 5-74-31,-2 6 374 0,-4 3-220 0,0 4-109 0,-4 5 25 0,-5-4-72 0,0-2-32 0,-13-3-346 32,-5-2 158-32,-2-5 78 0,-3 1 48 0,2-11-249 0,-1-7 140 0,1-5 70 15,3-3 35-15,1-6-738 0,1 0 295 0,6-3 207 16,3-18 100-16</inkml:trace>
  <inkml:trace contextRef="#ctx0" brushRef="#br0" timeOffset="33979.53">23455 6986 2846 0,'14'0'0'0,"3"3"0"0,-1 7 0 0,2 5 0 0,1 6 0 0,1 10 0 0,3 10 0 0,-5 8 778 16,0 8-471-16,-5 7-307 16,-2 6 0-16,-5-2 0 0,-4 7 0 0,-2-16 0 15,-12-2 0-15,-14-2 0 0,-5-1 0 0,-7-3 0 16,-7 7-486-16,5-17 99 0,-6 1 211 0</inkml:trace>
  <inkml:trace contextRef="#ctx0" brushRef="#br0" timeOffset="64265.72">24262 7395 972 0,'-5'-6'0'0,"0"0"0"0,1 0 0 0,2 0 0 0,-1 3 0 0,1-4 336 0,2 3-155 0,0-3-72 15,0 2-37-15,8-2 419 0,3 1-218 0,4 2-124 16,1 0-56-16,4 0 271 0,1 1-165 0,3-1-81 16,2 2-32-16,-3-1-9 0,2 2-41 0,0 0 99 15,-1 1-50-15,0 0-24 16,3-2 8-16,-7 2-214 0,-1 0 90 0,0 0 45 0,-5 0 24 0,0 0-494 31,-2 0 266-31,-4 0 47 0,1 0-610 0,-3 0 371 0,0 0 185 0,4 0 92 0</inkml:trace>
  <inkml:trace contextRef="#ctx0" brushRef="#br0" timeOffset="64489.13">24915 7095 2048 0,'0'0'0'0,"0"0"0"0,0 0 0 0,0-2 0 0,0 0 0 0,-2 0 0 0,2 1 531 16,0-1-248-16,0 2-123 0,6 0-62 0,5 0 401 16,5 0-222-16,2 0-242 0,6 0-35 0,3 0 0 15,0 0 0-15,5-3 0 0,2 3 0 16,-1 0-49-16,-1 0 4 0,0 0-540 0,-4 0 310 0,3 0 165 16,-9 0 19-1,-7 0-361-15,-1 3 165 0,-4 2 125 0,-7 2 64 0,3 2-500 0,-6 4 286 0,-6-2 138 16</inkml:trace>
  <inkml:trace contextRef="#ctx0" brushRef="#br0" timeOffset="64669.18">25026 7270 1249 0,'-42'12'0'0,"-4"5"0"0,7-5 0 0,2 1 0 0,3-2 0 0,7-1 0 0,7-3 0 0,4-2 318 16,13-4-145-16,3-1-69 0,0 0 452 0,8 0-260 0,11 0-129 0,7 0 298 0,6-1-219 0,4-3-105 15,4-2-52 1,-1-1 38-16,3 0-127 0,4 1 0 0,-5 2 0 0,-5-2 0 0,-1 2 0 0,-3 2 0 0,2-1 0 15,2 1-123-15,-11 0 45 0,0 2 56 0,-5 0-573 16,-9 0 303-16,-2 0 61 0,-2 3 102 16,-7 3-481-16,0 4 287 15,-16-1 144-15,-2 1-310 0,-2-2 227 0,-1-1 104 0</inkml:trace>
  <inkml:trace contextRef="#ctx0" brushRef="#br0" timeOffset="64820.29">25071 7347 1232 0,'-8'0'0'0,"-1"5"0"0,2 0 0 0,-2 2 0 0,1 4 0 0,-2 3 0 0,1 0 0 0,-1 10 614 0,-1 2-289 16,0 4-145-16,-4 6-63 0,5-2 74 16,-1 2-77-16,2 0-39 0,0-1-103 0,5-6 31 15,1 4 10-15,3-13 23 0,0-4-457 0,1-4 229 16,9-7 114-16,4-5-561 0,4 0 278 0,2-17 90 16,0-9 122-16</inkml:trace>
  <inkml:trace contextRef="#ctx0" brushRef="#br0" timeOffset="65000.81">25142 7436 1779 0,'7'-21'0'0,"-1"1"0"0,-2 11 0 0,-1 2 0 0,-1 5 0 0,0 2 0 0,-2 0 0 0,0 0 377 0,0 14-175 0,0 6-83 0,0 4 475 0,0 2-280 0,0 3-139 15,0 2-60-15,0-3 65 0,1-2-104 0,5 1-76 16,4-4-186-16,-2 1 59 16,3 1 90-16,0-6-216 0,1-5 144 0,2-3 72 0,-1-2 37 15,2-7-521 32,4-2 269-47,-7 0 14 0,4-9 104 0,-5-8-318 0,6-9 208 0,-5-2 104 0,4-7 43 0,-4-6-364 0</inkml:trace>
  <inkml:trace contextRef="#ctx0" brushRef="#br0" timeOffset="65521.41">25568 7045 665 0,'8'-20'0'0,"1"6"0"0,-1 3 0 15,1 0 0-15,-2 6 0 0,-1 3 488 0,1-1-227 0,1 3-112 0,-2 0 278 0,5 0-187 0,-6 7-106 0,4 1-50 16,-1 4 95-16,0 0-71 15,-2 5-37-15,1 1 18 0,0 0-53 0,-3 4-1 0,3 0 1 0,-3 4 64 16,5-2-32-16,-2 4 9 16,1-3-42-16,0 0 83 0,-1-3-42 0,3 4 1 0,-3-4-69 0,3 5 37 15,-3-7-10 1,3-1 1-16,-2-3-136 0,-3 2 68 0,1-4 33 0,0 1-78 0,-3-5 51 0,-2-2 17 16,-1-2 1-1,0-1-207-15,0-3 108 0,-4 3 22 0,-8-5 39 0,2 0-105 0,-4 0 61 0,-1 0 8 16,1 0-59-16,-4 0 44 15,0-12 35-15,2-1-111 16,1-4 69-16,-1-2 34 0,4 0 0 0,-3-2 25 0,4 4 9 0,4 0 0 16,-1 2 0-1,2 3 212-15,4 2-105 0,-3-2-63 32,5 5-18-32,0 2 250 0,0 2-107 0,9 1-72 0,6 2 82 15,5 0-43-15,1 0-8 0,5 2-175 0,-1 4 69 0,2-2 24 0,5 1 19 0,-6 0-281 0,0-2 129 0,-2 1 70 16,0-2 11-16,-5 1-125 0,3-3 41 0,-7 0 56 15,-4 0-31-15,-3 0-6 16,-6 0 36-16,-1 0 0 0,-1 0 364 0,-2 0-160 0,-15 0-85 0,-1 0-41 16,-4 0 588-16,-2 0-294 15,1 0-99-15,1 0 327 0,2 0-259 0,2 2-270 0,5 1 0 16,1-2 0-16,0 0 0 0,5 4 0 0,5-4 0 16,2 3 0-16,0 0 0 0,1 0 0 15,10 0 0-15,5 1 0 0,4-3 0 0,-1 3 0 0,3-3 0 16,-1 1-129-16,1 0-9 0,-6 1-555 15,1-3 328-15,-3 2 165 0,-3-1 82 0,-2-1-509 16,1 5 286-16,-9-4 157 16,0 2 74-16</inkml:trace>
  <inkml:trace contextRef="#ctx0" brushRef="#br0" timeOffset="65829.22">25510 7263 1414 0,'-13'0'0'0,"6"0"0"0,-2 0 0 0,5 2 0 0,3 3 0 0,1 7 227 0,0 2-87 63,0 3-57-63,0 6 217 0,5 2-132 0,7 5-66 0,-4 2-33 16,1 2-60-16,-1-2-10 0,-2-2 37 0,-1 0 0 0,-4-4-36 0,-1-2 1 0,0 0 43 0,0-9 115 0,-1-1-62 0,-4-6-30 0,-1-4 276 15,4-3-154-15,-4 1-67 0,5-2-48 0,1 0 178 0,0 0-252 0,0 0 0 16,8-2 0-16,7 1 0 0,5 0 0 0,1-1 0 15,2 2 0-15,8 0 0 16,0 0 0-16,8 0 0 0,-4 3 0 0,5 4 0 16,0-1 0-1,2 5 0 1,-3-3 0-16,5 2-83 0,-7-3 38 0,-4 2-875 0,-5-2 443 0,-3-4 220 0,-1 0 111 0,-1-3-571 31,-11 0 345-31</inkml:trace>
  <inkml:trace contextRef="#ctx0" brushRef="#br0" timeOffset="65994.97">26179 7248 1483 0,'-2'-8'0'0,"-5"-1"0"0,5 5 0 0,0 1 0 0,0 0 0 0,2 3 794 0,0 3-369 0,0 11-200 15,2 7 533-15,3 5-512 32,4 5-246-32,-1 0 0 0,1 5 0 0,-3-1 0 0,1 0 0 0,2 2 0 0,-2-2 0 0,0 0 0 0,1 4 0 0,-2-13-408 31,0-2 38-16,-1-3 202-15,-2-8 103 0,0-2-963 0,1-5 487 0</inkml:trace>
  <inkml:trace contextRef="#ctx0" brushRef="#br0" timeOffset="66128.61">26441 7024 2235 0,'-3'0'0'0,"0"-1"0"0,2-1 0 0,1-1 0 0,0 2 370 0,0 1-171 31,0 0-82-31,0 0 119 0,5 1-101 0,6 9-49 0,0-3-16 0,1 3-312 0,2-3 139 0,0 3 69 15,-2-1 35-15,6-2-869 0,-2 1 427 16,0-5 217-16</inkml:trace>
  <inkml:trace contextRef="#ctx0" brushRef="#br0" timeOffset="66402.88">26774 7021 1967 0,'3'0'0'0,"2"0"0"0,-3-3 0 0,-1 2 0 0,2-1 0 0,0 2 0 0,-3 0 0 0,0 0 0 0,-14 0 0 0,-5 9 278 0,-3 4-121 0,-7 2 43 16,-1 2-86-16,-4 0-39 0,-5 1 0 0,0 2-46 15,-3 1 7-15,-8-1 9 0,6-3-9 16,1-2-63-16,7-5 32 0,6-1-1 16,7-5 32-16,6 0 52 0,9-4-52 0,7 0 0 0,1 0-1 0,1 0 1 31,12 0-26-15,9 0 128-16,4 0-29 0,4-3-36 0,7 3-1 0,1 0-105 0,4 0 34 0,7 0 9 15,-7 0 26 1,1 0-45-16,0 0 1 0,-1-1 44 0,-3-1 0 0,5 0-318 0,-10-3 126 0,-4 4 83 0,-6-5-533 0,-5 1 285 15,-6 1 143-15,1-1-396 16,-13 1 274-16,-1-1 132 0,0-2 66 0,-12 1-353 16,-4-3 210-16</inkml:trace>
  <inkml:trace contextRef="#ctx0" brushRef="#br0" timeOffset="66560.46">26631 6843 1154 0,'-7'-6'0'0,"-3"3"0"0,-2 3 0 0,5 0 0 0,2 0 0 0,2 12 564 31,-2 10-263-31,3 7-133 0,1 10-57 0,1 4 321 0,0 9-198 0,0 6-99 0,0 7 431 0,0 2-300 0,0 8-266 0,0-17 0 16,0-5 0-16,1-3 0 15,1-9 0-15,-1-6-251 0,1 2 9 0,-2-18 134 0,0-6 72 0,0-7-762 16,0-3 364-16,0-3 221 0,-6 0-31 0</inkml:trace>
  <inkml:trace contextRef="#ctx0" brushRef="#br0" timeOffset="66706.07">26571 7263 1557 0,'-1'0'0'0,"-6"0"0"0,-3 0 0 0,0 0 0 0,0 2 0 0,-2 9 0 0,-2 2 0 0,-2 2 273 0,0 5-109 0,-1-1-28 0,0 4-49 0,4 0-26 16,-1-3 0-16,3 0-471 16,0 0 233-16,6-8 101 0,4-2 57 0,1-3-676 15</inkml:trace>
  <inkml:trace contextRef="#ctx0" brushRef="#br0" timeOffset="66874.62">26610 7332 732 0,'9'-4'0'0,"3"3"0"0,1-2 0 0,-2 3 0 0,0 0 0 0,2 0 699 0,-3 7-332 0,6 0-157 15,-5 2-91-15,2 4 408 32,2-2-246-32,-1 1-123 0,0 0-82 0,5 4-31 0,-6-3-9 0,1-1-533 0,-2 1 267 0,-2-2 132 31,-1 0 68-31,0 0-810 15,-7-7 422 1</inkml:trace>
  <inkml:trace contextRef="#ctx0" brushRef="#br0" timeOffset="67438.13">26646 7452 750 0,'-11'5'0'0,"0"2"0"0,5-3 0 0,-2 6 0 0,4-4 0 0,-1 5 427 0,3 1-196 0,-2 3-88 16,4-1 224-16,0 0-165 0,0 1-83 0,0 1-42 0,0-2-15 0,3 2-17 15,-2-5-9-15,2-2-55 0,-1 0 28 16,0 0 0-16,-2-2 26 0,0 1-111 15,0-5 51-15,0 1 31 0,0-3 0 0,0 1-70 16,0-2 49-16,-4 3-10 16,1-3-39-16,2 0 12 0,-2 0 26 0,2 0-13 0,-1 0 41 0,2 0-17 31,0 0 5-31,0 0-61 0,0-3 30 0,0 1 5 0,6-3 23 0,4 1-91 0,1-3 44 0,3-3 19 16,3 0 1-16,3-4-88 0,4-3 43 15,1-3 19-15,4-2-30 0,5-9 30 0,2-3 0 0,5-7 30 16,6-10 29-16,1-3 8 15,2-7-37-15,-1-1 274 0,-1 5-136 0,-8 2-59 16,0 0-30-16,-18 21 258 31,-6 5-114-31,-9 9-78 0,-5 11-38 0,-2 4 504 0,0 2-246 0,-4 3-136 0,-4 0-63 0,-4 0 348 0,2 8-206 0,-2 1-157 16,-2 6-85-16,4 5 0 16,-1 3 0-16,4 5 0 0,-2 2 0 0,5 4 0 15,-3 7 0-15,4-4 0 0,3 1 0 0,0 2 0 16,0-1 0-16,0 2 0 0,1 3 0 0,9-6 0 31,5-3 0-31,0-1 0 0,1-4 0 0,3-3 0 0,-4 4 0 0,-1-12 0 0,-3-2 0 16,-4-4 0-16,-5-2 0 0,1-4 0 0,-3 3 0 0,-5-8 0 15,-12 1 0-15,-4-3 0 16,-5 0 0-16,-3 0 0 16,-6 0 0-1,5 0 0-15,-3-4 0 0,0-7 0 0,3-4-167 0,-5-1 13 0,12-1 148 0,3 0 1 0,6 1-31 16,1 3 404-16,7 1-368 0,1 3 0 0,5 2 0 0,0 4 0 15,13 0 0-15,10 3 0 0,7 0 0 0,12 0 0 32,3 10 0-32,5 1 0 0,6 2 0 15,2 0 0-15,5 2 0 0,6 2 0 0,-5 1 0 0,1-1 0 16,0 3 0-16,-2 0-767 16,-3 1 209-16,0 6 252 0</inkml:trace>
  <inkml:trace contextRef="#ctx0" brushRef="#br0" timeOffset="67582.74">28193 7931 3931 0,'0'0'0'16,"-2"-6"0"-16,2 6 0 0,0 0 0 0,0 0 0 0,2 0 0 0,0 0 0 0,1 0 0 0,-2 0 0 0,0 0-167 0,-1 0-94 0,0 0 105 0,0 2 65 15</inkml:trace>
  <inkml:trace contextRef="#ctx0" brushRef="#br0" timeOffset="96094.86">3679 17691 720 0,'-6'0'-2'0,"0"0"1"0,2 0-1 0,-5 0 1 0,4 0 215 0,0 0-93 0,-1 0-42 16,3 0 0-16,-1 0-4 15,3 0-1-15,-5 0-26 0,3 0-11 0,2 0 71 0,1 0-36 0,0 0 0 31,0 0 106-31,-2 0-61 0,2 0-44 0,0 0 121 0,0 0-78 0,0 0-39 16,0 0 1-16,0 0 73 0,0 0-61 0,2 0-25 16,2 0 0-16,3 0 18 0,-3 0 1 0,5 0-36 15,-3 3-9-15,1-3 88 0,5 2-44 0,-4 1 0 16,4-1 14-16,-3 2-19 0,1-1-11 0,0 0 57 16,2 1-42-16,-1-1-43 0,0 2-39 15,2-1 0 1,-2-1 0-16,2 2 0 15,0-2 0-15,2-1 0 0,-2 3 0 0,4-2 0 0,-1 1 0 0,2-4 0 0,1 2 0 0,3-1 0 16,1 1 0-16,2-2 0 0,-2 0 0 0,-2 0 0 16,4 0 0-16,0 0 0 0,3 0 0 0,-3 0 0 15,-2 0 0-15,5 0 0 0,-3 0 0 0,4 0 0 16,1 0 0-16,-2 0 0 0,-3 0 0 16,2 0 0-16,0-2 0 0,-4-1 0 0,9 0 0 15,-10 0 0 1,2 2 0-16,-1-4 0 47,-3 3 0-47,3 0 0 0,0 1 0 0,-5-1 0 0,-1 2 0 0,-1 0 0 0,-2 0 0 0,-1 0 0 0,6 0 0 0,-9 0 0 0,1 0 0 0,1 2 0 0,-4-1 0 0,1 1 0 0,2 0 0 0,-3 0 0 15,1-2 0 1,-4 3 0-16,1-3 0 0,2 1 0 16,-3-1 0-16,-1 0 0 0,0 0 0 0,0 0 0 0,-3 0 0 0,0 0 0 0,2 0 0 0,-1 0 0 15,-1 0 0-15,1 0 0 0,-1 0 0 16,-1 0 0-16,2 0 0 0,0 0 0 15,0 0 0-15,0 0 0 0,-1 0 0 0,1 0 0 16,-1 0 0-16,1 0 0 0,0 0 0 0,-2 0 0 16,1 0 0-16,1 0 0 0,-2 0 0 15,0-1 0-15,0 1 0 0,1 0 0 0,-1 0 0 0,0 0 0 16,0-3 0-16,0 3 0 0,0 0 0 0,0 0 0 16,0 0 0-16,0 0 0 0,0 0 0 0,0 0-210 15,-1 0-179-15,-2 0 175 16,-2 0 87-16</inkml:trace>
  <inkml:trace contextRef="#ctx0" brushRef="#br0" timeOffset="107106.62">6121 17722 1498 0,'0'0'0'0,"0"0"0"0,0 0 0 0,0 0 0 0,0 0 0 0,0 0 240 0,0 0-101 0,0 0-50 0,0 0-15 0,0 0 87 15,0 1-60-15,0-1-32 0,0 0 20 0,2 0-26 16,-1 1 11-16,0-1 78 0,2 3-57 0,-1-3-27 16,1 1-1-16,1 1 68 0,-1-1-38 0,0 1-10 31,0 0-48-31,3-1 133 0,-1 1-66 0,-1 0-34 0,2-2 10 0,3 2 35 0,-1 2-72 0,4-2-45 15,1-1 0-15,3-1 0 32,6 3 0-32,3-3 0 0,1 0 0 0,10 0 0 0,2 0 0 0,5 0 0 15,10 0 0-15,-1 0 0 16,2 0 0-16,2 0 0 0,2 0 0 0,7 5 0 0,-12 1 0 0,2 2 0 31,-2 0 0-31,-2 2 0 0,-4-1 0 0,6 0 0 0,-14-3 0 0,-3 3 0 0,-1-2 0 0,-5-2 0 16,-1-1 0-16,0-1 0 0,-9 1 0 15,-4-3 0-15,-1 2 0 0,-1 0 0 0,-6-3 0 0,4 2 0 0,-10-2 0 16,0 0 0 0,-1 0 0-16,1 0 0 0,-2 0 0 0,0 0 0 0,0 0 0 0,0 0 0 15,0 0 0-15,0 0 0 0,0 0 0 0,-2 0 0 16,2 0 0-16,-1 0 0 0,-1 0 0 0,2 0 0 16,-1 0 0-16,0-2 0 0,-1-2 0 0,1 0-199 15,-2 0-252-15,2-1 206 0,-3 1-744 0,3 2 465 16</inkml:trace>
  <inkml:trace contextRef="#ctx0" brushRef="#br0" timeOffset="115713.1">8117 17781 932 0,'-2'0'0'0,"-4"0"0"0,3 0 0 0,0 0 0 0,1 0 0 0,0 2 0 0,1 1 136 0,1-2-39 0,0 2-33 15,0 1-1-15,1 0 171 0,10 0-97 0,3 1-49 16,4 0-15-16,2 2 84 16,3-2-60-16,2 1-28 0,2 1 147 0,5 0-78 0,0-3-55 0,3 2 92 15,3-2-68-15,4 0-34 16,2 0 0-16,5 2 15 0,-3-5-11 0,-1 4-38 16,4-4 0-16,-5 2-29 0,4-2 29 0,4 1 10 15,-13-2-11-15,0 0-37 0,-5 0-1 0,0 0 39 16,-7 0-65-16,4 0 42 0,-11 0-10 0,-9 0 2 15,1 0-17-15,-4 0 37 0,-2 0-26 0,-2 0 67 16,-2 0-14-16,-2 0-33 0,0 0-7 0,0 0 61 16,0 0-24-1,0 0 6-15,0 0-20 0,0 0-35 0,0 0 8 0,-2-2 21 0,2 1-75 0,0-5 44 32,0 0-4-32,0-2-401 0,0 2 196 0,0-1 105 0,0-1 32 0,0 1-813 15,0 0 427-15</inkml:trace>
  <inkml:trace contextRef="#ctx0" brushRef="#br0" timeOffset="120400.99">10313 17728 1031 0,'-15'0'0'0,"-4"0"0"0,4 0 0 0,4 0 0 0,1 0 0 0,1 0 0 0,4 2 0 0,0 1 0 0,4 0 182 15,-1 1-71-15,2-2-36 0,0 2 0 0,0-2-36 16,0 2 10-16,0-4-9 0,0 3 321 0,3 1-161 15,1 0-80-15,2-1 44 0,2 2-53 16,0 0-40-16,-2 0-1 0,3 0 127 16,-1-1-80-16,3 4-38 0,0-3 9 0,1 0-49 15,-1 2 1 1,-1 0-1-16,2-2 0 0,1 2 208 0,-2-3-108 0,2 2-51 0,-1-2 32 0,1 2-120 16,1-4 0-1,0 3 0-15,1-1 0 0,-3-1 0 0,5 1 0 16,1-3 0-16,-3-1 0 0,6 3 0 0,-2-3 0 0,0 0 0 0,1 0 0 0,-1 0 0 15,2 0 0-15,3 0 0 0,-5 0 0 0,3-3 0 16,-1 3 0-16,1-3 0 16,0-1 0-16,3-1 0 0,-2 2 0 0,-1-1 0 0,0-1 0 0,0 1 0 15,2-1 0-15,0 2 0 16,-3 0 0-16,2-1 0 0,-1 3 0 0,2-1 0 16,-3-1 0-16,5 3 0 0,-1-2 0 0,-1 2 0 15,0 0 0-15,2 0 0 16,1 0 0-16,2 0 0 0,-2 0 0 0,-1 0 0 0,0 2 0 0,2-2 0 15,0 3 0 1,6-1 0-16,-6-1 0 0,0 0 0 0,2-1 0 0,0 3 0 31,2-3 0-31,4 1 0 0,-8 1 0 0,4-1 0 0,-1 1 0 0,0 2 0 0,1-3 0 0,4 2 0 0,-4 1 0 16,-2 0 0-16,0 1 0 0,3-1 0 16,0 1 0-16,9 1 0 0,-9 0 0 0,1-2 0 15,2 0 0-15,1 3 0 0,11 0 0 0,-10-2 0 16,4 1 0-16,-2-1 0 0,1 2 0 0,1-1 0 15,6 3 0-15,-8-3 0 0,1-1 0 16,0 2 0-16,2 0 0 0,1 0 0 0,7-2 0 0,-7 2 0 16,3-2 0-16,-2 2 0 0,3-2 0 31,-1-2 0-31,9 2 0 0,-8-1 0 0,-1-3 0 0,3 1 0 16,4-2 0-16,-1 0 0 15,11 0 0-15,-11 0 0 0,0 0 0 0,4 0 0 0,-1 0 0 0,-2 0 0 0,10 0 0 0,-12 0 0 16,2 0 0-16,2 0 0 15,3 0 0-15,-1 2 0 0,9 1 0 0,-14 0 0 0,3-1 0 0,0 3 0 16,0-3 0-16,5 3 0 16,11-3 0-16,-12 0 0 0,3-1 0 0,0-1 0 15,0 0 0-15,2 0 0 0,10 0 0 0,-11 0 0 0,1 0 0 16,4 0 0-16,0 0 0 0,-1 0 0 16,9-1 0-16,-17-1 0 0,3 0 0 0,2 2 0 31,3-3 0-31,1 1 0 0,9 1 0 0,-14 0 0 0,-2 0 0 0,3-3 0 15,0 3 0-15,0 0 0 0,13-1 0 0,-14 2 0 32,1-1 0-32,0-2 0 0,0 3 0 0,9 0 0 0,-15-2 0 0,5 0 0 0,3 2 0 0,1-1 0 15,-3 1 0-15,11-2 0 0,-17 2 0 0,2 0 0 16,0 0 0-16,1 0 0 0,4 0 0 0,5 0 0 16,-13 0 0-16,-1 0 0 0,-1 0 0 0,2 0 0 15,-4 0 0-15,7 0 0 0,-14 0 0 0,3 0 0 16,-5 0 0-16,0 2 0 15,-4 3 0-15,0-1 0 0,-8-1 0 0,-6 3 0 16,-2 1 0-16,-2-3 0 0,-1 3 0 0,0-1 0 0,-6-1 0 0,-2 2 0 16,-3-2 0-16,3 0 0 15,-4-3 0-15,3 3 0 16,-5-1 0-16,-1-1 0 0,1-1 0 0,-1 1 0 0,-3-2 0 0,3 1 0 16,-2 0 0-16,-1-2 0 0,-1 0 0 15,0 0 0-15,-1 0 0 0,1 0 0 0,-2 0 0 16,-1 0 0-16,0 0 0 0,0 0 0 15,0 0 0-15,0 0 0 0,0 0 0 0,0-2 0 32,-1-4 0-32,-7-4 0 0,-3 1 0 0,-3 0 0 0,-3 2 0 0,-2 3-596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9T01:21:27.6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25327 8267 909 0,'-18'0'0'0,"0"5"0"0,-1 0 0 0,6-1 0 0,3 3 0 15,3-2 369-15,1 0-166 0,2-2-83 0,1-1-32 0,3-1 280 0,0 2-165 0,0-3-83 16,4 1 37-16,8 1-60 0,-4-1-21 0,7 1-9 16,1-1 186-16,1-1-109 0,4 1-53 0,-1-1 180 15,3 3-108-15,1-3-67 16,0 2-30-16,3-2 4 0,4 0-70 0,-1 0 0 0,8 0 0 0,0 0 0 16,1 0 0-16,9 0 0 0,5-5 0 0,13 0 0 15,-2-4 0-15,12 1 0 16,9 0 0-16,6 0 0 0,1 2 0 0,17-2 0 0,-11 6 0 15,1 1 0-15,6 1 0 0,2 0 0 0,2 0 0 16,13 3 0-16,-16 5 0 0,8-2 0 0,3 2 0 16,1-3 0-16,7 0 0 0,17-2 0 15,-26-3 0-15,1 0 0 16,2 0 0-16,4 0 0 0,-3 0 0 0,9-3 0 0,-27-2 0 0,8 0 0 16,2-1 0-16,-5 1 0 0,1 3 0 0,3-3 0 15,-27 3 0-15,2 0 0 0,-5 2 0 0,-6 0 0 16,-11 0 0-16,-3 0 0 0,-22 0 0 15,-9 0 0-15,-5 4 0 0,-5 1 0 16,-4 0 0-16,-2-1 0 0,-8-2 0 0,-3 1 0 16,-1-1 0-16,0 0 0 15,1-2 0-15,-2 0 0 0,-1 0 0 0,0 0 0 16,0 0 0-16,0 0 0 0,0 0 0 0,0 0 0 16,0 0 0-16,0 0 0 0,0 0 0 0,0 0 0 0,0 0 0 0,0 0 0 15,0 0 0-15,0 0 0 0,0 0 0 0,0 0 0 16,-4 0 0-16,-4 0 0 0,-4 0 0 0,-2 0-782 15</inkml:trace>
  <inkml:trace contextRef="#ctx0" brushRef="#br0" timeOffset="6315.9">24114 4218 1450 0,'0'0'0'0,"0"0"0"0,0 0 0 0,0 0 0 0,0 5 0 0,0 3 157 0,0 3-52 0,2 4-37 0,-1 7 204 0,1 4-117 0,-2 8-57 31,0 6-30-31,0 6-47 0,0 1-10 0,-5 5 26 0,-3-4 1 0,-1 3-94 16,1-7 47-16,-3 4 32 15,5-14-360-15,-2-3 185 0,3-6 94 0,1-6-543 0,1-5 266 0,0 1 147 16</inkml:trace>
  <inkml:trace contextRef="#ctx0" brushRef="#br0" timeOffset="6478.46">24102 4509 896 0,'-4'-14'0'0,"-1"-3"0"0,5 7 0 0,0 2 0 0,0 1 522 0,2 3-243 16,12-3-121-16,5 1-51 0,2 4 245 0,2 0-157 0,0 0-80 0,5 2-38 0,0 0-142 15,3 0 61-15,-4 0 15 16,1 5-220-16,-5 3 122 0,2 1 62 0,-5 0 31 0,2 5-701 0,-9-1 350 47</inkml:trace>
  <inkml:trace contextRef="#ctx0" brushRef="#br0" timeOffset="6822.16">24175 4693 1248 0,'-11'2'0'0,"1"3"0"0,0 0 0 0,4 2 0 0,4 1 0 0,0 1 0 0,2-1 0 0,0 3 393 0,0 0-168 16,2 0-99-16,4 0-48 0,5-1-41 46,0-1-1-46,0 3-291 0,1-3 142 0,-2-1 74 0,3-1 38 0,-3-2-491 0,-2-1 243 0,-1 1 122 0,-1-5 62 0,-1 0-278 16,-3 0 153-16,-1 0 77 0,-1-5 38 0,0-7-6 16,0 0 81-16,-4-3 0 15,-6-6 34-15,1 2-68 0,-1-1 34 0,-2-1 72 0,3 2-73 0,1 4 1 0,2-1-37 0,-2 5 375 16,5 2-177-16,0-4-38 16,3 8-61-16,0-1 224 31,1 5-124-31,13-1-63 0,1 2-31 0,5 0 109 0,3 5-75 0,-1 4-32 0,3 4-75 0,-3-2 42 0,0 4-1 15,1-1-62-15,-6 1 27 0,-2 1 0 0,-1 1 36 16,-5 1-167 0,-2-1 83-16,1 0 41 0,-7 0 16 0,-1-4-226 0,0 0 110 0,0-1 23 15,-3-2 38-15,-4 0-183 0,-2-6 102 0,0-1 32 16,-2-3-144-16,2 0 100 0,0 0 51 0</inkml:trace>
  <inkml:trace contextRef="#ctx0" brushRef="#br0" timeOffset="7301.88">24253 4778 788 0,'-5'0'0'0,"0"2"0"0,-2-2 0 15,3 0 0-15,1 1 0 0,0-1 0 0,3 1 86 0,0 1-25 0,0-1 0 0,2-1-63 0,3 3 48 0,7-2-9 0,-4 1 0 0,3-1-166 0,-2-1 82 0,0 3 41 16,-1-1 8-16,-4 1-156 0,3 2 83 0,-4-3 41 16,-2 3 81-16,1-2-45 0,-2 3-35 15,0-2 177 1,0 1-77-16,0 1-35 0,-2-1 1 0,-1-1 77 0,-3 4-39 0,2-6-30 15,2 3 8-15,0-1 0 16,1-1 9-16,-1 1-25 0,2 3 9 16,0-4-74-16,0 2 32 0,0 0 0 0,0 0-33 0,0 0 31 15,0 2-10-15,2-2 37 0,-1 4-13 0,2-3 6 0,-2 5-18 0,3-3 60 16,-2 4 1-16,1-4-46 16,-2 4-1-16,-1 0 9 0,0 1 0 0,0 0-5 15,0 2 23-15,0-4-87 0,0-2 36 16,0 2 0-16,-6-1-123 0,0-4 71 0,-2 3 33 15,-1-4-98-15,-2-3 54 0,0-2 32 32,-4 0-1-32,0 0 55 0,-3-3-47 0,0-7 12 0,0-4-22 0,0 0 274 0,2-2-121 0,0 4-61 0,1-1-27 0,6 3 183 47,2 2-83-47,1 1-56 0,6 3 275 0,0-1-145 0,0 4-86 0,17 1 69 0,3 0-73 0,8 1-36 0,2 11 0 0,9-1-87 15,-2 4 21-15,2 0 1 0,-1-1 28 0,4 6-355 0,0-2 178 16,2 2 98-16,-4 0 35 0,-4-3-230 62,-2-3 79-62,-3 1 83 0,-1-3-515 0,0-3 268 0,-8-8 147 0</inkml:trace>
  <inkml:trace contextRef="#ctx0" brushRef="#br0" timeOffset="7465.44">24925 4296 1470 0,'0'0'0'16,"-2"0"0"-16,-3 2 0 0,-2 4 0 0,-2 4 0 0,-3 7 0 0,-2 9 0 0,-3 5 570 0,-7 10-266 0,-3 8-134 0,0 7 33 0,-7 9-74 31,3-7-50-15,2-1-41-16,5-7-2 0,3-5 1 0,4-9 0 0,1 0-364 0,9-15 177 0,2-5 94 0,2-6 46 0,3-6-623 0,0-4 324 15,0 0 88-15,0-4 106 0</inkml:trace>
  <inkml:trace contextRef="#ctx0" brushRef="#br0" timeOffset="7632.99">24675 4613 745 0,'0'-2'0'0,"0"1"0"0,2-1 0 0,0 2 0 15,2 0 0-15,2 0 480 0,5 0-222 0,1 5-110 16,5 7 253-16,2 0-186 0,5 3-90 0,2 1-53 0,2 0 1 0,1 0-37 16,3 1 10-16,-1 0-353 15,-4-5 172-15,0 1 85 0,-3-1 44 0,-4-1-537 31,-1 2 286-15,-8-8 136-16,-8 2 69 0</inkml:trace>
  <inkml:trace contextRef="#ctx0" brushRef="#br0" timeOffset="7774.61">24704 4896 1520 0,'-15'0'0'0,"3"0"0"0,3 2 0 0,2-2 0 15,1 0 0-15,6 0 0 0,0 0 0 0,13 0 0 0,6 0 144 0,5 0-54 0,2 0-17 0,0-2-91 0,-1-2 28 0,1 1 0 16,-3 2 26-16,3-1-449 16,-7 0 218-16</inkml:trace>
  <inkml:trace contextRef="#ctx0" brushRef="#br0" timeOffset="7979.06">24781 5018 1352 0,'-5'0'0'0,"-1"0"0"0,4 0 0 0,-1 0 0 0,3 0 0 0,0 0 0 0,0 0 0 0,5 0 0 0,8 0 139 0,2 0-42 0,1 0-35 0,0 2-118 16,1 0 47 0,-2 2 22 15,-3-1 1-31,1 3-49 0,-4 0 31 0,-3-1 0 0,-3 3 40 0,-2-1-88 0,-1 5 45 0,0-6 8 0,-10 6-63 0,-3-7 38 0,-5 2-14 0,-2-1-100 16,1-6 51-16,-3 0 36 15,5 0 12-15,0 0-238 0,6-17 120 0,2-7 64 16</inkml:trace>
  <inkml:trace contextRef="#ctx0" brushRef="#br0" timeOffset="8107.72">25238 4454 1611 0,'15'0'0'0,"0"0"0"0,3 0 0 0,-7 2 0 0,-4 3 0 0,-2 4 0 0,0-1 0 0,-4 3 163 15,2 1-54 1,-1-1-41-16,0 2-161 0,-1 0 65 0,1 1 33 0,0 0-617 0,5-1 287 0</inkml:trace>
  <inkml:trace contextRef="#ctx0" brushRef="#br0" timeOffset="8357.7">25557 4466 1114 0,'-4'2'0'0,"-6"1"0"0,0 4 0 0,-3 1 0 0,-3 2 0 0,-3 3 0 0,-8 3 0 0,1 1 250 0,-4 2-106 0,-1 4-54 0,-3-3-8 0,-2 1-45 0,-3 1 9 0,5-5-71 16,0-3 31-16,6-4 0 0,3-5 31 0,6 1-37 15,3-3 46-15,12-3-10 32,4 0 1-32,0 0 35 0,6 0-35 0,16-2 0 0,3-2 8 0,9 1 87 0,2-2-48 0,5 2-5 15,1-1-80-15,4 1 1 16,6-2 46-16,-3 0-9 16,-3 1-27-16,5 0 1 0,-7 1 26 0,5-2-112 0,3 2 65 0,-13 1 13 0,-6 1 1 0,-4-2-515 15,-4 3 254-15,-5 0 97 0,-10 0 75 0,-9 3-444 16,-1 2 247-16</inkml:trace>
  <inkml:trace contextRef="#ctx0" brushRef="#br0" timeOffset="8577.12">25205 4832 849 0,'-5'18'0'0,"-1"9"0"0,5-2 0 0,1 6 0 0,0 7 570 0,0-1-266 0,1 5-134 0,7 7 155 0,-2-10-149 0,0-1-69 0,2-1-36 0,-2-5-101 0,-2-1 32 0,2 1 11 47,-2-11 23-47,-1-2-385 0,-2-6 192 0,-1-6 97 0,0-3-479 0,0-1 269 0,0-3 135 0,-4-2 66 0,-5-8-366 0,4-7 200 47,-3-4 98-47</inkml:trace>
  <inkml:trace contextRef="#ctx0" brushRef="#br0" timeOffset="8829.44">25172 4961 1259 0,'4'-11'0'0,"4"-2"0"0,-1 4 0 0,5 3 0 0,2 2 0 0,1-1 0 0,5 5 0 0,0 0 292 0,2 0-128 0,-2 6-63 16,1 7-33-16,-2 4 30 0,3 1-22 0,-6 6-9 16,-3-2-30-16,-1 2 39 0,-3 2-1 0,-1 2-38 15,-2 2-80-15,-4-5 36 32,0 2-1-32,-2-4 45 0,0 2-217 0,0-4 109 0,-4 5 62 0,-1-8 18 0,-4-4-45 0,1-1 28 0,-1-6-52 0,1-2-352 15,-3-1 158-15,2-4 113 0,1 0 52 0,-2-2-50 16,0-8 51-1,0-3 26-15,-2-2-84 0,4-5 60 0,2-1 24 0,-3-2 1 16,2-2-52-16,3 1 39 0,-4-2-10 0,5 4 103 0,-1 3-29 0,1 1 1 16,2 0-27-16,-1 6 172 0,2-3-96 15,0 7-33 1,0 4-1-16,2 2 22 0,2 2-10 0,3 0 7 16,4 0-19-16,-2 0-15 0,2 5 38 0,-4 4-242 0</inkml:trace>
  <inkml:trace contextRef="#ctx0" brushRef="#br0" timeOffset="9133.62">25242 5121 919 0,'-9'0'0'0,"5"0"0"0,-2 0 0 0,1 0 0 0,1-3 0 0,0 2 0 0,4-2 0 0,-2 3 0 0,2 0 252 46,0-3-112-46,0 1-52 0,2 2-26 0,6 0-240 0,2 0 106 0,1 0 64 0,0 0-237 0</inkml:trace>
  <inkml:trace contextRef="#ctx0" brushRef="#br0" timeOffset="9559.48">25291 5170 1450 0,'-9'-3'0'0,"1"-2"0"0,1 5 0 0,2-3 0 0,-1 2 0 0,3-2 235 0,3 2-100 0,0 1-50 0,0 0 15 0,0 0-32 0,8 0 8 0,0 0-41 0,7 0-91 0,-4-1 45 0,3 1 23 0,0 0 0 0,1 0-444 0,0 0 222 16</inkml:trace>
  <inkml:trace contextRef="#ctx0" brushRef="#br0" timeOffset="9763.65">25602 4986 1142 0,'0'0'0'0,"0"0"0"0,-1 0 0 0,-2 0 0 0,0 0 299 0,2 0-132 0,0 0-65 16,1 2-33-16,-2 1 403 0,2 2-223 0,0 1-106 15,0 0-258-15,2 3 75 0,0 0 38 0,5 0-517 16,0 0 268-1,-1 1 136-15,1-3 68 0,0 2-596 0,-2-4 303 0</inkml:trace>
  <inkml:trace contextRef="#ctx0" brushRef="#br0" timeOffset="9950.15">25759 4858 1091 0,'0'-3'0'0,"0"1"0"0,0-3 0 0,0 4 0 0,0 1 0 0,0 0 492 15,0 13-227-15,2 8-115 0,3 9-47 0,2 6 192 16,0 5-129-16,-2 3-65 31,3 6 206-31,-3 4-136 0,1 6-58 0,-2-11-43 0,0-3 6 0,-2-6 1 0,-2-5-41 16,0-9-79-16,0 1 49 0,-9-20-10 0,-3 0 40 0,-4-7-183 0,-5 0 91 15,1-9 46-15,-6-6 33 0,4-2-488 0,3-7 230 0,-1 0 116 32,3-3-300-32,7-1 191 0</inkml:trace>
  <inkml:trace contextRef="#ctx0" brushRef="#br0" timeOffset="10425.39">26926 4692 1075 0,'-1'-7'0'0,"-1"0"0"0,0 4 0 0,2 2 0 0,-2 1 35 0,0 0-1 0,0 10-31 0,-4 11 552 0,2 4-264 0,-2 8-128 0,2 6-64 0,-2 4 159 15,0 1-111-15,0 6-48 0,6-8-36 0,0-1 59 16,0-2-43-16,0-7-1 15,10-4-121-15,0-3 47 0,1-12-8 0,2-7-104 16,1-6 71-16,4 0 36 0,-1-15 1 0,5-7-43 0,-4-7 35 0,0-9-7 31,0 2 0-15,1-8-172-16,-3 0 92 0,4-5 8 0,-6 6 38 0,0 0-31 0,2 2 25 0,-4 5-3 16,-4 3 181-16,3 1-84 0,-8 15-29 15,-1 11 260-15,-1 3-138 0,-1 3-59 0,3 0-18 0,-3 15 5 16,0 7-23-16,2 3 16 0,0 5-1 0,-1 2 116 0,2 5-58 0,-2-6-42 15,1 4 0-15,-1 0-170 47,3-1 68-47,-2 2 35 0,3 1-677 0,0-8 341 0,1 0 134 0,-2-2-739 0,3-4 453 0,-2-2 226 0</inkml:trace>
  <inkml:trace contextRef="#ctx0" brushRef="#br0" timeOffset="10613.89">27494 4881 1385 0,'0'0'0'0,"0"0"0"0,-2 0 0 0,2 0 0 0,-1 0 320 0,0 0-134 0,0 0-80 0,-4 7-35 0,4 1 678 0,-2 4-356 0,-3 2-180 15,2 1-37-15,-1 2-75 0,-2 0-33 0,1 3-441 16,1-3 205-16,-1 0 101 0,0-1 60 0,2-3-642 16,2-4 335-16,-2-2 168 15,3-2 83-15,1-5-329 0,0 0 124 0,0-2 121 0,1-12 56 0,5-8-329 16,4-4 192-16</inkml:trace>
  <inkml:trace contextRef="#ctx0" brushRef="#br0" timeOffset="10831.31">27603 4682 1046 0,'9'-8'0'0,"3"1"0"0,-2 4 0 0,1 1 0 0,0 2 0 0,-3 5 0 0,4 12 0 0,-5 5 292 0,0 6-129 0,1 5-55 31,-4 2 386-31,-3 4-229 0,0 0-115 0,-1 3 245 0,0 3-179 0,0 3-82 0,0-13-54 0,-5 0 180 0,4-6-113 0,-1-7-55 16,1-5-29-16,1-3-37 0,0-11-26 0,0-3 0 15,0-4 0-15,3-20 0 16,11-9 0-16,0-3 0 0,5-10 0 0,1-3 0 0,3-4 0 0,4-5 0 16,1-2 0-16,1-10 0 31,-3 11 0-31,3 0-759 0,-5 7 211 0,0 9 257 0,-5 8 128 0,4 7-736 0,-11 21 437 0</inkml:trace>
  <inkml:trace contextRef="#ctx0" brushRef="#br0" timeOffset="11227.3">28669 4608 1574 0,'1'-12'0'0,"3"0"0"0,2 0 0 0,4 6 0 0,5-5 0 0,6-1 91 0,2 5-32 0,4 0 0 0,6 2 486 16,3-1-255-16,0 0-127 0,5 1-54 0,-9 2-116 0,0 2 0 0,-4 1 43 16,-1 0 0-16,0 0-477 0,-12 6 233 0,-1 3 123 15,-7 4-838-15</inkml:trace>
  <inkml:trace contextRef="#ctx0" brushRef="#br0" timeOffset="11390.46">28692 4805 1482 0,'-7'-3'0'0,"1"-4"0"16,5 3 0-16,1 1 0 0,1-1 0 0,13 1 250 0,10 0-107 0,7-2-44 0,6-1-36 0,7 2 494 15,-1-1-260-15,6 0-131 0,0-2-207 0,7 2 47 16,-9 1-8-16,-4 4 38 15,-6 0-578-15,-4 0 289 0,-5 0 145 0,-1 0-640 16,-14 6 371-16,-11 0 185 0</inkml:trace>
  <inkml:trace contextRef="#ctx0" brushRef="#br0" timeOffset="11737.54">29380 4470 1705 0,'7'-11'0'0,"-2"-2"0"0,8 3 0 0,5-2 0 0,3 2 0 0,5 1 0 0,6 1 0 0,4-1 463 0,3 5-213 0,5-3-98 0,-5 6 83 16,-1-1-99-16,-3 2-50 0,-1 0-25 0,-6 0-255 16,3 2 124-16,-15 5 49 0,-5 1 28 0,1 1-594 15,-9-1 311-15,-2 4 157 16,-1 3-689-16,-6-1 359 0,-14-2 206 0</inkml:trace>
  <inkml:trace contextRef="#ctx0" brushRef="#br0" timeOffset="12032.75">29455 4602 986 0,'-8'0'0'0,"1"-3"0"0,3 3 0 0,4-3 0 0,0 3 0 0,0 0 0 0,11 0 398 0,7 0-180 0,6 0-91 0,5 0 339 0,1 0-214 0,3 0-109 15,2 0-53 1,0 0-12-16,-6 0-42 0,2 3 0 0,-6-3 0 0,0 3-440 0,-8 2 220 0,2-1 119 15,-9 1-496-15,-7 0 288 16,-3 2 143-16,0-1 8 0,-6 1-153 0,-8 1 101 31,-1-2 74-31,-2-2-23 0,1-1 44 0,-3 2-1 0,0-1 44 0,-1 0 177 0,3 3-84 16,0-1-47-16,0 2-23 0,0 2 324 0,-2 1-174 0,-3 6-95 16,7-2 294-16,-6 3-122 0,4 3-97 0,-3 2-2 15,0-1-10-15,-1 6-25 0,6-3-9 0,1-3-93 31,5 0 29-31,2-3 0 0,2-2 29 0,3-2-371 0,2-5 182 0,2-8 94 0,11-2 48 0,7 0-618 32,3-14 302-32,4-5 112 0,1-4 56 0</inkml:trace>
  <inkml:trace contextRef="#ctx0" brushRef="#br0" timeOffset="12182.35">29663 4753 1217 0,'4'-10'0'31,"0"1"0"-31,0 0 0 0,-3 4 0 0,-1 2 0 0,0 3 0 0,0 0 0 0,0 6 467 0,-5 8-206 0,0 3-117 0,1 4 278 0,2 4-192 0,2 0-97 0,0 3-49 16,0-1-14-16,0-3-10 0,7 0-24 0,4-2-338 15,3-1 170-15,3-1 83 0,2-3 53 0,4-7-236 0,1-6 134 0,5-1 67 0,1-3 25 0,1-5-693 0,5-12 306 0,-7-5 183 0,0-5-296 0,-4-8 253 0</inkml:trace>
  <inkml:trace contextRef="#ctx0" brushRef="#br0" timeOffset="12632.66">30174 4397 1492 0,'5'-23'0'0,"4"6"0"0,0-1 0 0,0 10 0 0,-3 5 0 0,-2 0 0 0,3 3 0 0,-2 0 0 0,0 13 366 0,-3 2-170 0,0 3-79 0,-1 4 130 0,-1 2-106 0,0 4-52 15,0 4-17-15,-3-2 16 16,-1-1-26-16,-2 2 0 0,-1 1-26 0,2-1-23 0,3 5 32 0,1-7-8 16,-1-1-142-16,2 0 70 0,0-4 36 0,0 7 9 15,0-12-195-15,2-1 108 0,1-3 17 0,2-6-197 16,0-2 101-16,-3 3 67 0,-2-10-1 0,0 0-120 15,-3 0 86-15,-11-3 45 16,-4-1-1-16,-3-6-33 0,-1 3 43 0,-2-3 0 16,2-2-3-16,-1 0 0 0,3-1 37 0,0-1-10 15,5 0 100-15,7 3-46 0,2-2 1 0,6 1 107 32,0 0-76-32,2 0-48 0,13 2 12 0,5 0 103 0,6 1-45 0,1 4-36 0,4-2 11 0,3-2-13 15,-2 5 24-15,2-1-38 0,-3 1-44 0,-3 1 1 16,0 1 60-16,-2 0-11 0,-8 2-2 0,-7 0-32 31,-4 0 29-31,-5 0 103 0,-2 0-54 0,-8 0-26 0,-9 7-3 0,-7-1 218 0,0 4-111 16,2-4-41-1,-2 2-33-15,0 0 165 0,9-3-100 0,2 2-47 0,0-2 28 0,6 0-37 16,2 2 0 0,-1-2-27-16,6 2-59 0,0-2 25 0,9 0 0 0,6 1-129 0,4-2 77 0,0 1 47 15,2 0-9-15,-1-2-490 16,-2 1 250-16,-1-1 83 0,-4 0 76 0,0 2-606 0,-9 1 331 0,-2-4 161 15,-2 0-188-15</inkml:trace>
  <inkml:trace contextRef="#ctx0" brushRef="#br0" timeOffset="12883.99">29960 4649 1168 0,'-3'0'0'0,"-3"2"0"0,3 2 0 0,-2 3 0 0,2 5 0 0,-3 5 0 0,-3 2 0 0,2 5 0 0,-5 5 387 0,1 3-175 0,-5-1-88 0,0 7-35 0,2-7 60 16,1-4-56-16,4-2-28 0,0-5 58 0,5-2-44 16,3-1 10-16,1-8-11 15,1-3-42-15,16-3 0 16,5-3 0-16,12 0 6 0,3 0 3 0,3-2-8 0,2-8-1 0,6 2-305 16,-3-1 148-16,2 2 72 0,4-2 18 0,-7 1 25 15,-3 2-30-15,-3 2 26 0,-5-1-1060 0,-2-2 517 31</inkml:trace>
  <inkml:trace contextRef="#ctx0" brushRef="#br0" timeOffset="13040.57">30454 4734 2088 0,'0'-11'0'0,"0"5"0"0,0 3 0 0,2 1 0 0,1 2 0 0,2 0 0 0,-1 0 0 0,2 13 251 0,-3 5-107 15,1 3-54-15,-4 4 397 0,2 3-225 0,-1 3-104 16,-1-1-66-16,0 0-239 0,0-1 91 15,0 0 46-15,0-2-642 0,0 5 353 16,0-11 163-16,0 0 86 16,0-6-862-16</inkml:trace>
  <inkml:trace contextRef="#ctx0" brushRef="#br0" timeOffset="13188.68">30800 4492 1754 0,'0'0'0'0,"0"0"0"0,0 0 0 0,0 0 0 0,0 0 0 0,0 3 0 0,0 5 0 15,1 2 0-15,1 2 0 0,1 1 71 0,1-1-9 0,2 1-27 0,2-1-653 0,1-3 290 0,3-1 147 0,5-1-239 16,1-5 214-16</inkml:trace>
  <inkml:trace contextRef="#ctx0" brushRef="#br0" timeOffset="13407.1">31123 4529 787 0,'3'-5'0'0,"3"-3"0"0,-5 3 0 0,0 1 0 0,-1 4 0 0,0-3 141 0,-14 3-52 0,-5 0-18 0,-7 3-12 0,-7 8 0 16,-4 2-23 0,-4 4 0-16,-5-2-104 0,-10 6 61 0,4-4 17 0,0 1 0 0,5-3-54 15,5-3 35-15,7-3 1 32,5 0 100-17,17-6-37-15,8-3 0 0,5 0 31 0,0 0-38 0,15-1 0 16,13-6-29-16,6-1 159 0,7 0-71 0,4 2-37 0,7 0 9 0,2 0-52 0,7 2 18 15,-7 1-9 1,-4 1 0 0,2-1-96-16,-1 3 49 0,-3 0 23 0,3 0-279 0,-14 0 127 0,-8 0 81 0,-4 0 13 0,-8 0-477 0,-6 0 221 0,-3 0 123 0</inkml:trace>
  <inkml:trace contextRef="#ctx0" brushRef="#br0" timeOffset="13580.64">30973 4263 1278 0,'-6'1'0'0,"5"5"0"0,-2 5 0 0,3 9 0 0,0 10 0 0,0 10 0 0,1 9 541 16,2 8-252-16,3 8-118 0,0-6-71 0,-4 0-33 0,1-2 1 0,-1-7 189 15,-2-4-160-15,0 1-21 0,0-18-9 0,-2-2-484 16,-3-7 226-16,-4-6 114 16,2-3 56-16,0-1-609 0,2-10 321 0,-3 0 81 0</inkml:trace>
  <inkml:trace contextRef="#ctx0" brushRef="#br0" timeOffset="13824.98">30928 4685 1562 0,'-16'0'0'0,"5"0"0"0,-1 3 0 0,3 4 0 0,-4 3 0 0,1 0 0 0,-4 4 0 0,2-2 0 0,-1 4 168 0,3-2-67 16,0 0-95-16,4 1 30 0,-1-2 9 0,4-2-9 0,5-3-489 15,0-4 244-15,3-2 123 94,8-2 60-94,8 0-504 0,0-2 260 0,2-5 127 0,4-3 6 16,1 0 69-16,0 1 36 0,1 4 32 0,-2-2 136 0,1 3-103 0,-2 2-35 0,-4 1 426 0,2 0-230 0,4 1-124 0,-9 0 12 0,-1 0 145 0,0 2-109 0,-3 7 31 0,2-1-46 0,-7 4-209 0,-3-2 70 0,-1 1 37 0</inkml:trace>
  <inkml:trace contextRef="#ctx0" brushRef="#br0" timeOffset="14297.23">30885 4913 1345 0,'-9'5'0'0,"0"-1"0"0,6 2 0 0,0 3 0 0,1-1 0 0,2 1 0 0,0 4 112 0,0-3-42 0,0 1 0 16,0-1 128 0,5 0-80-16,0 0-42 0,1-1 10 0,0-2-111 0,1 0 29 0,-2-4 0 0,2-1-186 0,-4 2 108 31,2-4 64-31,3 0 18 0,-3 0-189 0,1 0 108 15,1-4-7-15,0-7-217 0,4 1 118 0,-3-4 82 0,5-2-5 0,0-4-68 16,4-3 66-16,8-4 35 0,3-7-10 0,6-4-7 16,5-6 25-16,6-7 0 0,9-7-38 15,4-2 37 1,9-9 62-16,-9 10 0 0,-3 6 136 0,-5 2-103 0,-7 10-35 0,0 2 445 0,-22 17-208 0,-11 9-124 16,-9 9-22-16,-1 2 310 0,-3 2-181 0,-11 0-83 15,-6 11-53-15,-4 4 60 47,2 5-53-47,0 6-26 0,-1 1 90 16,-1 7-50-16,5-2-38 0,4 4 0 0,1 3 107 0,0 1-68 0,5 3-35 0,-2 4 69 0,6-4-56 0,5 0-22 0,0 2-1 0,0-3-27 0,7 0 4 0,10 6 9 31,-2-14-10-31,1-2-152 0,-3-3 77 0,1-6 37 0,-6-2 1 0,-1-1-62 0,-4-11 45 0,-3-2 27 31,-5-6-318-31,-9-1 155 0,-7 0 41 0,-4-1-154 0,0-9 121 0,1-5 56 16,-1-1 27-16,4-3 1 0,-1-1 0 0,0-7 19 15,10 0 8-15,3-2-11 0,6-2 11 0,3 0 0 16,0 2 46-16,1-1-32 0,11 11 9 0,5 5-23 16,3 6 34-16,7 5-34 0,1 3 0 0,6 4-215 15,2 17 111-15</inkml:trace>
  <inkml:trace contextRef="#ctx0" brushRef="#br0" timeOffset="14421.08">32217 5254 2732 0,'0'-9'0'0,"1"1"0"0,10 3 0 0,7 0 0 0,2 3 0 0,1-2 0 0,-5 3-406 15,-3-1 221-15</inkml:trace>
  <inkml:trace contextRef="#ctx0" brushRef="#br0" timeOffset="14940.38">22050 6075 2101 0,'16'-8'0'0,"0"5"0"0,1 3 0 0,0 8 0 0,-4 16 0 0,-5 2 0 0,-2 9 0 0,-3 3 0 0,0 6 316 0,-3 10-130 0,-5-2-79 0,-7 2-30 0,-4-1 0 0,-2-2-40 16,1-5 0-16,1 4-375 0,1-13 182 0,7-6 97 15,-3-4 48-15,6-5-308 0,-4 2 187 0</inkml:trace>
  <inkml:trace contextRef="#ctx0" brushRef="#br0" timeOffset="15073.01">22074 6377 1836 0,'0'-2'0'0,"0"-3"0"0,0 2 0 0,0-1 0 0,2 4 0 0,8-4 0 0,3 2 283 0,6 1-127 0,3 1-60 0,6 0 0 15,5 0-29-15,1 0 0 16,6 0-21 0,-6 3-575-16,1 1 283 0,-5 3 142 0,-3 0 70 0</inkml:trace>
  <inkml:trace contextRef="#ctx0" brushRef="#br0" timeOffset="15223.12">22182 6500 1014 0,'-14'4'0'0,"1"-1"0"0,-1 4 0 0,6-1 0 0,4 3 0 0,0-4 124 16,4 6-44-16,0-1 333 0,0-1-180 0,1 2-102 0,11-1-47 0,-1 0-234 0,1-1 94 0,1 1 46 16,1 0 33-16,-3-3-573 0,0-2 276 0,-2-1 138 15,-3-3 69-15,1 3-386 0</inkml:trace>
  <inkml:trace contextRef="#ctx0" brushRef="#br0" timeOffset="15394.66">22201 6484 614 0,'0'-18'0'0,"5"4"0"0,-1 3 0 0,2 1 0 0,-1 1 0 0,6 3 0 0,1-1 238 0,1 5-106 0,2 2-47 0,1 0 244 0,2 4-145 0,-2 7-74 16,4 4 98-16,-6 2-90 0,2 4-40 0,-5 4 0 0,0-2 135 15,0 3-87-15,-3 4-36 16,0-5-9-1,-3 0-89-15,-2 1 45 0,-1-2-1 0,-1 0 1 0,0 2-311 0,-1-5 151 0,0-3 80 0,0-4-593 0,-1-1 288 16,-5-3 173-16</inkml:trace>
  <inkml:trace contextRef="#ctx0" brushRef="#br0" timeOffset="15893.33">22206 6635 736 0,'-7'0'0'0,"2"0"0"0,1 0 0 0,2 0 0 0,2 0 0 0,0 0 0 0,0 0 390 16,8 0-177-16,7 0-88 0,1 0-35 0,1 0-99 0,-1 0 0 0,2 0 46 0,-3 0-259 0,-3 0 123 15,-1 0 66-15,-3 0 26 16,-2 1-67-16,-5 1 39 0,-1 5-1 0,0 1 222 0,0 1-86 16,-9 0-47-1,-2 2-44 1,-1-2 104-16,1-1-70 0,0 2 1 0,-1-4-12 0,4 0 98 0,0 0-23 0,3-3-36 0,0 3-95 15,1-2 31-15,2 1 9 0,2 0-72 0,0-1 46 0,0-1 24 16,0 1-1 0,2 1-57-16,1 0 29 0,-1 1-5 0,2 1 3 0,-1 1 78 0,-1 0-27 0,-1 1-27 15,1 2-26-15,-1-2 137 16,1 2-52-16,1-2-27 0,-1 1 24 0,3 1 0 31,0 0-13-31,0-2-155 0,0 0 66 0,1 1 32 0,1-2 7 0,-1-1-220 0,0 3 110 0,-2-4 56 0,-2 1 13 16,0-1 1-16,-2-1 3 0,0 1 0 15,0 0-31-15,-10-1 6 0,-5-3-34 0,-3 3 31 16,-3-5-10-16,-3 0-1 0,-4 0 30 0,2 0 9 16,-2 0 0-16,1-3 0 0,2-6-1 15,-1 1-8-15,7-1 510 0,4 3-232 0,5-1-89 0,4 1 188 16,6 1-134-16,0 0-71 16,2 5-49-16,16-2 18 0,9 2-30 0,4 0 1 15,5 0 74-15,8 6-42 0,1 0-36 16,2 1-22-16,2 0-4 0,1 1 1 0,2 3-1 0,4-1-293 0,-5-1 143 15,-7 0 74-15,2 0 39 0,-3-2-751 16,-5 0 340-16,3-1 188 0</inkml:trace>
  <inkml:trace contextRef="#ctx0" brushRef="#br0" timeOffset="16093.79">23050 6067 1597 0,'0'1'0'0,"0"2"0"0,0 5 0 0,0 4 0 0,0 6 0 0,-10 8 0 0,-7 13 613 0,-5 7-288 0,-8 14-136 15,-2 1-81-15,-7 2 211 0,0 3-142 0,2-7-71 16,1-6-107-16,-1 1 46 0,14-20-9 0,5-5-487 16,4-8 244-16,5-7 122 15,3-1 69-15,6-13-809 0</inkml:trace>
  <inkml:trace contextRef="#ctx0" brushRef="#br0" timeOffset="16251.37">22872 6416 1283 0,'8'0'0'16,"-2"5"0"-16,4-1 0 0,3 2 0 0,3 4 0 0,3 1 0 0,2 3 0 0,2 2 535 0,6 5-250 0,1-2-124 0,6 4-68 0,-5-4-33 31,0 4 1-31,0-6-210 0,-3 1 92 0,-3-2 47 0,0 1 32 0,-10-5-632 0,-6-4 316 0,-5-1 157 15</inkml:trace>
  <inkml:trace contextRef="#ctx0" brushRef="#br0" timeOffset="16400.97">22854 6674 2030 0,'-10'0'0'0,"-1"0"0"0,2 0 0 0,5 0 0 0,2 0 0 0,2 0 0 0,0 0 0 0,12 0 0 0,6 0 0 0,3 1 259 15,3 3-112-15,3-1-291 0,0 0 90 0,2 0 54 0,-4 1-8 16,-3 0-265 0,0 3 154-16,-3-1 78 0</inkml:trace>
  <inkml:trace contextRef="#ctx0" brushRef="#br0" timeOffset="16612.41">22961 6849 1102 0,'0'0'0'16,"0"0"0"-16,-3 0 0 0,1 0 0 0,-1 0 0 0,1 3 0 0,0-2 0 0,2 0 0 0,0 3 197 0,0-1-80 0,0 1-49 16,0 1 1-16,0 0-24 0,2-2-9 0,0 3-56 15,0-2 28-15,-1 3 0 0,-1-5 28 0,0 3-25 16,0-3-8-16,0 1 33 0,0-1 0 0,0-2-127 16,0 0 51-16,0 0 44 0,-3 0-339 0,1 0 165 15,0-3 50-15,1-6-287 16,1-4 186-16</inkml:trace>
  <inkml:trace contextRef="#ctx0" brushRef="#br0" timeOffset="16844.31">23694 6170 1422 0,'33'-16'0'0,"-12"11"0"0,-4 2 0 0,-7 3 0 0,-6 0 0 0,-2 0 0 0,-2 3 0 0,-2 5 548 0,-15 5-255 0,-5 2-129 15,-4 0-64-15,-4 1 37 16,0 3-41-16,2-2-34 0,0-1-58 0,0 3 1 0,2-2 31 0,2 1-163 15,-2 2 91-15,6 0 31 0,4-3 0 0,2 3-33 16,6 2 37-16,1 2-1 16,3 5 47-16,4 1-38 0,0 3-27 0,2 1-1 15,4 2-9-15,0 4 9 16,-1 4-5-16,-2-8 21 0,-1-4-168 0,2 1 82 0,-2-5 41 0,-2-3-424 16,0 0 214-16,0-13 116 15,0-4 54-15,0-6-375 0,0-2 215 0</inkml:trace>
  <inkml:trace contextRef="#ctx0" brushRef="#br0" timeOffset="16989.91">23466 6556 1370 0,'0'-10'0'0,"2"1"0"0,-1 1 0 0,5-1 0 0,3 3 0 16,2-3 0-16,6 7 430 0,2-1-197 0,8 0-99 0,2 2 144 0,6 1-111 16,1 0-71-16,3 0-29 0,-1 0-82 0,-2 4 26 15,-2 1 0-15,2 2-548 0,-9-2 282 0,-7 3 146 16,-2-1 72-16</inkml:trace>
  <inkml:trace contextRef="#ctx0" brushRef="#br0" timeOffset="17271.16">23707 6736 772 0,'0'9'0'0,"0"0"0"0,0 3 0 0,0-3 0 0,0 2 0 0,0-2 161 16,0-1-67-16,0-1-29 0,0 0 89 0,0-4-60 0,0 0-29 0,0 1 13 15,0-4-10-15,0 0-32 0,0-4-1 16,0-7 28 0,0-2-27-16,0-2 8 0,0-1-8 0,2-1 61 0,4 0-30 0,6 1 0 15,-2 2-60-15,7 1 37 0,0 4-8 0,0 2 0 16,2 3-63-16,1 4 32 0,0 0-1 0,1 3-54 16,-3 11 36-16,-2 4 18 15,-1 4-1-15,-6 2-5 0,-2 5-14 0,-7-1 34 0,0-3-39 0,-8 0 17 16,-11-2 14-16,-4-6-23 15,-5 0 65-15,2-11-2 0,-2-4-41 0,2-2-2 16,2 0-278-16,3-10 132 0,1-5 64 0</inkml:trace>
  <inkml:trace contextRef="#ctx0" brushRef="#br0" timeOffset="18316.12">25020 6647 1809 0,'0'0'0'0,"-1"0"0"0,0 0 0 0,-2 0 0 0,-1 2 0 0,3 1 310 0,-1 2-136 0,2 0-69 0,0 1 367 0,0 1-217 0,2 0-100 16,6 2-64-16,7-4 21 16,4 1-38-16,5-4 1 0,8 3-38 0,2-5-206 0,2 0 99 15,3 0 53-15,-3 0-630 0,5-5 342 16,-1 0 172-16,0-3-762 0,-8-1 414 0</inkml:trace>
  <inkml:trace contextRef="#ctx0" brushRef="#br0" timeOffset="18526.56">25338 6423 1339 0,'-10'0'0'0,"4"0"0"0,-2 2 0 0,1 4 0 0,0 5 0 0,-2 6 0 0,2 10 0 0,-1 7 363 16,0 12-164-16,2 9-81 16,2 6 470-16,-1 4-276 0,5 5-128 0,0-12 53 0,3-9-100 15,8-3-50-15,4-9-25 0,3-5-244 16,4 0 118-16,-1-17 46 0,0-4 28 0,4-9-469 15,-2-2 248-15,3 0 124 0,2-11 72 0,-4-8-666 16,-2-5 322-16,-1-4 162 0,-1-1-121 0,-4-1 141 16</inkml:trace>
  <inkml:trace contextRef="#ctx0" brushRef="#br0" timeOffset="19084.07">25971 6711 1390 0,'-10'0'0'0,"3"-7"0"0,2 5 0 0,2-1 0 0,3 0 0 0,0 2 0 0,0 0 397 0,2 1-172 0,11 0-99 16,4 0-45-16,4 0 503 0,4 0-274 0,0 2-137 15,1 1-51-15,-1 1-48 16,0-1 1-16,-1 1-500 0,2-3 231 0,1 3 114 0,0-3 67 0,0 1-796 16,-2-2 411-16,1 0 207 0</inkml:trace>
  <inkml:trace contextRef="#ctx0" brushRef="#br0" timeOffset="19342.38">26686 6433 1695 0,'0'-5'0'0,"0"-1"0"0,0-3 0 0,0 0 0 0,0 2 0 0,1-3 0 0,5 2 0 0,4-1 0 0,1 2 0 0,4 0 336 0,2 1-150 0,5-2-65 0,1 5 672 0,-1 2-378 16,3-1-190-16,-2 2-94 0,5 0-197 15,-5 2 47-15,-1 6 27 0,-2-1-84 0,0 3 56 16,-4 0 28-16,3 1 10 0,-11-3-113 0,3 0 66 16,-5 1 33-16,-2-2-106 0,0-1 10 0,-1 0 45 15,-2-6-32-15,-1 5 15 0,0-5 22 0,0 1 16 16,0-1-11-16,0 0 35 0,-4 0 5 0,-2-1-26 16,1-4 19-16,0-1-300 15,0-3 137-15,-2 3 55 0</inkml:trace>
  <inkml:trace contextRef="#ctx0" brushRef="#br0" timeOffset="19571.75">26735 6609 1585 0,'-22'0'0'0,"-2"0"0"0,9-2 0 16,1 1 0-16,4-1 0 0,3 1 216 0,3 1-90 0,-2-3-36 0,6 3 184 0,2 0-120 0,11-1-58 0,6 1-72 0,4 0 12 0,6 0 9 0,0 0-10 0,1 0-271 16,0 0 136-16,-2 0 67 0,2 0 44 0,-7 0-528 15,-3 0 262-15,-1 1 130 0,-1 2-467 0,-3-2 279 32</inkml:trace>
  <inkml:trace contextRef="#ctx0" brushRef="#br0" timeOffset="19749.29">26821 6609 1157 0,'-5'2'0'0,"0"-1"0"0,-1 1 0 0,3 1 0 0,1 2 0 15,-3 4 0-15,1 0 0 0,-5 4 88 0,4 4-52 16,-4 5-1-16,-2 2 273 0,-1 5-136 0,-3 0-69 0,-2 6-24 0,0-4 503 0,1-1-273 16,-1-1-136-1,4-4-69-15,1-4-312 0,0-1 131 0,7-10 52 0,3-3-573 0,2-7 317 16,0 0 159-16,5-3-611 0,10-12 340 0,3-6 183 15,2-5 87-15</inkml:trace>
  <inkml:trace contextRef="#ctx0" brushRef="#br0" timeOffset="20397.55">26869 6682 1395 0,'1'-3'0'0,"1"1"0"0,-2 0 0 0,2 2 0 0,-2 0 0 0,0 0 296 0,0 4-131 0,0 8-64 0,0 3 196 0,0 3-130 0,0 5-66 0,1 0-32 0,1 2 259 0,2 0-146 0,5 1-73 0,0-2-33 0,6 3 9 0,-3-7-50 0,5-1 1 0,2-7-293 0,1-2 146 0,2-6 73 0,3-2-403 0,-4-2 234 0,2-5 122 0,0-7 60 0,-2-6-340 0,-1-2 173 0,3-5 26 0,-6-1 69 0,3-5-263 0,-1-4 162 0,0-5 81 0,3-3-186 0,2-11 125 16,-5 5 76-16,2-2 33 0,1 0-14 0,-3 4 35 16,-1 6 48-16,1-1 242 0,-5 16-156 15,-5 6-61-15,0 7-31 0,-2 2 438 16,0 7-208-16,0 1-128 0,-1 3 8 0,0 0 159 0,0 3-84 15,-2 7-71-15,3 4 138 0,2 3-96 16,-5 1-62-16,2 4-26 0,-2 1 131 16,0 1-78-1,-2 5-40-15,1 0 44 0,-1 0-46 0,-2 1-1 0,0 0-36 0,0 1-42 0,0-1 1 16,0 2 49-16,0-5-8 0,2-2-65 0,2-5 32 0,1 1 1 31,0-4-238-31,4 0 141 0,0-9 26 0,-2-2 45 0,-1-5-428 0,-1-1 213 0,-1 0 65 16,-3-1-29-16,-1-8 83 15,0-3 41-15,-4 1 0 0,-7-2 65 0,-4 1-33 0,-1 0 10 16,-4 2-1-16,0 1 112 0,-1-1-55 0,0 2-29 16,-5 0 69-16,5 4-44 0,1-1-26 0,0 1 0 15,4 1 301-15,2 3-150 16,0-2-29-16,4 0 34 0,6 2-38 0,4 0-38 0,0 0-12 0,1 0-123 16,16-1 58-16,6-2 17 0,6 0-1 0,2-2-221 15,5-1 114-15,3-2 61 16,7-3-59-16,-7 2 52 0,1-3-4 0,-3 2 24 15,0 0 81-15,-7 1-35 0,6-1-56 0,-17 3 343 16,-2 4-156-16,-9-1-67 0,-4 3-42 0,-2-1 186 16,-2 2-75-1,0 0-60-15,-13 0-30 0,-5 10 31 0,-1-2-31 0,-1 3 0 0,-1 2-4 0,5-4-27 16,-1 1 1-16,5 1 0 16,1-3-25-16,0 1-1 0,2 2 35 0,4-5-67 15,2 2 29-15,3-1 0 0,0-1 28 0,0 0-134 16,0-1 69-16,5 0 8 0,3-3 0 0,4 2-279 15,-4-3 147-15,3 1 53 0,-3 0-473 0,1-2 270 16,-3 0 134-16,-2 0-211 0,-3 0 173 0</inkml:trace>
  <inkml:trace contextRef="#ctx0" brushRef="#br0" timeOffset="20705.32">27258 6568 1470 0,'-8'7'0'0,"0"5"0"0,1 4 0 0,0 5 0 0,1 5 0 0,-4 6 0 0,2 1 0 0,3 3 216 0,-1-1-90 0,-2 2-45 15,-1-2-8-15,-2 2 10 16,1-10-47-16,0-4 24 0,2-4 0 0,-1-6-25 0,5-4 1 0,0-3 105 16,4-4-57-16,0-2-25 15,4 0 1-15,13 0 152 0,7-2-88 0,10-4-35 16,2-1 129-16,9 1-92 0,2-2-45 0,5 1-23 15,4 2-84-15,10-5 39 0,-7 5-9 0,2 1-117 16,-2-1 74-16,-1 4 38 0,-4-3-1 0,1 4-492 16,-13 0 215-16,-7 0 142 0,-8 0 72 0,-7 0-613 15,0 0 312-15,-14 0 170 0,-4-2-313 0,-2-6 238 32,-6-9 117-32</inkml:trace>
  <inkml:trace contextRef="#ctx0" brushRef="#br0" timeOffset="20841.53">27894 6555 1439 0,'0'3'0'0,"0"0"0"0,-2 0 0 0,2 4 0 0,0 0 0 0,0 5 287 0,0 1-130 16,0 5-61-16,0 5 494 0,3 4-277 15,4 5-138 1,1 5-62-16,-2-3 0 0,2 1-39 0,-1-3 1 0,-1 0-40 0,4-3-380 0,-3-2 200 16,2-6 85-16,-1-7-765 0,4-8 429 15,-1-6 215-15</inkml:trace>
  <inkml:trace contextRef="#ctx0" brushRef="#br0" timeOffset="21020.57">28271 6409 1607 0,'0'0'0'0,"0"0"0"0,0 0 0 0,2 0 0 0,2 0 275 0,-2 0-120 0,6 2-60 15,-2 3-30-15,2 1 71 0,6 0-55 0,-3 4-22 16,3 0-458-16,2-1 208 0,1 3 103 0,3-6 57 15,0 1-691-15,5-3 344 16,-1-4 171-16</inkml:trace>
  <inkml:trace contextRef="#ctx0" brushRef="#br0" timeOffset="21232">28647 6423 1259 0,'0'0'0'0,"0"-1"0"0,0 0 0 0,-5-3 0 15,-4 3 0-15,-2 1 0 0,-7 0 0 0,-2 0 0 0,-6 9 259 0,-6 3-112 0,-8 3-46 0,1 2-38 0,-5 0-115 16,-5 1 43-16,3 0 1 0,-1-2 43 0,4 1-40 15,11-6 16-15,8-2-1 0,9-3 53 0,10-5-1 16,3 2-26-16,2-3-20 0,2 0 19 0,15 0-24 16,5 0 19-16,7-3 60 15,8 2-41-15,4-2 6 0,-2 0-29 0,5 3-33 16,-3-2 0 0,1 2 53-16,1-2-11 0,1 2-258 0,-8 0 119 0,1 0 53 15,-6-1-399-15,0 1 203 0,-2-2 113 0,1 0 23 0,-12-3-167 0,-5-3 121 16,-8-4 61-16</inkml:trace>
  <inkml:trace contextRef="#ctx0" brushRef="#br0" timeOffset="21423.49">28548 6202 1231 0,'-4'1'0'0,"-1"5"0"0,2 5 0 0,-3 4 0 0,3 7 0 0,-1 8 0 0,-1 4 510 0,-1 2-238 0,0 7-118 0,0 2 158 16,0 0-138-16,-2 6-61 0,4-13-349 15,-1 0 135-15,-1-5 68 0,2-4 34 0,-1-2-251 16,0 0 151-16,1-10 63 0,2-8 36 16,0-2-576-16,0-5 295 15,1-2 49-15,-1 0 102 0,2-9-284 0,0-10 207 0</inkml:trace>
  <inkml:trace contextRef="#ctx0" brushRef="#br0" timeOffset="21549.16">28441 6549 844 0,'-10'0'0'0,"0"0"0"0,0-3 0 0,1 3 0 0,-3 0 0 0,-4 0 0 0,1 0 110 15,2 7-37-15,-4 3 0 0,1 2 4 0,0 0 0 16,-2 1-33-16,7-1-366 0,2 2 179 0,4-2 90 16,2-1 43-16,1-2-235 0,2-4 127 0,0-5 64 15</inkml:trace>
  <inkml:trace contextRef="#ctx0" brushRef="#br0" timeOffset="21666.84">28474 6627 1121 0,'11'2'0'0,"2"0"0"0,-5 2 0 0,2-1 0 0,0 0 0 0,0 5 0 0,-2-2 0 0,2 2 354 15,-2-1-164-15,-1 2-78 0,1 0-38 0,-1 2-55 0,-2-1 16 0,3-1 9 16,-5 0-8-16,-1-2-386 16,-2-1 193-16,0 1 96 0,0-3-529 0,0-1 300 0,0-3 148 0</inkml:trace>
  <inkml:trace contextRef="#ctx0" brushRef="#br0" timeOffset="22116.66">28406 6747 1160 0,'-14'5'0'0,"5"2"0"0,-1 2 0 0,3 0 0 0,4 0 0 0,-3 4 0 0,5-3 0 0,1-2 0 0,0 3 153 0,0-2-60 16,1 3-28-16,4-4-7 0,2-4-23 0,-2 0 1 16,3-1-1-16,1-3-161 0,2 0 80 0,-1 0 50 0,4-4-9 0,-1-7-82 15,2-2 61-15,4-4 31 16,2-3-234-16,8-5 118 0,-4 1 31 0,8-2-30 16,1-6 21-16,4-1 30 15,7-8-13-15,-1 4 115 0,3-4-39 0,-2 1 0 16,2 0-39-16,-4 4 299 0,-4 1-137 0,-15 15-69 0,-11 6-14 0,-7 8 84 15,-6 3-32-15,0 3-41 0,-16 0 237 0,-6 12-133 16,1 5-62-16,-4 3 99 0,-1 2-80 0,6 2-41 16,1 3 9-16,7 1 167 0,0-3-107 15,3 3-55-15,1 1-27 0,5 0 71 0,-1 4-40 0,4-7-33 16,0 3-1-16,3-4-129 16,9 2 53-16,1-3 26 0,4 4-70 0,-2-8 43 15,2-3 27-15,-4 0-223 0,-3-4 118 0,-4-2 64 0,-2 3-7 16,-4-9-281-16,0-1 149 0,-15-1 73 15,-7-3 0-15,0 0-2 0,-5 0 23 0,3 0 9 16,-4-5 33-16,3-5 88 0,6-1-44 0,-1-2-22 16,1-2 28-16,8 2-21 0,4 0 1 0,3 1 307 15,4 2-160-15,0 3-81 0,0-3-8 0,7 8 364 16,10 2-192-16,8 0-94 0,4 0-48 16,6 12 33-16,8 0-31 0,1 3-10 15,8 3-39-15,5 0-326 0,4 2 163 0,12 5 90 16,-9-2-1170-16</inkml:trace>
  <inkml:trace contextRef="#ctx0" brushRef="#br0" timeOffset="22258.29">29979 7120 3931 0,'0'0'0'0,"0"-5"0"0,-2 1 0 0,2 3 0 0,0-2 0 0,5 2 0 0,4-1 0 0,-1 1-135 15,-1-3-43-15,0-2 62 0,-4-1-1075 0</inkml:trace>
  <inkml:trace contextRef="#ctx0" brushRef="#br0" timeOffset="25442.57">25133 1787 1012 0,'0'-29'0'0,"-3"7"0"0,-2 0 0 0,-2 3 0 0,3 0 0 0,1-1 0 15,0-6 0-15,1 9 0 0,1 0 183 0,1 2-73 0,-2 4 86 0,-2 0-70 0,3 4-48 16,-2 5-1-16,-1 0 61 16,-2 2-50-16,-3 0-23 0,0 14 9 0,-1 5 110 0,-1 6-72 0,0 6-37 15,-3 5 1 1,8 1 57-16,-5 8-37 0,7-3-11 16,3 4 206-16,1 2-126 0,0 3-64 0,0 2 144 0,0 7-93 0,2-6-83 15,5 4-69-15,1-4 0 0,-3 5 0 0,1-3 0 16,-2 8 0-16,-2-14 0 0,-2 1 0 0,0-6 0 15,-6 1 0-15,-5-4 0 0,-4 1 0 0,0-14 0 16,-2-4 0-16,-1-4-89 0,-1-9 6 16,2-2-431-16,-5-4 205 15,5-6 134-15,1 0 69 0,3-3-428 0,0-10 248 0,2-6 124 16,-1-5 52-16,7-10-483 0</inkml:trace>
  <inkml:trace contextRef="#ctx0" brushRef="#br0" timeOffset="25580.2">24742 2225 1421 0,'-10'-13'0'0,"0"2"0"0,2 2 0 0,5 2 0 0,1 3 0 0,2-1 0 0,0 1 622 0,11-1-293 0,14 5-144 0,9 0 359 0,8-3-252 16,8 1-118-16,2 2-3 15,2 0-67-15,4 0-33 0,2 0-53 0,7 2-384 16,-9 1 170-16,-2 0 118 0,-4 3 58 0,-1-3-757 16,-8 2 408-16,4-1 181 0</inkml:trace>
  <inkml:trace contextRef="#ctx0" brushRef="#br0" timeOffset="26493.24">23860 1998 985 0,'-13'-3'0'0,"0"1"0"0,5-1 0 0,3 3 0 0,-1 0 0 0,6 0 0 0,0 0 243 16,12 5-101-16,7-2-50 0,4 1 0 0,4 1 65 0,1 2-63 16,0 0-26-16,0 2 0 0,-3-2-57 15,-1 4 1-15,0 4 40 0,-5-1-38 0,-5 5 0 16,-3 5 27-16,-8 4 1 0,-3 8 17 0,0 7-7 15,-20 3-10-15,-7 3 222 0,-4 6-111 16,-4-2-56-16,0-2-27 0,-1 7 267 0,8-17-152 16,8-4-72-16,5-3-36 0,5-10 80 0,7-1-48 0,3-11-38 15,3-4-106 1,12-5 39-16,7-3 0 0,0 0-89 0,4 0 74 16,1-7 21-16,-2-4 0 0,-1 0-472 15,0-1 247-15,-2-1 66 16,1-1 83-16,-6 5-635 0,-5-1 329 0,0 0 163 0,-4 3 83 0,-1 0-400 0,-3 0 232 0</inkml:trace>
  <inkml:trace contextRef="#ctx0" brushRef="#br0" timeOffset="26675.75">23837 2384 1348 0,'-11'-7'0'0,"3"2"0"0,-1-1 0 0,5 5 0 0,4-1 0 0,0 2 323 0,2 0-141 0,12 0-70 0,3 0-25 0,5 0 356 16,1 0-201-16,3 0-100 31,0 0-51-31,2 0-114 0,2 0 41 0,-4 3-10 0,2 3-476 0,0-3 255 0,-1 2 126 0,4-1-659 0,3 1 373 0,-4-3 187 0</inkml:trace>
  <inkml:trace contextRef="#ctx0" brushRef="#br0" timeOffset="26857.26">24394 2177 1818 0,'-14'0'0'0,"4"0"0"0,0 0 0 0,4 0 0 0,3 0 0 0,3 0 0 0,0 0 0 0,8 0 282 16,7 0-122-16,0 0-160 0,5 0 39 0,1 0-2 47,-2 0 1-47,1 0-536 0,0 2 269 0,-1 3 145 0,-4 2 58 0,-3-2-326 0</inkml:trace>
  <inkml:trace contextRef="#ctx0" brushRef="#br0" timeOffset="26985.92">24412 2450 1769 0,'-15'2'0'16,"-2"1"0"-16,7-1 0 0,0-1 0 0,6 1 0 0,-2 0 0 0,6 0 0 0,0-2 390 16,0 0-180-16,7 0-85 0,12 0 224 0,2-6-154 15,2 0-77-15,2-4-293 0,1 3 103 0,0-1 56 16,-2 2 28-16,-1 3-775 0,4-2 412 0</inkml:trace>
  <inkml:trace contextRef="#ctx0" brushRef="#br0" timeOffset="28282.01">27696 1390 992 0,'0'0'0'15,"0"0"0"-15,0 0 0 0,0 0 0 0,0 0 0 0,0 0 0 0,0 2 0 0,0 11 361 0,2-1-166 0,-1 5-76 16,3 4-38 0,0 2 183-16,4 1-111 0,-1 6-45 0,3-2 16 0,-2 1-41 0,4 0 1 0,-1-2-1 15,3-2 1-15,3 0-31 16,-1-6-11-16,2-7-53 0,0-4 26 0,4-4 1 15,-1-4 26-15,5 0-111 0,-4-12 50 0,2-9 31 0,-2-3-1 16,-1-3-168-16,2-5 96 0,-7 5 9 0,-3-5-20 0,-2 4 14 16,0-2 28-16,-4 0-19 0,3-1 33 15,-9 9-20-15,1 2 19 0,-2 3 187 16,0 8-89-16,-3 1-43 0,-4 1-2 0,2 7 267 16,-2 0-142-16,0 0-47 0,1 12-43 0,1 3 40 15,-1 2-23-15,3 5-12 0,1 0-70 0,2 6 36 16,0-3 0-16,0 5-100 0,3 2 60 15,6 0-9-15,-1-1 49 0,3 2-588 0,-4 4 281 0,4 0 102 32,-3 9 82-32,-2-5-644 0,-1 0 341 0,-3 0 171 0</inkml:trace>
  <inkml:trace contextRef="#ctx0" brushRef="#br0" timeOffset="28587.71">27751 2398 1978 0,'0'2'0'0,"-2"2"0"0,-2 5 0 0,4-1 0 0,0 9 0 0,0 3 0 0,4 6 0 16,6 4 0-16,3 8 626 0,-1-2-298 0,2 4-142 0,1 0 78 0,0-2-111 0,0-1-56 0,1 4 15 15,-3-15-40-15,-1-2 0 16,-1-6-30-16,-1-3-41 0,-2-7-1 0,1-2 0 0,-4-6 0 0,-1 0 0 15,0-4 0-15,6-11 0 0,-3-3 0 16,4-4 0-16,-3-5 0 0,7-1 0 0,-2-4 0 16,1-2 0-16,3-3 0 0,5-6 0 15,-2 4 0-15,3-1 0 0,-3-1 0 0,2 0 0 16,1-1 0-16,3-4 0 0,-6 8 0 0,5 2-1033 16,-2 5 489-16,0 3 250 0,-3 6-692 15</inkml:trace>
  <inkml:trace contextRef="#ctx0" brushRef="#br0" timeOffset="28894.58">29742 2089 2275 0,'0'-9'0'0,"0"1"0"16,0-1 0-16,5 3 0 0,6 0 0 0,6-2 0 0,6 2 242 0,8 0-102 0,7-1-50 0,6 0 373 0,7 0-211 0,5-1-97 15,-5 4-178-15,-2 1 31 0,0 1 0 0,-5-1 31 0,-3 3-542 31,0 0 280-31,-12 0 126 0,-8 0 68 0,-2 6-728 0,-3-4 375 0,-6 0 186 16,2-2-240-16,-10 0 203 0</inkml:trace>
  <inkml:trace contextRef="#ctx0" brushRef="#br0" timeOffset="29061.14">30249 1767 1684 0,'-8'9'0'0,"-1"2"0"0,0 8 0 0,-1 5 0 0,2 10 0 0,-5 9 0 0,0 6 0 0,4 9 363 0,-4 3-163 0,6 3-80 0,1 5 433 0,6-18-261 0,0-1-127 32,6-8-63-32,16-4-22 0,3-6-41 0,10-3 9 0,3-13-434 0,5-10 212 15,6-6 107-15,4 0 53 0,3-3-350 0,8-11 211 16,-8-7 91-16</inkml:trace>
  <inkml:trace contextRef="#ctx0" brushRef="#br0" timeOffset="29626.6">25863 2386 1505 0,'-20'0'0'0,"2"0"0"0,-2 3 0 0,8-1 0 0,2 1 0 0,2 1 0 0,5-1 0 0,3 0 0 0,0-1 213 0,1-2-90 0,21 0-41 0,8 0 243 0,13-8-141 0,11-10-72 16,12-9-24-16,9-5 125 15,8-8-86-15,12-8-42 0,12-6-1 0,16-12 9 0,24-10-41 0,-19 7-10 16,-2 4-108-16,-8 9 54 0,-16 9 26 0,-5 7-215 16,-37 18 116-16,-15 6 63 15,-3 6 32-15,-8 0-343 0,-7 1 145 0,0 1 96 16,-13 3-10-16,-4 3-284 0,-4 1 172 0,-5 0 87 15,2 1 42-15,-3 0-147 0,0 0 100 0</inkml:trace>
  <inkml:trace contextRef="#ctx0" brushRef="#br0" timeOffset="30090.87">28586 1680 1041 0,'-21'-4'0'0,"0"-3"0"0,2 4 0 0,0-2 0 0,-2 4 0 0,7 0 0 0,7 1 244 0,1 0-102 0,5 0-50 15,1 0 278-15,1 1-154 0,19 9-93 0,9 1-41 16,10 3 222-16,12 1-132 0,6 3-65 0,11 3-24 15,0 3 128-15,3-1-85 0,5 4-42 16,4 0-14-16,10 6 0 0,15 8-19 0,-11-3-11 16,-6 0 0-16,-3-1 0 0,-9-4 1 0,-10-2-133 0,2-4 76 15,-26-12 24-15,-5-3-1 0,-8-6-146 16,-6-3 87-16,-7 0 3 0,-2-3 41 0,-12 0-460 16,-2 0 225-16,-3 0 76 0,-19 0-792 0</inkml:trace>
  <inkml:trace contextRef="#ctx0" brushRef="#br0" timeOffset="30504.77">26336 2396 799 0,'-12'-14'0'0,"5"2"0"0,1 2 0 0,0 3 0 15,3 0 0-15,3 6 0 0,0 1 470 0,9 0-215 0,16 3-107 16,10 8 317-16,13 2-202 0,11 1-117 0,12 2 124 0,7 3-115 16,11 8-57-16,8 4-29 0,13 4-145 15,-16 2 53-15,-2 2 31 0,-5 1 1 0,-10-1-77 16,0 8 64-16,-27-13 17 0,-6 0 1 0,-8 0-160 16,-6-6 94-16,-3-7 46 15,-4 0-236 1,-11-11 122-16,-3-3-5 0,-5-7-163 0,-2 0 118 0,-2 0 64 0,0 0 23 0,0 0-247 15,0-10 144-15,8-4 73 0</inkml:trace>
  <inkml:trace contextRef="#ctx0" brushRef="#br0" timeOffset="30888.2">28761 2798 1083 0,'-13'0'0'16,"0"0"0"-16,-2 0 0 0,4 0 0 0,1 0 0 0,6 0 166 0,2 0-63 0,2 0 544 16,2 0-304-16,20-10-142 15,15-9-87-15,19-11 231 0,20-5-154 0,19-12-76 16,16-7-38-16,22-7 60 0,-5 3-55 0,5-2 1 0,0 2-44 0,-13 8-38 62,-16 7 1-62,-10 3 46 0,-40 19-340 0,-11 3 165 0,-8 3 83 0,-7 3-201 0,-8 9 142 0,-3 0 2 0,-14 3 55 0,-3 0-595 0,0 3 301 0,-19 12 151 0,-2-2 75 0</inkml:trace>
  <inkml:trace contextRef="#ctx0" brushRef="#br0" timeOffset="47550.7">13175 17348 1346 0,'-19'-8'0'0,"6"-1"0"0,2 5 0 0,1-2 0 0,4 4 0 0,0 2 0 0,3-3 0 0,3 3 0 0,0 0 442 0,0 0-201 0,0 0-101 0,0 0 295 16,0 0-188-16,7 0-109 0,4 0-49 0,4 3 352 15,5 1-202-15,2 0-99 0,6-3-107 0,2 2-33 16,3-1 0-16,3 1 0 16,3 1 0-16,1-3 0 0,8 3 0 0,-3-1 0 0,7 2 0 15,5 0 0-15,10-1 0 0,16 1 0 16,-3 0 0-16,10-1 0 0,8-1 0 0,10-3 0 15,12 0 0-15,20 0 0 0,-14 0 0 0,6 0 0 16,12-2 0-16,7-4 0 0,3-5 0 0,19-4 0 16,-26 0 0-16,2 1 0 0,1-3 0 0,-2 4 0 47,-2-1 0-47,7 0 0 0,-39 4 0 0,-3 3 0 0,-3 2 0 0,-6 1 0 0,-9 1 0 0,4 1 0 0,-29 2 0 0,-2 0 0 15,-5 2 0-15,-11 7 0 0,-9-2 0 0,-3 4 0 16,-22-2 0-16,-4-4 0 0,-8 2 0 0,-2-2 0 15,-2-4 0-15,0 2 0 0,0-3 0 0,0 0 0 0,-8 0 0 16,-2 0 0-16,-3-4 0 0,0-6 0 16,-2-1 0-16,2-3 0 0,-1-1 0 0,3 0 0 15,2 1-517-15,-2-1-154 0</inkml:trace>
  <inkml:trace contextRef="#ctx0" brushRef="#br0" timeOffset="62129.85">5850 8301 579 0,'-22'-6'0'0,"4"-1"0"0,-2 0 0 0,11 4 0 0,4-1 0 0,-1 2 202 0,4 1-96 16,1-3-45-16,1 4-27 0,0-2 236 0,0 2-116 0,0-2-58 15,3 0 58-15,3 1-48 0,2-2-39 0,2-2 53 16,2-2-41-16,0-1 1 15,2 2-42-15,0-6 73 0,-3 6-42 0,0-1 1 16,-2 0-32-16,2 3 34 0,-6 0-1 0,5-1-23 16,-2 4-10-16,-3-2 8 15,3 2-8-15,-1 1 0 0,2 0-11 0,1 0 21 0,-3 0-10 0,5 0 0 16,-4 0-31-16,3 5-1 0,0 1 32 0,3 1-37 16,0 0 33-16,3 1 3 0,0 1-14 15,2-1-18-15,2 1-7 0,6 3 38 16,-2-1-15-16,5 0-2 15,3 1 1-15,7 1 6 0,2 1 35 0,13 0-29 0,2-1-7 0,6 1 28 0,10-2-25 16,7-4 0 0,9 3 2-16,14 0-29 0,-9-2-6 0,1 0 32 0,2-3 0 0,-2 1-61 15,2-1 27-15,14 2 6 0,-23-4 19 0,2-1-57 16,0-2 24-16,-5-1 0 0,-1 0-5 0,8 0 3 16,-22-5 11-16,-5-3-28 15,-1-1 30-15,-8 0 6 0,-4-2-12 0,-1 1 43 0,-13 3-3 0,-3-1-34 31,-1 0 4-31,-7 4 43 16,2 0 3-16,-12 2-38 0,-4-1-4 0,-1 3 35 0,-6 0-1 0,0 0-18 0,1 0 64 0,-5 0-29 16,0 0-1-16,-1 0-21 0,-1 0 16 0,0 0 11 15,2 0-53-15,-2 0-7 0,0 0-13 0,0 0 26 16,0 0-13-16,0 0-51 16,1 3 19-16,-1-3 18 0,2 0-1 0,-2 2-135 0,2-2 75 0,-2 0 25 31,0 0-172-31,1 0 93 0,-1 0 52 0,0 0-124 0,0 0 82 0,0 0 40 0,0 0-9 0,-1 0-482 15,-9 0 267-15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9T01:22:38.5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18230 4201 1523 0,'0'-12'0'0,"0"-2"0"0,0 2 0 0,2 0 0 0,1 3 0 0,1-1 0 0,1 2 242 0,0 0-92 0,-1 4-60 16,3 1-26-16,0 1 70 0,3 2-47 0,4 0-1 15,5 6 78-15,4 5-68 0,8 2-29 16,8 4 147 0,11 0-87-16,9 1-45 0,15 2 11 0,5-3 23 0,11-2-38 0,13-3 0 0,16-5-40 0,7-1 111 15,22-2-46-15,-14-4-37 16,5 0 0-16,2 0-48 0,-3 0-18 0,-5 0 0 16,5 0 0-16,-33 0 0 0,-10 2 0 0,-4 5 0 15,-9 3 0-15,-10 0 0 0,6 2 0 0,-22-3 0 16,-4 2 0-16,-4 0 0 15,-8 0 0-15,-4 0 0 0,-1 1 0 0,-14-4 0 0,-4 2 0 0,-4-4 0 16,-5 1 0-16,-2-2 0 16,-3-3 0-16,-3 1 0 0,0-3 0 0,0 0 0 0,0 0 0 15,0 0 0-15,0 0 0 0,-6 0 0 16,-3 0 0-16,1-3 0 0,-3 0 0 0,-2-3-467 16,4 1 166-16,-6-2 131 0</inkml:trace>
  <inkml:trace contextRef="#ctx0" brushRef="#br0" timeOffset="12751.18">4181 6774 1300 0,'-13'-8'0'0,"4"1"0"0,1 0 0 0,3 2 0 0,-4 0 0 0,4 3 0 0,2-2 0 0,1 1 319 0,0 0-140 0,2 2-71 0,0 0 69 0,0 1-69 15,0-1-26 1,0-2 135-16,0 2-90 0,0-1-45 0,5 1 1 0,1-3 43 0,4 1-35 0,-2 0-9 16,4 2-44-16,1-4 83 15,0 3-42-15,3-1 0 0,2-1-32 0,2 1 68 16,2 2-38-16,0-2-1 15,5 1 9-15,2 1-47 0,7-2 9 0,4 0 1 0,6 3-48 0,9-4 0 16,9 3 0-16,7-3 0 16,14-1 0-16,-4 2 0 0,6-1 0 0,1 3 0 0,5-1 0 0,2 2 0 15,17 0 0-15,-20 0 0 32,3 0 0-32,3 0 0 0,1 2 0 0,7-2 0 15,16 0 0 1,-21 0 0-16,7 0 0 0,4 0 0 0,8-2 0 0,2-4 0 0,21-3 0 0,-24 0 0 0,10 0 0 0,-1-1 0 0,4-2 0 0,-2 2 0 15,15-1 0-15,-24 2 0 0,1-3 0 0,2-2 0 16,3-5 0-16,18-1 0 0,-29 1 0 0,0-1 0 16,2-1 0-16,-1 4 0 0,-3-2 0 0,4 2 0 15,-27 6 0-15,1 0 0 0,0 4 0 0,-4 1 0 32,-5 2 0-32,1-1 0 0,-21 3 0 0,-3 1 0 0,-2 1 0 0,-2 0 0 15,-5 0 0-15,3 0 0 0,-18 0 0 16,-3 1 0-16,-1 1 0 0,-4 0 0 0,-2 1 0 0,0 1 0 15,-8-2 0-15,-1 2 0 0,-4-4 0 0,-1 3 0 16,-3-2 0-16,-3 2 0 16,-2-3 0-16,-3 0 0 0,-1 0 0 0,0 0 0 0,0 0 0 15,0 0 0-15,-5 0 0 0,-6 0-174 0,-3 0-186 0,-3 0 154 16,-4 0 85-16,-4 0-480 0,-2 3 288 16</inkml:trace>
  <inkml:trace contextRef="#ctx0" brushRef="#br0" timeOffset="13183.92">6068 5298 1288 0,'-17'-19'0'0,"4"5"0"0,2 6 0 0,3 0 0 0,1 4 0 0,3 1 645 16,4 3-305-16,0 0-151 0,0 0-77 0,0 0 1 15,0 0-43-15,2 6 0 0,7 0-33 0,2 2-231 16,0 1 116-16,0 1 66 15,2 0-221-15,-3 2 134 0,3-1 68 0,-1 0-694 0,-2 1 347 0,3 0 166 16</inkml:trace>
  <inkml:trace contextRef="#ctx0" brushRef="#br0" timeOffset="13503.07">6036 5194 1663 0,'-14'-12'0'0,"2"4"0"0,5 0 0 0,7 4 0 0,0-5 0 0,7 0 0 16,16 0 0-16,9-2 0 0,6-4 386 0,3 5-179 0,4-2-85 0,3 4-43 0,-1-3 59 0,3 4-50 0,7 1-16 0,-13 3-303 0,0 1 134 16,-3 2 67-16,-9 0-140 0,-4 4 102 0,-7 9 62 15,-12 2 17-15,-8 5-324 0,-1 2 164 0,-12 0-6 0,-9 2 70 0,-8 5 13 16,0-8 9 0,-5 0 26-16,-4-3 329 0,1-1-165 0,-3-2-81 0,-6 1-51 15,11-6 489-15,1-2-215 0,3-1-129 0,5-2 164 16,8-3-134-16,-2 1-57 15,16-3-44-15,4 0 183 0,0-2-108 0,14-6-53 0,10 0-19 0,6-2-184 32,4-1 74-32,4 3 37 0,-1-1 1 0,0 2-367 0,0 2 211 0,-6 2 92 15,-2 1-571-15,-6 2 266 16,-1 0 173-16,-3 0-377 0,0 0 259 0,-9 0 144 0,-5 5 66 0,-1-3-133 16,-4 0 100-16</inkml:trace>
  <inkml:trace contextRef="#ctx0" brushRef="#br0" timeOffset="13711.51">6335 4646 964 0,'-3'-9'0'0,"-6"3"0"0,6 3 0 0,2 3 0 0,1 3 0 0,0 18 0 0,0 11 670 0,0 9-307 16,1 7-168-16,2 8 321 0,0 7-240 16,4 12-120-16,-5 12-24 0,2 13-39 0,-3-12-32 0,2 1-1 15,-1-9-98-15,2-7 37 0,0-7 1 16,-1 8 45-16,3-23-417 0,0-5 204 0,-2-7 103 15,2-3-592 1,0-11 329-16,3-1 52 0,-3-15-288 31,0-9 263-31,-1 0 133 0</inkml:trace>
  <inkml:trace contextRef="#ctx0" brushRef="#br0" timeOffset="13851.14">6702 4785 1174 0,'8'-19'0'15,"1"-1"0"-15,-2 11 0 0,-1 2 0 0,-2 6 0 0,-1-2 354 0,0 3-158 0,2 0-71 0,-2 8-49 0,-2 6-107 16,1 4 34-16,-2 4 0 16,0 1-339-16,0 4 196 0,0 0 83 0,0 3 47 15,0-3-562-15</inkml:trace>
  <inkml:trace contextRef="#ctx0" brushRef="#br0" timeOffset="13965.83">6715 5142 1065 0,'-5'20'0'0,"1"-6"0"0,0 2 0 0,2-1 0 0,0 2 0 0,0 0 0 0,1 1 186 16,1-1-79-16,0 2-36 0,0-1 399 0,0 1-216 15,0 0-109-15,0 5 57 0,0-1-87 0,0-1-39 16,1-1-1-16,1 1-430 16,-2 0 195-16,4 2 108 0,-1-5 39 0,0-2-567 0,3-5 308 15,-2-1 97-15</inkml:trace>
  <inkml:trace contextRef="#ctx0" brushRef="#br0" timeOffset="14256.24">6847 5003 776 0,'15'-24'0'0,"1"11"0"0,1-1 0 0,5 2 0 0,1 4 131 0,5 4-48 0,7-4-14 0,-5 7 210 31,5 0-122-31,-1 1-60 0,2 0-30 0,-2 0 83 0,1 0-47 0,-7 0-38 16,-3 4 0-16,-4 2 11 0,-3 3 1 0,-3-1-41 0,0 4 127 16,-8-2-68-16,-4 2-30 0,-1 2 88 15,-2 1-59-15,0 3-28 16,0 5 8-16,0-2 161 0,0 4-100 0,0 4-49 0,0 0-24 0,0 5 19 15,0 6-35-15,0-5-10 0,0 3 0 16,0 2-221-16,1-2 111 0,5 3 55 0,-4 2-432 0,1-7 214 16,0-2 128-16,-1 0 15 0,0 0-420 0,-2-2 239 15,0 7 110-15,0-9-87 16,-8-4 107-16,-2 0 55 0,-2-4 26 0,-2-4-339 16</inkml:trace>
  <inkml:trace contextRef="#ctx0" brushRef="#br0" timeOffset="14598.95">6937 5136 1455 0,'-10'-3'0'0,"0"-2"0"0,2 3 0 0,3 2 0 0,1 0 0 0,1 7 0 0,3 6 221 0,-2 6-84 0,2 0-54 0,0 3-102 0,0-1 28 0,2 1 0 0,1 2 27 0,5 3-144 0,-2-5 67 0,0 0 39 0,1-3 0 0,-3-1-411 0,2-3 210 0,-3 2 107 0,0-9-273 0,-3-3 170 16,0-2 67 0,0-3 47-16,-6 0 24 0,-4-3-9 0,1-10 33 0,-1-8 103 15,-1 1-51-15,2-4-26 0,-1-4 0 0,0 3 67 0,4-1-41 0,3 5-26 0,2 0 0 16,1 3 316-16,0 0-118 0,1 0-93 16,10 3 274-16,7 5-166 0,3 0-83 0,3 5-41 15,5 1 100-15,1 3-62 0,0 1-44 0,-1 0 3 16,1 5-39-16,-4 8 1 0,1 3-1 15,-3-1-172-15,-6 4 81 0,-5 2 46 16,-5 3 22-16,-3-4-102 0,-2 7 72 0,-3-7 22 0,0 3-306 0,-8-5 152 16,-3 1 33-16,-6-4-209 0,2 1 134 0,-1-6 82 15,-2 0 36-15,-1-6-212 0</inkml:trace>
  <inkml:trace contextRef="#ctx0" brushRef="#br0" timeOffset="14727.6">6968 5331 918 0,'0'0'0'0,"0"0"0"0,0 0 0 0,0 0 0 0,0 0 0 0,0 0 0 0,0 0 333 16,2-2-148-16,4 0-74 0,3-1-38 0,1-1-47 15,4 1 20-15,-1 2-10 0,3-1-374 0,-5 1 187 16</inkml:trace>
  <inkml:trace contextRef="#ctx0" brushRef="#br0" timeOffset="14874.21">6995 5494 1299 0,'-8'0'0'0,"1"1"0"0,1-1 0 16,2 1 0-16,-1-1 0 0,3 0 0 0,2 0 0 0,0 0 290 0,8 0-127 0,6-5-63 0,3-4-23 15,0-1-154-15,5-1 57 0,2-3 28 0,1 3 0 0,1-4-552 16,-1 1 274 0</inkml:trace>
  <inkml:trace contextRef="#ctx0" brushRef="#br0" timeOffset="15324.01">7828 4774 1902 0,'0'0'0'0,"-2"0"0"0,1 0 0 0,-2 0 0 0,3 0 0 0,-2 0 0 0,2 0 0 0,0 0 0 0,0 0 85 0,0 0-9 0,0 0-40 0,0 0-381 0,0 8 191 16,0 2 95-16,0 3-179 0,0-1 131 0,0 3 69 15,0 0 34-15,-1 3-402 0,-7-2 191 0,-3 3 88 16,1-3 55-16,-6 0 50 16,-3-1-14-16,0-2 0 0,-2 1 0 0,-2-3 282 0,4-3-136 15,-1-1-74-15,4-4 320 0,2 1-160 16,5-3-104-16,-2-1 144 0,9 0-105 0,2 0-44 16,2 0-25-16,11 0-2 0,4 0 1 0,5-1-16 15,0-4-9-15,3-2-17 0,0 3 17 0,-1-2 0 16,0 0 9-16,-2 4-167 0,-4-1 79 0,-2 0 40 15,1-1-310-15,-6 4 143 16,2 0 92-16,-3 0-330 0,-6 0 189 0,-3 0 85 0,1 4 48 0,-2 0-64 16,0 2 48-16,-2 1 37 15,-5-2 0-15,-4 2-21 0,0 0 36 0,1-1 50 16,-2 1 0-16,4-2 83 0,-4 2-78 0,5-4 1 0,-2 3 350 16,1-1-196-16,3 1-69 0,-2 0 367 15,2-3-220-15,2 4-70 0,0 0-66 0,-2 0 65 16,1 3-56-16,2 0-42 0,-2-1 0 0,1 4-116 15,0-2 41-15,-1 4 0 0,1 0 52 0,1-1-430 16,1 1 211-16,-1-2 104 0,2 0-541 0</inkml:trace>
  <inkml:trace contextRef="#ctx0" brushRef="#br0" timeOffset="15497.54">7887 5073 1558 0,'0'0'0'0,"0"0"0"0,0 0 0 0,0 0 0 0,0 0 0 0,0 0 0 0,0 0 0 0,0 0 428 0,0 0-201 16,0 0-95-16,0 0-49 0,0 0-129 0,0 2 41 0,0 5 9 16,0-1 32-16,2 2-199 15,-2 3 100-15,0 0 49 0,0 0-515 0,0 4 291 32,0 3 132-32</inkml:trace>
  <inkml:trace contextRef="#ctx0" brushRef="#br0" timeOffset="15945.35">7655 5245 1276 0,'0'0'0'0,"0"0"0"0,0 0 0 0,0 0 0 0,0 0 0 0,0 0 0 0,0 0 0 0,2 0 0 0,3 0 111 0,5 0-37 0,-2 0 9 0,8 0-47 16,0-3-90 0,5-2 45-16,0-3 22 0,4-1-384 15,5 0 199-15,-4-2 93 0,-2 2-261 31,1 0 159-15,-6 1 80-16,-5 4 40 0,0-1 39 0,-5 2-14 0,-8 3 0 0,-1 0 0 0,0 5 349 16,-14 7-174-16,-1 1-97 0,-2 4-35 0,2-2 507 0,-1 2-226 0,0-1-138 0,4-2 150 0,4 1-123 0,2-1-75 0,4-1 151 15,2-1-109-15,0 0-53 0,0 2-19 0,9-2 3 0,3 0 0 16,5 0-39-16,3-1 1 0,-3 0-173 16,5 6 95-16,-4-5 34 0,-2 3 1 0,-3-1-225 15,-2 4 134-15,-6 0 37 0,-3 6-97 0,-2-4 30 16,-7 2 60-16,-12 0-115 15,-4 2 74-15,-3-3 35 0,-6 1-8 0,2-7 92 16,-4-2-23-16,2-4-1 0,0-7-23 0,-2-2 63 0,0 0-40 16,7-2 9-16,1-15-32 0,7 0 108 15,2-2-50-15,7 1-5 0,0 1 271 0,8 1-131 16,2 4-77-16,0 2 153 0,12 2-104 0,6 0-31 16,5 0-25-16,4 8 155 0,2-3-96 0,6 3-48 15,3 0-24-15,2 0 95 16,3 0-51-16,-4 0-38 0,3 3 0 0,-1 5-255 0,0 0 112 0,1 0 57 15,1 2-559-15,-7-3 278 0,0 2 161 16,-4-2-351-16,-2-2 232 0,-2-5 92 16</inkml:trace>
  <inkml:trace contextRef="#ctx0" brushRef="#br0" timeOffset="16113.04">8403 4892 2500 0,'-5'0'0'0,"1"0"0"0,1-1 0 0,1-1 0 0,-1 1 0 0,3 1 0 0,-1 0 0 0,1 0 0 0,0 0 0 0,0 4 165 0,0 6-64 0,0 1-388 0,0 4 161 15,0-3 90 1,1 2 32-16,1-1-309 0,1-2 170 0,0-1 86 0,-2 0 42 0</inkml:trace>
  <inkml:trace contextRef="#ctx0" brushRef="#br0" timeOffset="16340.44">8311 4673 845 0,'-4'-18'0'0,"1"5"0"0,3-1 0 0,0 5 0 0,0 1 0 0,9 4 0 0,8-1 464 15,8 4-214-15,5-1-99 0,1 2 156 0,5 0-136 16,7 0-67-16,-1 0-20 16,3 3-24-16,5 5 9 0,-9 0-33 0,-2-1-48 0,-4 5 24 0,-6 2 1 15,-3 1 22-15,-1 3 38 16,-10-2-38-16,-7 1 1 0,-1 3 0 0,-6 0 94 0,3 3-37 0,-4-4-34 31,0 1-22-31,0-1-1 0,-5 1 0 0,0 0-404 0,-3 3 198 0,5-5 93 0,-5-1 44 16,4-1-691-16,0-1 334 15,1 2 177-15</inkml:trace>
  <inkml:trace contextRef="#ctx0" brushRef="#br0" timeOffset="16516.96">8422 4865 1823 0,'-18'-10'0'0,"2"0"0"0,6 3 0 0,4 2 0 0,1-2 0 0,5 5 0 0,2-3 358 0,14 1-161 0,7 0-80 0,5 0 35 15,6-1-48-15,-1 3-39 0,1 1 0 0,-1-1-378 47,2 2 175-47,-3 0 87 0,3 0 52 0,-9 0-791 0,-3 0 386 0</inkml:trace>
  <inkml:trace contextRef="#ctx0" brushRef="#br0" timeOffset="16648.61">8537 4919 831 0,'-15'1'0'0,"4"1"0"0,5-2 0 0,1 3 0 0,4-3 0 0,1 0 443 15,0 0-208-15,7 0-100 0,12 0 153 0,4 0-125 16,2 0-64-16,3 0 108 0,3 0-89 0,-1 0-41 16,0 0-1-16,-2 0-406 0,0 0 183 0,0 0 100 15,-5 0 37-15,-6 0-646 0,0 3 335 0</inkml:trace>
  <inkml:trace contextRef="#ctx0" brushRef="#br0" timeOffset="16840.09">8199 5092 1235 0,'-6'0'0'0,"4"0"0"0,2 0 0 0,0 0 0 0,3 0 0 0,19 0 75 0,10 0-40 0,10 0 1 0,14 0 383 16,6 0-192-16,16 0-87 0,-3 0-56 15,4 0 71-15,-4 0-60 0,-4 0-30 16,-7-1-227-16,-1-2 108 0,-23 2 40 0,-7-1-461 16,-8 1 256-16,-11 1 127 0,-4 0 63 0,-9 0-347 0,-1 0 186 15</inkml:trace>
  <inkml:trace contextRef="#ctx0" brushRef="#br0" timeOffset="16993.68">8470 5213 1899 0,'-3'8'0'0,"2"4"0"0,-1 3 0 0,2-2 0 0,0 2 0 0,0 1 0 0,2 0 0 0,4 3 0 0,0 2 0 0,-1-6 139 0,2 1-52 0,-1 0-26 0,-2-2-411 0,-1 0 193 16,0-1 105-16,-1-5-613 0,-1-2 319 0</inkml:trace>
  <inkml:trace contextRef="#ctx0" brushRef="#br0" timeOffset="17167.22">8495 5248 996 0,'8'-6'0'0,"5"1"0"0,2 0 0 0,9 2 0 0,5-1 0 0,7 3 340 0,8-2-144 0,2 3-84 15,-2 0-39-15,4 9 46 0,-6 3-41 0,0 0-1 16,-1 2-51-16,-12 1 10 0,-6-2-1 16,-10 3 0-16,-2-3-201 0,-9 2 100 0,-2 4 60 0,-14-5-306 15,-13 1 174-15,-1-4 86 0,-6-1-14 0,-3 1-316 16,-1-7 148-16,-2 1 99 0,0-5 50 0</inkml:trace>
  <inkml:trace contextRef="#ctx0" brushRef="#br0" timeOffset="17289.9">8578 5349 1173 0,'1'0'0'0,"4"-1"0"0,0-1 0 0,3 0 0 0,0 0 0 0,5 2 0 0,2 0 0 0,5 0 372 16,1 0-168-16,6 0-76 15,0 0-50-15,-4 0-43 0,3 2 1 0,0 0-1 0,-4 0-380 0,-3-1 199 16,-6-1 86-16,-5 5-650 15</inkml:trace>
  <inkml:trace contextRef="#ctx0" brushRef="#br0" timeOffset="17407.71">8537 5472 840 0,'0'2'0'0,"0"1"0"0,0-1 0 0,0-2 0 0,0 0 0 0,7 0 0 0,10 0 219 0,4 0-96 0,8 0-44 15,0-2 0-15,3-5-235 0,2-1 95 0,1 0 57 16,-5 0-496-16</inkml:trace>
  <inkml:trace contextRef="#ctx0" brushRef="#br0" timeOffset="17569.28">8559 5586 899 0,'-20'9'0'0,"6"-4"0"0,7 0 0 0,-2-3 0 0,8 0 0 0,1-2 0 0,0 1 188 0,10-1-81 0,7 0-35 0,5 0 225 15,2-1-131-15,2-3-66 0,1-1-23 16,0 0-81-16,0 1 0 0,-5-3 40 0,1 3-1 0,-5-2-389 15,4 6 203-15,-9-3 90 0,-2 0-472 0,-3 1 264 16,-6 0 133-16,0 2-114 0</inkml:trace>
  <inkml:trace contextRef="#ctx0" brushRef="#br0" timeOffset="17777.72">8713 5268 872 0,'0'-2'0'0,"0"1"0"0,0-2 0 0,0 2 0 0,0 1 0 0,0 4 219 15,0 12-92-15,0 7-46 0,-7 9-14 0,-6 4 175 0,-1 5-104 16,-6 7-51-16,-2 2-26 0,-4 3 91 0,-3 3-49 0,5-10-38 16,3-8 129-16,4-6-79 15,5-8-40-15,4 0 9 0,8-17 98 0,0-2-73 16,8-2-37-16,15-3 48 0,10 0-42 0,8-6 8 16,6-11-50-16,5 0 40 0,4-4 1 0,3-3-42 31,7 2 0-31,8-4-561 0,-11 3 277 0,4 4 142 0</inkml:trace>
  <inkml:trace contextRef="#ctx0" brushRef="#br0" timeOffset="17910.37">9924 5661 3092 0,'-2'0'0'0,"2"0"0"0,0-1 0 0,0-1 0 0,0-3 0 0,5-3 0 0,3-1 0 0,0-2 11 16,-1-1 1-16</inkml:trace>
  <inkml:trace contextRef="#ctx0" brushRef="#br0" timeOffset="18948.83">8250 11850 663 0,'-7'-9'0'0,"-2"1"0"0,5 1 0 0,-5 0 0 0,6 4 317 0,0 1-139 15,0-1-71 1,3 3-34-16,-2 0 164 0,2 0-91 0,0 0-59 16,0 0-25-16,0 3 117 0,8 2-71 0,5 2-35 15,4 1 161-15,4 1-104 0,3-1-46 0,6 1 150 16,5-3-98-16,8 3-50 0,5-4-15 0,3 1 153 0,11-2-94 0,14-2-46 15,14-2-1-15,15 0 12 0,25 0-19 0,1-6-42 16,7-5-34-16,13-4 0 0,5-1 0 16,0 3 0-16,14 0 0 0,-32 4 0 15,0 0 0-15,-7 3 0 0,-4 2 0 0,-7 0 0 16,8 3 0 0,-34-1 0-16,-9 2 0 0,-8-3 0 0,-11 2 0 0,1 1 0 0,-24 0 0 15,-6 0 0-15,-9 0 0 0,-8 0 0 0,-10 1 0 16,-3 2 0-16,-7-3 0 0,0 0 0 0,0 0 0 0,-1 0 0 15,-2 0 0-15,1 0 0 0,1 0 0 0,-2 0 0 16,-1 0 0-16,-1 0 0 0,-6 0-55 16</inkml:trace>
  <inkml:trace contextRef="#ctx0" brushRef="#br0" timeOffset="21088.31">13955 13740 1248 0,'-11'-15'0'15,"3"3"0"-15,4 3 0 0,-1-1 0 0,3 7 0 0,2-1 0 0,0 1 228 0,0-1-95 0,0-1 114 0,0-2-94 0,3-1-62 16,4 3-25-16,1-2 118 16,1 0-73-16,0 2-35 0,1-2 10 0,0 2 33 15,3-1-40-15,0 3 0 0,2 0-39 0,2-4 44 16,1 3-11-16,1 3-33 0,-4-2 77 0,5 1-39 16,-1 1 0-16,4 1 13 0,-3 0-11 15,2 0-40-15,-2 0 0 0,4 1 39 0,1 4 0 0,4 0-29 16,-2 2-10-16,2-2-18 15,5 0-22-15,3-1 0 0,2 2 0 0,10-3 0 16,-5 1 0-16,7-2 0 0,4-2 0 0,4 2 0 16,5-2 0-16,9 0 0 15,-10 0 0-15,2 0 0 0,-1 3 0 0,1-3 0 0,-3 2 0 0,14 3 0 16,-16-3 0-16,7 2 0 0,2 2 0 16,2-1 0-16,6 0 0 0,11 0 0 0,-9-1 0 15,8-1 0-15,6-1 0 0,4 1 0 0,4-1 0 0,11 0 0 16,-12-2 0-16,4 2 0 15,5 0 0-15,1-1 0 0,2-1 0 0,19 3 0 16,-18 0 0-16,2 3 0 0,3-1 0 0,2 2 0 16,4 1 0-16,19 5 0 0,-23-5 0 0,9 2 0 31,9-1 0-31,3 1 0 0,1 0 0 0,20 2 0 0,-21-3 0 0,5-1 0 0,3 2 0 0,9 0 0 16,17 2 0-16,-26-4 0 0,9 2 0 15,13-2 0-15,-3 2 0 0,8 0 0 0,19-4 0 0,-30 2 0 31,12-5 0-31,12 4 0 0,0-2 0 0,7-1 0 0,16 1 0 0,-36-2 0 16,15 6 0-16,3-5 0 0,-1 3 0 16,0 0 0-1,10 0 0-15,-41 0 0 0,12 3 0 0,-4 2 0 0,-10 2 0 0,0 3 0 0,0 1 0 0,-37-2 0 16,-1 1 0-16,1 2 0 0,-8 1 0 0,-13 1 0 16,-2-1 0-16,-25 1 0 15,2-1 0-15,-4-1 0 0,-7 2 0 0,-13-1 0 0,1 0 0 16,-21-3 0-16,-6-3 0 0,-7-2 0 15,-2 0 0-15,-7-4 0 16,-3 1 0-16,-7-6 0 0,-1-3 0 0,0 2 0 0,-10-1 0 0,-18 5 0 16,-9-2 0-16,-6 4-7 0,-13-2-1432 0</inkml:trace>
  <inkml:trace contextRef="#ctx0" brushRef="#br0" timeOffset="27160.4">17083 5135 626 0,'5'-21'0'0,"-3"3"-1"0,-2 6 1 0,0-4 0 0,0 0 0 0,0-4 352 15,0 3-161-15,0-3-77 0,-2 0-37 0,0-1 171 16,-4 0-105-16,0-4-42 0,3 8-37 16,-3-2 31-1,3 5-29-15,-2-1 1 0,-2 4-3 0,0 0 11 0,1 3-37 0,1 6 53 0,-1 0-26 0,-1 0 0 16,0 2-27-16,-1 2 12 0,-2 14-12 0,3 6 1 16,-4 8-1-16,2 6 46 0,1 5-46 0,-2 13 1 15,5-1-1-15,0 7 129 16,2 1-64-16,1 2-33 0,2-1 59 0,0 10-36 15,0-8-10-15,0-1-121 16,0-1 39-16,2-5-1 0,1-4 38 0,-1 7-72 0,-1-19 31 16,-1-3-1-16,0-1 40 0,-3-5-159 15,-8-3 77-15,-4 3 20 0,0-11 22 0,-3-2-285 16,-1-6 141-16,0-4 33 0,-2-5-279 0,-4-4 168 0,9-1 99 0,-4-14-377 16,4-9 233-16,-3-10 116 15,4-2 59-15,-4-15-357 0,1 2 213 0</inkml:trace>
  <inkml:trace contextRef="#ctx0" brushRef="#br0" timeOffset="27295.05">16537 5398 1740 0,'-14'-13'0'0,"0"1"0"0,9 5 0 0,0 4 0 0,3 1 0 0,2 2 0 15,0 0 0-15,4 0 506 0,12 0-234 0,9-2-117 0,6-1-59 16,5 2 163-16,4 0-101 0,1-2-65 0,-1 1-28 0,1 2 18 16,5 0 0-1,-2 0-45-15,9 0-510 0,-8 5 251 16,-3 2 129-16,-3 0-636 0,-1 0 339 0,-3 1 201 0,1-1-8 0</inkml:trace>
  <inkml:trace contextRef="#ctx0" brushRef="#br0" timeOffset="27503.33">17331 5148 1193 0,'-8'-6'0'0,"-1"5"0"0,3-2 0 0,1 3 0 0,-1 0 333 16,-1 10-148-16,2 8-73 0,-4 8 622 0,5 3-353 15,-1 9-171-15,2 1 251 0,1 3-211 0,2 6-178 16,0 7-72-16,0-10 0 16,4-1 0-16,6-2 0 0,6-3 0 0,0-3-586 15,4-2 315-15,-3-10 149 0,5-7 80 0,-2-3-323 0,1-9 131 0,4 1 129 16,-7-6-711-16</inkml:trace>
  <inkml:trace contextRef="#ctx0" brushRef="#br0" timeOffset="27814.26">17597 5242 1580 0,'0'-1'0'0,"0"-2"0"0,-3 2 0 0,2 1 0 0,-4 0 0 16,2 0 0-16,2 11 0 0,1 6 589 0,0 2-277 0,0 4-138 0,0 2-68 0,0 4-3 0,4-2-37 0,7 0 0 0,-1 2-28 0,1-6-245 15,6 1 121-15,1-4 71 0,-1-6-133 0,2-6 92 0,0-3 46 0,1-5-224 16,0 0 131-16,1-10-4 15,-4-9 53-15,-3-5-92 16,-3-3 53-16,0 0 28 0,-4-5 0 0,2-1 93 0,-4-1-28 0,-2 5 0 16,0-1-37-16,-1 2 191 0,0 4-93 0,-1 2-24 0,-1 8 314 0,0 6-154 15,0 5-92-15,0 2 117 0,-1 1-92 0,-3 1-35 16,0 16-34-16,2 3 41 0,1 2-32 0,-1 4 0 16,2 3-33-16,0 3-73 15,0-6 32-15,0 1 0 16,0 2 41-16,0-5-423 0,3 5 221 0,2-5 79 0,0-4-652 0,0 1 329 15,2-5 186-15,1-2-162 16</inkml:trace>
  <inkml:trace contextRef="#ctx0" brushRef="#br0" timeOffset="27966.86">18062 5390 1386 0,'2'0'-1'15,"-1"0"0"-15,1 0 0 0,-1 0 0 0,1 0-1 0,-1 0 1 0,1 0 383 0,-2 2-173 0,0 5-87 16,0 5-35-16,0 1 300 0,0 4-176 0,0 0-88 15,-2 4-43-15,-2-2-105 0,1 3 40 0,-2-3-10 16,2-1-467-16,-1-1 249 0,1-3 125 0,2-2-648 16,-2 1 366-1,3-6 183-15,0-3 92 0</inkml:trace>
  <inkml:trace contextRef="#ctx0" brushRef="#br0" timeOffset="28190.26">18163 5306 607 0,'8'-6'0'0,"-2"2"0"0,0 0 0 0,-1 4 0 0,2 0 413 15,0 0-187-15,-1 12-86 0,-1 4-57 16,1 3 98-16,-1 3-72 0,3 4-37 0,-5-2 79 16,5 3-49-16,-4-3-37 0,1-1 1 0,0 1-15 0,1-6-15 15,0-3 1-15,-2 2 40 0,2-8-41 0,-3-3 1 16,2-6 0-16,0 0 108 16,2 0-54-16,-1-13-18 0,0-3-10 0,1-6-62 15,-2-3 35-15,2-3 1 0,-1-4-173 0,2 1 95 16,1-1 34-16,-1 1 1 0,-1 0-565 0,2 1 284 15,0 1 119-15,0-4-487 16,-1 8 313-16,1 5 153 0</inkml:trace>
  <inkml:trace contextRef="#ctx0" brushRef="#br0" timeOffset="28346.84">18537 5100 1144 0,'9'-1'0'15,"3"-2"0"-15,0 3 0 0,-1 0 0 0,3 0 0 0,-3 0 302 0,0 4-132 0,4 5-67 0,-2 6 497 0,1 2-282 0,0 4-131 16,0 4-80-16,-6 5 389 0,4 5-230 0,-6 1-115 15,2 3-64-15,-5 7-87 0,-1-8 0 0,-2 1 0 16,0-3 0-16,-8-2 0 0,-4-1 0 16,-3 0-297-16,-2-7 39 0,-1-6 147 0,-1 1 74 0,-1-3-879 15,-2 1 374-15</inkml:trace>
  <inkml:trace contextRef="#ctx0" brushRef="#br0" timeOffset="28887.4">19031 5109 1754 0,'-5'0'0'0,"2"0"0"0,1 0 0 0,1 0 0 0,1 0 0 0,0 0 0 0,6 0 0 0,8 0 0 0,10 0 253 0,2 0-109 16,5 0-53-16,2 0-79 0,3 0 10 16,-2 0 14-16,1-2-130 0,-1-2 64 0,-2 1 34 0,-4-1-1 0,2 1-388 31,-11 1 206-31,-5-1 107 0,-5 2 54 0,-4 1-616 0,-3 0 299 0,-2 0 137 16,0 0-7-16,-11 0 103 0,-3 0 35 0,0 1 67 15,-2 2 0-15,2-3 0 0,0 0 0 0,3 0 289 16,0 0-180-16,0 1-73 0,2 0-36 0,1 1 216 15,-2 2-122 1,5 0 6-16,-2 2-57 0,0 2 438 0,0 1-222 0,-2 6-103 16,0-2 150-16,1 7-136 0,-5 2-66 0,-1 3-59 15,-4 8-9-15,0 5 9 0,-3-1-9 16,-1 2-264-16,1 2 133 0,-2-3 65 0,1-3 33 0,1 3-199 16,5-13 111-16,4-4 61 0,4-4-32 0,3-9-557 0,5-8 291 15</inkml:trace>
  <inkml:trace contextRef="#ctx0" brushRef="#br0" timeOffset="29058.94">19269 5303 2133 0,'5'0'0'15,"1"0"0"-15,-1 0 0 0,-1 0 0 0,3 0 0 0,-2 4 0 0,-2 6 0 0,-2 7 0 0,1 3 346 0,-2 1-160 0,0 6-75 0,0 2 54 16,0 1-65-1,0 0-32-15,0 6 9 0,0-9-378 0,0 2 165 0,0-7 85 0,0-2 44 0,0-3-270 0,0-1 166 0,0-8 69 0,0-6-735 0,0-2 383 0</inkml:trace>
  <inkml:trace contextRef="#ctx0" brushRef="#br0" timeOffset="29212.53">19422 5320 1229 0,'1'0'0'0,"-1"0"0"0,2 0 0 0,0 0 0 0,-1 0 0 0,1 0 0 0,0 7 0 0,1 3 489 16,2 2-227-16,-3 5-113 0,5 0-48 0,-4 2 1 15,1 2-33-15,0 0 0 0,-2 2-33 0,2-5-337 16,1 3 177-16,-1-4 75 16,-1-4-242-16,-1-4 163 15,2 0 83-15,1-4-627 0</inkml:trace>
  <inkml:trace contextRef="#ctx0" brushRef="#br0" timeOffset="29383.07">19611 5103 822 0,'8'-4'0'0,"4"-2"0"0,1 4 0 0,7-4 0 0,-1 5 0 0,4-1 555 0,1-1-260 0,6 3-129 16,0 0-65-16,5 0 212 0,-3 0-142 15,-1 0-68-15,0 0-307 0,1 0 120 16,-4 0 60-16,6 0-213 0,-11 0 131 0,-1 0 72 0,-6 0 34 16,-1 0-658-16,-7 3 322 0</inkml:trace>
  <inkml:trace contextRef="#ctx0" brushRef="#br0" timeOffset="29594.5">19782 5268 835 0,'-15'6'0'16,"8"-1"0"-16,-1-1 0 0,4 1 0 0,-1-2 0 0,4 2 0 0,-1-1 210 0,2 0-92 0,0-1-41 16,3 2 77-16,6-1-59 15,-2 2-20-15,1-1-82 0,-2 2 0 0,1-1 43 0,-2 3 0 0,-3-2-52 16,-2 3 35-16,0-1-9 0,0 3 26 0,0-3-81 15,-5 2 41-15,-6-3 0 16,0 3 49-16,0-3-181 0,-3-4 78 0,3 2 0 0,-3-4-209 0,5-2 111 16,-1 0 64-16,6 0-277 0,0-8 167 0,4-7 82 15</inkml:trace>
  <inkml:trace contextRef="#ctx0" brushRef="#br0" timeOffset="29785.99">19895 5150 1484 0,'7'-2'0'0,"-1"0"0"0,1 2 0 0,-1 0 0 0,0 0 0 0,-2 8 0 0,1 8 0 0,-3 5 540 0,0 5-243 0,1 5-135 16,-2 5-63-16,-1 5 102 0,0 4-83 0,0 4-41 16,0-1 9-16,0-2-4 0,0-5-23 0,0-1 0 15,0-5-208-15,0 2 93 0,-4-2 55 0,0-12-282 16,-5-2 159-16,0-4 80 0,-2-4 41 16,-3-4-405-16,0-2 158 0,-1-7 116 15,2 0 16-15,-1-1-118 0,2-10 100 0,2-8 41 16,1-3 34-16,7-12-356 0</inkml:trace>
  <inkml:trace contextRef="#ctx0" brushRef="#br0" timeOffset="29957.05">20189 5020 1634 0,'11'-5'0'0,"1"3"0"0,-2 0 0 0,-1 2 0 0,0 0 0 0,-4 2 0 0,-3 7 0 0,1 4 282 0,-3 4-123 0,0 4-62 0,-3 1 105 16,-5 1-88-16,-6 1-39 0,1 4 0 0,-2-2-232 15,-1 3 96-15,-1 0 58 0,3-7 14 0,0-3-235 16,5-2 130-16,1-7 65 16,2-1-617-16,1-1 331 0</inkml:trace>
  <inkml:trace contextRef="#ctx0" brushRef="#br0" timeOffset="30106.16">20281 5132 1170 0,'4'-3'0'0,"0"3"0"0,-1 0 0 0,3 0 0 0,-5 0 0 0,1 3 0 0,-2 6 273 0,0 5-118 15,-2 5-60-15,-7 3 251 16,-2 6-159-16,-3 2-76 0,-5 4-38 0,-1 2-56 0,0 3 28 0,0-4-9 16,-2 0 0-16,1-5-318 15,1-2 159-15,2-3 80 0,2-2-237 0,4-9 154 16,7-8 81-16</inkml:trace>
  <inkml:trace contextRef="#ctx0" brushRef="#br0" timeOffset="30268.25">20250 5337 1590 0,'3'0'0'0,"2"0"0"0,-1 0 0 0,1 2 0 0,-1 3 0 0,1 2 0 0,-2 8 0 0,0 4 0 0,-1 5 507 0,-2 3-235 0,0 4-118 0,0 5-59 0,0 3-123 16,-3 3 41-16,-4-5-9 16,0 2 32-16,2-4-402 0,1-3 201 0,-1-3 100 0,-1 1-490 0,5-13 289 0,1-6 147 0,0-4-324 15</inkml:trace>
  <inkml:trace contextRef="#ctx0" brushRef="#br0" timeOffset="30677.76">20667 4954 842 0,'1'0'0'0,"0"0"0"0,-1 0 0 0,3 0 0 0,-3 0 0 0,0 3 353 15,0 0-159-15,0 4-70 0,0 0 128 0,0 0-108 16,0 3-54-16,-4 3-371 0,-2 1 158 0,-1 2 89 15,-1-1 30-15,0 2-260 0,-1-1 140 0,1 1 70 16,-3-2 36-16,2-1-513 0,-4-1 253 0,4-6 120 16,-1-1 75-16,0-1 36 0,0-2 47 0,-1 2 0 15,1-2 0-15,2-3 0 0,0 0 0 16,1 0 297-16,0 3-184 0,1-2-84 16,-1 2-28-16,4 2 217 0,-3 0-119 0,3 2 14 15,2-1-54-15,-1 5 358 0,2-4-195 0,0 2-93 16,0-1-47-1,0-1-60-15,2 3 14 0,7-3 9 0,2-5-308 0,4-1 149 0,1-1 75 0,4 0-356 16,1-3 214 0,3-9 74-16,1-3 4 0,0-1-110 0,1-4 57 0,1 0 60 15,-2-1 31-15,4-1 32 0,-5 3-3 0,-2 1 0 16,-4 4 0-16,-3 2 348 0,-3 3-188 0,0-2-89 16,-7 7 382-16,-3 4-213 0,-2 0-53 0,0 0 180 15,0 8-138 1,-7 5-84-16,-2 2-36 0,-3 3-187 0,1 0 75 0,-2 5 38 0,1-2 8 0,1-1-202 15,-1 1 116-15,0 1 57 0</inkml:trace>
  <inkml:trace contextRef="#ctx0" brushRef="#br0" timeOffset="30826.36">20499 5443 981 0,'-3'0'0'0,"0"0"0"0,1 0 0 0,1 0 0 0,-1 0 0 0,2 0 0 0,0 0 188 16,2-2-77-16,4-1 61 0,9-4-60 0,-1 0-42 15,5-2 0-15,-2 3-361 0,3 0 164 0,-1-1 81 16,-2 3 50-16,-2 2-593 0,-3 0 280 0,-3 2 140 16</inkml:trace>
  <inkml:trace contextRef="#ctx0" brushRef="#br0" timeOffset="31419.29">20616 5496 223 0,'-10'15'0'0,"2"-3"0"0,-2 4 0 0,3-5 0 0,0-2-1 15,2 0 252-15,-1-3-109 0,3 4-53 0,-3-3-18 0,5 0 61 0,0-2-48 0,-1 2-25 16,1-2 1-16,1 1-26 0,-2 1 11 0,1-3-10 15,1 3-59-15,-2-4 30 0,2-2-1 0,0 1 2 32,0-2-9-32,0 0 38 0,0 0-1 0,0-2-39 0,0-9 37 0,6-1-21 15,4-5 15-15,2 0-70 0,1-5 31 0,4-3-9 16,0 2 38-16,5-7-208 0,-2 5 96 0,2-2 45 16,0 2-45-16,0-5 36 0,4 2 25 0,2-3-63 15,-1 0 40-15,-1-1-2 0,1-1-1 0,2 0 107 16,-2 0-39-16,2-4-22 15,-7 7-22-15,-5 2 234 16,0 2-110-16,-5 6-41 0,-1 1-31 0,0 0 309 0,-7 11-156 0,-3 0-44 16,1 5 79-16,-2 2-84 0,0-1-42 0,0 2 154 0,0 0-102 15,0 0-47-15,0 0-24 0,-3 2 57 16,1 5-40-16,-2 1 8 0,2 2-48 0,-1 1 57 16,-1 2-29-16,-1 1 0 0,0 2 54 0,2 4-33 15,-2-3-8-15,2 1-41 0,-2 3 90 16,1-2-45-16,2 1-23 0,-3 3 22 0,4-3-9 0,-1 0-35 15,2 1-1 1,0 1-41-16,0-2-1 0,0 7 52 0,0-4-10 0,2-3-106 0,6 4 53 0,1-2 27 16,0 2-196-16,2 0 98 15,-3-5 52-15,3-2 2 0,-3 2-122 0,1-1 58 16,-1-1 39-16,-5-5-24 0,-3 0 29 0,0-1-9 16,0-2-1-1,-10 0 58-15,-5 3-9 0,-4-7-20 0,-3 2 1 0,-4 0 42 0,-1-3 1 0,-1 0-42 16,-1-1-10-16,5-3 88 15,1 0-36-15,3-3-5 0,4-5 137 0,2-2-68 0,3 1-34 0,6-1 141 16,5 2-89-16,0 2-28 0,0-2-27 0,2 3 196 16,7-2-82-16,6 3-61 15,3-1-26-15,4 5 19 0,1-3-44 0,4 3-37 16,4 0 0-16,3 0 0 0,-1 0 0 0,5 3 0 31,2 2 0-31,3 2 0 0,8 0 0 0,-2 3-504 0,1-4 196 0,-2 2 151 16,2 2 40-16,-3-5-339 15,8 4 201-15,-12-3 114 0</inkml:trace>
  <inkml:trace contextRef="#ctx0" brushRef="#br0" timeOffset="31575.87">22174 5557 3931 0,'-24'-3'0'0,"12"2"0"0,12 1 0 0,17 0 0 0</inkml:trace>
  <inkml:trace contextRef="#ctx0" brushRef="#br0" timeOffset="44223.63">22021 5100 1250 0,'0'0'0'16,"0"0"0"-16,0 2 0 0,0-2 0 0,0 0 190 0,8 0-82 0,8 0-36 15,5 0 1-15,7 0 451 0,10 0-243 0,7 0-114 0,-1-2-70 0,5-2-32 16,-3 0 0-16,3 0-29 0,-3 1-388 0,0 0 203 16,-10 0 88-16,-6 2-646 0,-6-2 349 0,-4 1 176 15,-3-4 87-15</inkml:trace>
  <inkml:trace contextRef="#ctx0" brushRef="#br0" timeOffset="44399.42">22445 4763 1285 0,'-8'-6'0'15,"-1"0"0"1,4 4 0-16,-1 2 0 0,1 0 0 0,1 8 301 0,-3 9-132 0,-2 6-58 0,0 5-41 0,-4 8 440 0,-4 7-236 0,-2 7-119 0,-6 7 1 0,-7 14-51 0,-1-3-39 0,-3 3-211 16,-3-3 91-16,5-3 45 0,1-10 0 0,4-3-486 0,11-19 261 0,5-11 136 15,6-6 66-15,6-9-400 16,1-7 117-16</inkml:trace>
  <inkml:trace contextRef="#ctx0" brushRef="#br0" timeOffset="44669.69">22349 5274 2117 0,'4'7'0'0,"4"1"0"0,-5 3 0 0,-2 2 0 0,1 3 0 0,-2 3 0 0,0 1 0 0,-3 7 0 0,-7-2 300 0,1-2-132 0,0 1-234 15,3-3 51-15,-3-3 26 0,2 3 9 0,1-9-386 16,1-4 201-16,0-2 101 0,0-5 50 0,1-1-290 15,0 0 152-15,2-9 76 16,2-4 39-16,0-3-12 16,0-1-59-16,8 0 36 0,4-2 307 0,1 3-132 0,5 2-69 0,1 0 300 0,2-1-161 0,3 3-96 31,4-5 4-31,-2 8 185 0,0-1-115 0,2 3-57 0,-2-2-30 0,-1 3-197 16,3-1 93-16,-7 4 34 0,-2-1 0 0,-2 4-206 15,-2-3 124-15,-1 3 62 0,-2 0-711 0,-7 0 316 16,0 0 192-16</inkml:trace>
  <inkml:trace contextRef="#ctx0" brushRef="#br0" timeOffset="44878.14">22541 5166 1478 0,'-11'-1'0'0,"4"1"0"0,-1 0 0 0,1 0 0 0,3 0 0 0,0 8 0 0,1 4 0 0,1 2 0 0,0 4 385 0,0 2-175 0,0 2-86 15,2 3-45-15,-4 5 114 16,0-5-82-16,-5 2-38 0,2-1 0 0,1-4 104 0,-2 2-71 15,-1-1-25-15,6-10 185 0,0 1-115 16,0-4-57-16,3 1 50 0,0-4-53 0,0 0-19 0,9-2-49 16,2-4-23-16,5 2 0 0,2-3 0 0,-1 0 0 0,5 0 0 15,-3 0-86-15,0 0 47 16,1 0 38-16,0-3-771 16,-1 1 385-16,7-5 127 0,-4 0-623 0,1-1 423 0</inkml:trace>
  <inkml:trace contextRef="#ctx0" brushRef="#br0" timeOffset="45049.68">23027 5038 1462 0,'-15'0'0'0,"-1"0"0"0,-2 3 0 0,5 5 0 0,-3 4 414 0,4 2-188 0,0 7-96 0,-2 7-37 0,7 2 589 16,0 5-323-16,3 1-161 0,2 4-81 15,2-1-13-15,0 3-25 0,2-13-12 0,11 0-605 0,1-4 285 16,5-4 144-16,-2-4-804 0,3-2 444 0,0-11 227 15,-1-4 113-15</inkml:trace>
  <inkml:trace contextRef="#ctx0" brushRef="#br0" timeOffset="45298.01">23175 5242 1129 0,'-13'5'0'0,"5"2"0"0,-5 4 0 0,4 2 0 0,0 1 0 0,4 6 0 0,2-3 824 0,3 2-394 0,0-1-197 16,7 1-99-16,8-2 205 0,5 1-142 0,2-9-85 31,3-2-268-31,5-5 96 0,-1-2 49 0,1 0-348 0,3-4 205 0,-8-7 91 0,-1-3 48 0,-2-5-208 16,-7 1 120-16,0-3 61 15,-4-1-72-15,-10 0 45 0,-1 1-9 0,0-3 1 0,-10 3 41 16,-7-2 170-16,-2 1-94 0,-3 3-34 16,-3 4 229-16,-2 6-132 0,-1 0-25 0,-3 6 67 15,6 3-44-15,3 0-42 0,2 0 19 0,6 12-430 16,2 2 193-16,5 4 95 0,7 3 44 15,0-2-404-15,15 1 186 0</inkml:trace>
  <inkml:trace contextRef="#ctx0" brushRef="#br0" timeOffset="45445.62">23666 5300 2732 0,'-5'4'0'0,"2"4"0"0,-2 0 0 0,-6 1 0 0,4 2 0 0,-6 3 0 0,1 0 0 0,-1 3 486 16,-3 0-225-16,-3 2 23 0,5-2-128 0,-1-2-144 15,4-1-12-15,1-2-387 0,2-3 137 0,2-1 151 16,5-5 64-16,1-3-1071 0</inkml:trace>
  <inkml:trace contextRef="#ctx0" brushRef="#br0" timeOffset="45707.08">23801 5235 1758 0,'-8'7'0'0,"3"5"0"0,-2 2 0 0,1-1 0 0,4 2 0 0,0 1 473 0,2-3-218 0,0 2-110 0,0 1 281 0,2-4-199 0,11-5-96 0,3 1-48 0,3-4-196 31,1-3 83-31,4-1 28 0,-1-1 1 0,3-13-354 0,-1-3 196 0,-3-2 97 16,1-4 58-16,-7 0-222 0,-3 0 127 0,-7-3-32 16,-3 2 63-16,-3 0-31 0,0-3 23 0,-5 6 249 15,-9 3-104-15,-6 1-52 0,-5 6-26 0,-4 3 282 16,-3 1-152-16,1 7-24 0,2 0-51 0,2 2 71 15,3 7-44-15,4 2-1 0,0 3 9 16,10 0-464 0,8 1 206-16,2-3 103 0,0 2-731 0,8-5 375 0,7 0 188 0</inkml:trace>
  <inkml:trace contextRef="#ctx0" brushRef="#br0" timeOffset="45874.63">24175 5008 1418 0,'10'-1'0'15,"0"-2"0"-15,5 2 0 0,-4 1 0 0,-1 1 204 0,2 12-84 0,-2 2-42 0,1 7 672 0,2 3-348 0,-3 0-188 16,-3 6-89-16,1 4 206 0,-5 1-148 0,-1 0-77 16,-2 8-280-16,0-6 99 0,-6-1 55 0,-11-3 28 15,-5-3-526 1,-8 6 286-16,1-12 129 0,-2-4-292 16,-3-2 215-16,5-8 9 0,2-5 87 0</inkml:trace>
  <inkml:trace contextRef="#ctx0" brushRef="#br0" timeOffset="46289.55">24668 4825 2448 0,'5'7'0'0,"-1"2"0"0,0 3 0 0,-2 2 0 0,-2 7 0 0,-4 2 0 0,-12 5 0 0,-3 4 0 0,-7 0 0 0,-1 6 263 0,-2-6-118 0,2-1-190 15,0 0 40-15,4-4 0 0,9-7 40 0,1-6-157 16,11-7 73-16,2-7 43 0,7 0-1 0,13-7-364 15,5-7 203-15,5-3 110 0,-2 2-204 0,3 0 120 16,0 5 26-16,-1 2 41 0,3 2 345 0,2 4-162 16,-9 2-67-16,1 0 379 15,-2 9-204-15,-5 6-113 0,-5 6-12 0,0 7 243 16,-12 1-153-16,-3 5-73 0,-2 2-37 0,-18 3 36 16,-5-3-35-16,-4 6 8 0,-2-11-147 0,0-2 51 15,-5-3 25-15,1-5 1 0,-5 1-355 0,8-13 186 16,0-3 96-16,5-6-730 0,4-3 349 0,6-11 204 15,1-8 94-15,11-7-363 16,4-2 237-16,1-5 119 0,0 1 58 0,3 3-47 16,2 0 45-16,3 13 35 0,0 3 357 0,-2 4-165 0,3 5-83 0,0 2-41 15,4 4 817-15,-1 1-424 0,7 6-218 16,1 8 853-16,5 4-500 0,5 3-249 16,5 1-166-16,1 0-119 0,5 2 0 0,3-3 0 15,4 3 0-15,2-3-68 0,9-1-151 0,-6-7 123 16,-3-1-440-16,0-3 286 0,-5-2 143 0</inkml:trace>
  <inkml:trace contextRef="#ctx0" brushRef="#br0" timeOffset="46484.03">25187 4836 2601 0,'0'19'0'0,"0"4"0"0,-3 7 0 0,-8 14 0 0,-1 2 0 0,-7 6 0 16,-5 7 0-16,0 6 403 16,-1-1-185-16,-2 2-134 0,6-16-49 0,7-8 0 0,1-7 0 0,5-5-493 15,2-9 247-15,3-1 131 0,1-17 54 0,2-3-1022 0</inkml:trace>
  <inkml:trace contextRef="#ctx0" brushRef="#br0" timeOffset="46593.73">25094 5179 1969 0,'4'-5'0'0,"6"1"0"0,-3 4 0 0,6-3 0 0,1 3 0 0,3 0 0 0,2 3 0 0,6 9 845 16,1 0-409-16,3 1-201 0,1 1-442 0,0 3 121 15,3-1 61-15,0 3 37 0</inkml:trace>
  <inkml:trace contextRef="#ctx0" brushRef="#br0" timeOffset="46769.27">25651 5446 3172 0,'3'0'0'16,"0"0"0"-16,-2 0 0 0,1 0 0 0,-1 0 0 0,1 0 0 0,-1 0 544 0,2 0-329 0,-1 1-215 16,-2-1 0-16,1 0 0 0,0 0 0 15,0 3-1541-15</inkml:trace>
  <inkml:trace contextRef="#ctx0" brushRef="#br0" timeOffset="51941.02">17896 6370 1412 0,'0'-7'0'0,"0"1"0"0,0-1 0 0,0-2 0 0,0 1 0 0,0-3 0 0,0 3 173 0,0-4-69 0,0-2-34 0,0 0 32 16,0-1-37-16,0-1-1 0,0-1-27 0,0-1-36 15,0-2 1-15,0-1 43 0,0 0-53 0,0 3 45 16,-2-1-1-16,-6 1 38 0,0 2 0 0,-3-5-28 16,-1 8-10-16,-1 2 33 0,-2 2 1 15,-1 4-34-15,-3 5 0 0,-1-3 43 0,3 3-42 0,-2 6 0 16,4 9-1-16,1 1 54 15,4 6-27-15,1 7 10 0,6 2 43 0,3 7-39 16,0 3 0-16,1 5-41 0,10 6 39 0,-1 6 9 16,4-4-47-16,-2 5-18 15,2 2 18-15,-1 4-1 0,-2 0 1 0,-1 9-50 0,-5-14 21 0,-3-2-1 16,-2-4 30-16,0-4-100 0,0-3 49 16,-8 1 18-16,-3-17-72 0,-3-7 34 15,0-3 25-15,0-7-6 0,-3-3-227 0,3-11 118 16,-2 0 44-16,1 0-428 0,-1-9 236 0,2-6 117 0,-1-4 51 0,2-4-218 15,0-3 143-15,0-6 71 16,-2-7 36-16</inkml:trace>
  <inkml:trace contextRef="#ctx0" brushRef="#br0" timeOffset="52100.59">17428 6645 2414 0,'-11'-9'0'0,"4"4"0"16,2 1 0-16,3-1 0 0,2 3 0 0,0-2 0 0,2-3 0 0,13 2 0 0,8 0 0 0,5 1 342 0,5-1-152 0,1 0-77 15,5-1 303-15,-3 2-194 0,0 4-93 0,4-2-277 0,-2 2 97 16,-2 0 43-16,3 0 10 0,-8 2-236 16,-3 4 135-16,-1 1 68 0,-4 0 34 0,-3-3-735 15,2 3 280-15,-7-4 225 0</inkml:trace>
  <inkml:trace contextRef="#ctx0" brushRef="#br0" timeOffset="52432.22">18251 6304 895 0,'0'-11'0'0,"-2"5"0"0,-3-4 0 0,2 6 0 0,-3-1 547 0,3 3-255 0,-5-1-128 16,3 3-63-16,-3 0 352 0,2 0-213 0,-4 11-101 16,5 6 70-16,-3 1-85 0,2 9-44 0,-1 3 9 15,3 1 148-15,2 0-100 0,2 5-50 16,0 0 25-16,0 1-87 0,0 4-25 0,8-5 0 0,0 0-1 16,3 0-67-16,3 1 53 0,-3-3 26 15,6 2-558-15,-6-9 260 0,1-6 155 0,2-1-345 0,-1-6 224 16,-1-4 83-16,2 0-403 15,-3-10 273-15,0 0 132 0,2-7 65 0,-1-11-313 0</inkml:trace>
  <inkml:trace contextRef="#ctx0" brushRef="#br0" timeOffset="53119.77">18540 6400 434 0,'0'0'0'0,"-1"-3"0"0,1 1 0 0,-2-1 0 0,0 1 0 0,1 1 0 0,1-1 371 15,-3 1-166-15,3 1-85 0,0 0 128 0,0 1-96 16,0 11-63 0,0 2-26-16,0 4 168 0,0 3-98 0,0 3-48 0,0 7 86 0,0-4-71 0,0 0-32 15,4 2-1-15,1-2-53 16,3 0 22-16,0-1 9 0,1-4-8 0,0-5-77 15,3-3 38-15,0-4 0 0,-1-3-132 0,4-5 94 0,-2-2 34 0,0-2-225 32,2-15 104-32,-2-4 66 0,0-4-1 0,2-3-188 0,-3-1 98 15,-3-1 57-15,1-4 30 0,-1 1-24 0,-3 0 26 16,2 0-9 15,-3 4 36-31,-2 2 21 0,-1 7-21 0,-2 2 0 0,0 8 229 0,0-1-124 0,0 10-48 0,0 1 345 0,-2 0-174 0,-1 12-99 0,0 5-11 16,1 3 283-16,0 6-164 0,2 0-82 15,0 2-42-15,0 2 160 0,0 4-91 0,2-5-60 16,3 1-25-16,0-2 37 16,3 0-36-16,0 0 0 0,0 4-121 0,0-11 43 15,0 3 26-15,1-3-465 0,-1-3 246 0,0-1 123 0,-1 0 68 0,-1-8-750 16,0-2 348-16,0-4 192 16,-3 0 96-16</inkml:trace>
  <inkml:trace contextRef="#ctx0" brushRef="#br0" timeOffset="53989.32">19123 6611 1025 0,'0'0'0'0,"-3"-2"0"16,-1 0 0-16,3 1 0 0,-2-1 0 0,1 1 127 0,2 1-45 0,0 0-23 15,0 0-1-15,-2 6 330 0,2 5-181 0,0 0-86 0,0-1 50 16,0 6-68-16,0 2-34 0,-2 2-51 15,-1 0-10-15,-3 1 28 0,1 2 0 0,-2 0-126 16,-3 4 63-16,-1-2 40 0,-2 0-9 0,1-3-200 16,-2-3 107-16,0-2 61 0,3-5-27 0,0 2-154 15,0-9 60-15,6-3 66 0,2-2-332 0,3-5 190 16,0-11 94-16,2-7-305 0</inkml:trace>
  <inkml:trace contextRef="#ctx0" brushRef="#br0" timeOffset="54269.57">19344 6490 1119 0,'4'0'0'0,"-3"0"0"0,3 3 0 0,-2-3 0 0,0 4 0 0,-1 3 0 0,1 3 536 0,-1 4-250 15,-1 3-117-15,0 4-70 0,0 3 241 0,0 0-153 0,2 2-75 16,0-1-38-16,5 4 41 16,1-10-44-16,5-2 1 0,-2-2-73 0,6-3 0 0,0-7 37 0,3-3-115 15,-1-2 54-15,0-7 29 16,2-10 1-16,-2-3-219 0,1-6 133 0,-4 0 15 15,-5-2 43-15,-3 2-181 0,-5 0 94 0,1-1 10 16,-2-2 27-16,-2 4 104 0,-6 2-33 16,-5 2 0-16,-5 0 48 0,-4 7-40 0,-3-3-10 0,-2 7 205 15,3 8-107-15,-3 0-33 16,0 2-34-16,1 0 38 0,1 0-23 0,6 7 11 0,3 5 0 0,3 0-345 16,5-2 152-16,4 4 75 0,2-3 41 0,0 0-702 15,11-3 346-15</inkml:trace>
  <inkml:trace contextRef="#ctx0" brushRef="#br0" timeOffset="54464.58">19834 6252 1464 0,'0'0'0'0,"0"-2"0"0,0 1 0 16,1 1 0-16,4 0 0 0,2 0 874 0,1 3-410 0,4 11-218 0,1 2-106 0,2 6 521 0,0 8-579 0,-3 6-82 0,2 7 0 0,-7 3 0 0,-4 7 0 0,-3 5 0 0,0 1 0 0,-15 3 0 0,-5 4 0 0,-4-8 0 0,-6-3 0 0,-3-1 0 16,-1-3 0-16,-7 5-366 0,2-16-48 0,1-1 63 15</inkml:trace>
  <inkml:trace contextRef="#ctx0" brushRef="#br0" timeOffset="56998.98">20325 6449 1260 0,'0'0'0'0,"-1"-1"0"0,-1-2 0 0,-2 0 0 0,3 2 0 0,1 0 428 16,0-1-194-16,0 2-99 0,1 0-48 0,11-1 353 16,2 1-206-16,4-3-98 0,-1 3-38 15,3-1-30-15,1-1 0 0,2-1-184 0,-1 3 71 0,-1-5 41 16,-1 4 0 0,-1-4-593-16,-2 4 318 0,1 1 167 0</inkml:trace>
  <inkml:trace contextRef="#ctx0" brushRef="#br0" timeOffset="57166.53">20342 6736 1995 0,'-7'0'0'0,"1"0"0"16,1 2 0-16,-1-2 0 0,5 0 0 0,1 2 0 0,0-2 0 0,3 0 0 0,12 0 243 0,5 0-95 15,4 0-364-15,3 0 126 0,2 0 63 0,2-2 32 0,-1 0-292 0,7-1 162 0,-5-1 71 16,0 3 40-1</inkml:trace>
  <inkml:trace contextRef="#ctx0" brushRef="#br0" timeOffset="57574.74">21230 6246 1910 0,'13'-35'-1'0,"-6"9"0"0,-1 2 1 0,-1 5 0 0,-4 0 0 0,-1 5 0 0,0 1 0 0,-4 6 0 0,-7 4 265 0,-3 1-114 0,-3 2-56 0,-5 2 67 15,-4 8-52-15,3 7-42 0,0 3 1 0,0 1-5 16,0 1 1-16,4 4-28 0,-2 1 2 0,9-4-2 16,2 2 1-16,6-4-1 0,2 2-66 0,2 1 43 15,0-6-9-15,2-2-46 0,3-2 39 0,7 2 1 32,-1-3 10-32,-1 2 51 0,0-4-50 0,0-2 12 0,-2 4-18 0,-1-2 80 15,-4 1-38-15,1 6 4 0,-3-4-36 0,-1 2 212 16,0 1-86-16,0 3-51 0,0-1-3 0,0 8-86 15,0-6 0-15,-1 4 0 0,0 0 0 0,1 1 0 16,0 0 0-16,0 5 0 0,0-4 0 0,1 0 0 16,6 0 0-16,1-1 0 0,1 3 0 0,-1 4 0 15,-1-5-59-15,0 0 11 0,-2 0-5 0,-1 3 25 16,-2 0 34-16,-1 7-3 0,-1-6-62 0,0 4 297 16,-1 0-238-16,-8 1 0 0,0 2 0 15,0 4 0-15,1-6 0 0,0-3 0 16,3 2 0-16,0-2 0 0,1 1 0 0,3 5 0 15,1-11 0-15,0-3 0 0,0 3 0 0,1-1 0 16,5-3-209-16,2 4-278 16,-3-5 232-16,3-2-774 0</inkml:trace>
  <inkml:trace contextRef="#ctx0" brushRef="#br0" timeOffset="59583.65">24083 7318 1227 0,'0'-1'0'0,"0"0"0"0,0 1 0 0,3 0 0 0,-3 0 0 0,3 11 0 0,-2 9 0 0,1 4 0 0,-1 8 129 0,3 6-46 16,-1 3 143-16,3 5-85 0,0-4-56 0,2-1-24 16,1-6 40-16,0-2-31 0,4-6-1 15,1-4-22-15,-2-8-42 0,4-7 33 0,1-7-1 16,1-1 1-16,2-4-47 15,3-13 10-15,-3-7 36 0,1-7-39 0,2-3 0 0,-2-5 40 0,-3-1-169 16,4-5 84-16,-9 4 12 16,3 2 25-16,-5 0-78 0,-2 4 45 0,-1 5 11 0,-3 1-1 15,-3 14 144-15,-2 6-57 0,0 6-14 0,0 3-44 16,-5 0 269-16,-1 8-121 0,0 12-55 0,-1 5 99 16,3 4-71-16,-1 2-40 0,3 4-3 15,2 2 9-15,0-6-46 0,0 4 0 0,0-5-47 16,5 0 24-16,3 0 0 0,1 2 32 15,2-7-281-15,2-5 136 0,-1-2 64 0,1-1 35 0,-1-4-522 16,1 0 251-16,-2-7 86 16,-1-4-366-16,0-2 257 0,-3 0 128 0,1 0-159 0</inkml:trace>
  <inkml:trace contextRef="#ctx0" brushRef="#br0" timeOffset="59741.23">24651 7445 730 0,'0'0'0'0,"0"-2"0"0,-1 1 0 0,-1 0 375 0,1-1-169 0,1-1-75 16,0 2-51-16,0 1 470 0,7 0-256 0,7 0-128 16,2 0-65-16,6 0 37 15,0 0-55-15,0 0 0 0,3 0-525 0,-1 0 240 16,3 0 119-16,1 1-754 0,-6 4 417 0</inkml:trace>
  <inkml:trace contextRef="#ctx0" brushRef="#br0" timeOffset="59902.8">24770 7590 1487 0,'-18'2'0'0,"3"1"0"0,0 1 0 15,4-1 0-15,1 0 0 0,0 0 0 0,6 0 0 0,4 0 691 0,0-3-327 0,2 4-164 16,12-2-81-16,3-2 62 0,6 0-77 0,2 0-33 16,2 0-425-16,1 0 195 0,1 2 98 0,1-2-640 15,-2 0 361-15,-3 1 186 0,1-1 92 0,1 0-597 16</inkml:trace>
  <inkml:trace contextRef="#ctx0" brushRef="#br0" timeOffset="60156.12">25200 7536 1794 0,'-2'0'0'0,"-2"0"0"0,0 0 0 0,1 0 0 0,-3 0 0 0,1 3 0 0,2 4 0 0,0 0 370 16,3 5-167-16,0 1-82 0,0 3-33 0,0-2 292 15,4 3-171-15,9-2-86 0,0-1-16 0,4 2-35 16,2-4 9-16,1-1-152 0,0-7 54 0,1-1 27 15,2-3 0-15,-1 0-67 0,0 0 57 0,-3-10 13 16,0-3 1-16,-4-7-71 0,-2-1 28 0,-5-4 22 16,-2-3-24-16,-4 2 2 0,-2-1-14 15,0-2 1-15,-9 3-9 0,-8 0 43 16,-2 0-6-16,-3 9-38 0,-3 6 1 0,-2 5 40 16,1 3 0-16,3 3-239 15,-5 0 101-15,7 9 65 0,5 7 20 0,1 2-418 0,6 5 222 0,4 3 112 16,2-2-283-16</inkml:trace>
  <inkml:trace contextRef="#ctx0" brushRef="#br0" timeOffset="60519.17">23720 7718 2078 0,'0'-7'0'0,"1"-1"0"0,5 2 0 0,-3 3 0 0,2 2 0 0,-3-2 0 0,3 3 0 0,-4 0 316 0,1 4-144 0,-2 6-15 32,0 4-59-32,-2 6-31 0,-6 2 9 0,-3 1-264 0,-1 5 113 0,-3 0 56 15,2-2 28-15,-1 4-755 0</inkml:trace>
  <inkml:trace contextRef="#ctx0" brushRef="#br0" timeOffset="61291.11">22194 7475 1090 0,'-3'-7'0'0,"0"3"0"0,0-2 0 0,1 1 0 0,-1 1 0 0,0 2 0 0,-3 0 181 0,3 2-73 0,-2 0-36 0,0 4 202 0,-1 8-109 0,-2 9-70 15,5 1-29-15,0 6 251 16,2 4-141-16,1 0-70 0,0 3-26 0,0-3 124 16,6-1-84-16,8 0-42 0,2-3 30 0,4-2-35 15,1 2 8-15,3-11-45 0,-4-2-38 0,2-5 38 16,3-6 0-16,-5-3-67 15,4-1 43-15,-6-1-9 0,-2-12 33 0,-1-7-129 0,-5-3 65 0,-2-3 22 16,1-3 9-16,-8-1-178 0,-1 1 91 0,0 0 20 16,-1 0-18-16,-11 3 24 0,2-3-4 0,-4 5 66 15,-6 2-26-15,-2 5-16 0,-3 5 12 16,0 3 46-16,-7 1-7 0,2 8-38 16,1 0 1-16,0 6-65 15,-2 9 32-15,4 5 8 0,-1-3 22 0,8 4-261 16,6 0 126-16,2 0 63 0,5 0-455 0,6-1 259 15,-1 1 120-15</inkml:trace>
  <inkml:trace contextRef="#ctx0" brushRef="#br0" timeOffset="62083.99">15393 13296 652 0,'-25'-4'0'0,"-6"-5"0"0,8 6 0 0,2 1 0 0,1 0 0 0,3 1 129 0,3-2-46 0,0 2-15 0,12-1 248 0,-2 2-140 0,4 0-70 15,0 0-34-15,12 0 187 0,10 0-116 0,5 0-53 16,7 0-27-16,5 3 181 16,4 0-104-16,9 0-43 0,-2-1 269 0,3-2-165 15,5 0-82-15,1 0 108 0,3 0-95 0,11 0-39 0,-6 0-33 0,3 0-51 16,5 0 1-16,-3-2 26 16,-2 0 0-16,5 2-132 31,-21 0 61-31,-9 0 36 15,-5 0-1-15,-11 0-67 0,-6 0 52 0,1 0 6 0,-18 0-25 0,-4 2-9 0,-2-2 25 0,0 0 22 0,-4 0-7 0,-2 0-27 0,0 0 22 0,-5 0 118 16,3-2-54-16,0-3-20 0,-1-3 1 16,3-1-793-16,3 3 371 0,1-1 168 0</inkml:trace>
  <inkml:trace contextRef="#ctx0" brushRef="#br0" timeOffset="63187.24">23827 6461 1125 0,'0'0'0'0,"-1"0"0"0,-1 0 0 0,0 0 0 0,1 0 0 0,-1 0 0 0,2 0 0 0,0 0 288 15,-1 0-126-15,1 3-53 0,-3 5-41 0,0 1-40 0,1 3 9 0,-1-1-1 16,0 2-167-16,-2-1 93 0,-1 3 32 0,1-3-372 15,-1 0 195-15,0-2 97 0,3-1 49 0,0-3-212 16</inkml:trace>
  <inkml:trace contextRef="#ctx0" brushRef="#br0" timeOffset="63531.42">24129 6145 1286 0,'0'9'0'0,"-7"1"0"0,2 5 0 0,0 4 0 16,-1 3 0-16,0 4 0 0,3 2 538 0,-2 7-242 0,3-6-134 0,2 0 39 0,0-1-83 0,0-2-40 0,8-6-1 0,5 2-66 0,2-10-10 0,4-5 35 0,1-3 1 0,2-4-207 0,1 0 113 0,-1-5 42 0,-1-13 25 0,1-4-225 0,-5-3 121 0,2-2 65 0,-2-5-240 0,-2 1 129 15,-7 0-2-15,1-3 129 0,-2 2-24 16,0 1 1-16,-1-4-10 15,-2 9 192-15,-2 2-91 0,-1 5-46 16,-1 4-11 0,0 6 167-16,0-1-69 0,0 7-52 0,-1 3 273 0,-1 3-145 0,-2 12-40 0,1 6-48 0,2 5 54 15,-1 4-56-15,2 2-22 0,0 1 7 0,0 2-1 0,0 1-29 16,0 2 9 0,3-7-181-16,4 1 87 0,-4-4 42 0,7 0 0 0,-3-3-142 0,2 2 85 15,0-10 43-15,-1-3-19 0,3-8-660 0,1-3 309 0,0-3 177 16</inkml:trace>
  <inkml:trace contextRef="#ctx0" brushRef="#br0" timeOffset="63683.02">24657 6135 1824 0,'0'-7'0'0,"0"4"0"0,0 0 0 0,0 0 0 0,6 0 0 0,5 0 0 0,6-1 0 0,5 0 528 15,8 1-246-15,6 0-122 0,8-2-62 0,6 0-135 16,-2 0 32-16,-4 2 1 0,4 1-260 0,-7 1 151 15,-7-2 74-15,1 3 48 16</inkml:trace>
  <inkml:trace contextRef="#ctx0" brushRef="#br0" timeOffset="63862.16">24745 6285 2024 0,'-36'6'0'0,"11"0"0"0,8 1 0 0,3-2 0 0,9-4 0 0,4 4 0 0,1-4 0 0,0 1 0 0,11 1 640 0,14-3-302 0,4 0-151 15,4 0-75-15,6 0 150 0,-2 0-117 0,-1 0-54 32,0 0-479-32,-4 0 212 0,0-3 107 0,2 1 62 0,-9 2-331 0,-3 0 188 15,-3 0 93-15,-4 0-758 16,-5 0 398-16,2 0 140 0,-11 0 126 0</inkml:trace>
  <inkml:trace contextRef="#ctx0" brushRef="#br0" timeOffset="64027.23">25021 5936 1324 0,'0'-4'0'0,"-2"1"0"0,-2 1 0 0,-1 0 0 0,-3 2 0 0,-1 2 0 0,-2 10 572 0,1 10-267 0,-4 6-135 15,-3 5 311-15,-1 9-222 0,-7 7-102 0,1 1-65 0,2 4-81 16,0 3 26-16,0-5 0 0,9-4-181 16,-3 0 99-16,12-16 37 0,4-6-1 0,0-9-594 15,4-7 320-15,15-6 160 16,6-4 89-16</inkml:trace>
  <inkml:trace contextRef="#ctx0" brushRef="#br0" timeOffset="64282.55">25191 6202 1700 0,'2'0'0'0,"-1"0"0"0,2 1 0 0,-2 4 0 0,1 2 0 0,1 2 0 0,2 4 381 16,4 4-163-16,-1 2-95 0,3 0 377 0,2 3-232 15,5-2-115-15,2-1 17 0,5 2-57 0,0-6-43 16,2-5 0-16,3-5-94 0,-2-5 30 0,4 0 1 15,0 0 38-15,-8-12-202 0,-2-6 96 0,-2-3 49 16,-7-3-176-16,-4-1 112 16,0-4 32-16,-9 4 32 0,0-1-137 0,-6 0 68 15,-10 2-12-15,-5-1 101 16,-2 6-56-16,-8 5 12 0,-1 7-3 0,-4 3 46 0,1 4-14 0,2 0-8 16,5 0 13-16,3 8-7 15,6 7 8-15,2-3-17 0,5 5-384 0,1 0 175 0,11 4 95 16,0-1 47-16</inkml:trace>
  <inkml:trace contextRef="#ctx0" brushRef="#br0" timeOffset="65151.01">22244 6133 1131 0,'-6'-10'0'16,"-2"3"0"-16,1 0 0 0,2 2 0 0,-2 0 0 0,-3 2 0 0,5 3 261 0,-3 3-113 0,0 11 276 0,1 5-194 0,-2 6-88 15,6 6-58-15,0 5 192 0,3 3-120 0,0 2-61 16,3-3-29-16,10 4 360 0,9-9-200 0,3-1-95 16,7-6-48-16,4-5-31 0,5-9-52 0,2 0 0 15,-3-12 0-15,0 0 0 0,0-13 0 0,-3-12 0 16,-5-5 0-16,1-6 0 15,-15 1 0-15,-8-5 0 0,-1 1-51 0,-8-2 32 0,-1 2-30 0,-1-5-21 16,-16 8-11 0,-8-1 34-1,-6 3-38-15,-5 4 68 0,-9-2-46 0,3 15 30 16,-5 6-29-16,-1 8 27 0,-2 3-2 0,3 0-40 0,-4 3-9 0,15 16 51 0,5 2 7 0,10 3-252 16,7 2 123-16,8-1 60 0,2 7 22 0,4-3-221 15,10-1 131 1,11 0 64-16</inkml:trace>
  <inkml:trace contextRef="#ctx0" brushRef="#br0" timeOffset="69077.62">27738 6275 965 0,'0'-5'0'0,"0"1"0"0,0-3 0 0,0 0 0 0,0-1 0 0,0-1 0 0,0 1 222 0,0-3-92 0,0-3-35 16,0-2-11-16,0 0-7 0,0-2 1 0,0-1-40 31,0-1-24-31,0-6 9 0,0 6 15 0,0-2-36 0,-2-2 0 0,-2 1 36 0,-3 3 1 0,2-7 12 16,-2 7-12-16,-2 1 0 16,0 0-1-16,-2 5 53 0,3 1-27 0,-5-1 0 15,4 7 32-15,-1 3-28 0,2 2 0 0,-1 2-30 0,0 0 48 0,-2 0 10 16,5 8-58-16,-3 7 32 15,2 9-1-15,-2 0-31 0,2 5 1 0,0 7 113 16,1-2-61-16,2 5-26 0,2 2-1 0,1 2 104 16,1 4-65-16,0 8-23 15,0-6-9-15,0 4 22 0,1 1-26 0,5 1-27 0,0 0-40 0,0 3 0 16,-2-10 0-16,3-4 0 0,-2 0 0 0,-4-5 0 16,1-3 0-16,-2 5-53 0,0-14 14 15,0-1 12-15,0-5 27 0,-8-5-170 16,-3 0 87-1,-1-3 14-15,0-6 32 0,-3-7-252 0,-3 0 130 0,3 0 44 0,-1 0-101 0,-3 0 79 16,2-12 55-16,1-1-422 0,1-6 233 0,-1-3 116 16,4-5 58-16</inkml:trace>
  <inkml:trace contextRef="#ctx0" brushRef="#br0" timeOffset="69255.28">27222 6379 1011 0,'-10'0'0'0,"2"-2"0"0,6 0 0 0,1 1 0 0,1 1 0 0,0 0 641 0,7 0-292 16,13 0-159-16,7 0 501 0,3 0-327 0,8 1-162 0,1-1-82 16,8 0 96-16,-6 0-93 0,5 0-99 0,0 0-35 15,-1 0-4-15,-2 0 27 0,4 0 2 0,-12 0-490 16,-7 0 253-16,0 0 131 16,-8 0 66-16,-3 0-829 0,1 4 427 0,-11 1 97 0</inkml:trace>
  <inkml:trace contextRef="#ctx0" brushRef="#br0" timeOffset="70181.55">27891 6611 1338 0,'-3'0'0'0,"-1"-2"0"0,-1-1 0 0,2 1 0 0,1 1 0 0,2 1 0 0,-2 0 0 0,1 0 0 0,1 4 189 16,-2 9-65-16,2 2-48 0,0 3 86 0,0 8-62 15,0-1-31-15,0 5 154 0,0-2-98 0,2 3-43 0,1-1 0 0,6-1 23 16,-1-4-33-16,0 4 9 16,1-11-43-16,3-2-11 0,-1-3 11 0,2-8 0 15,1-1-70-15,-1-4 44 0,5 0-9 0,-1-15 35 0,-1-8-70 16,1-6 36-1,-4-2-1-15,4-4-252 0,-3 4 130 0,-2-5 38 0,-3 4 43 0,-1 4-157 16,-1 1 88-16,-2 1 8 0,-1 8 38 0,-1 7 162 16,-3 2-68-16,0 5-47 0,0 3 343 0,0 1-171 15,0 1-84 1,-5 16-27 15,2 3 298-31,0 4-140 0,3 3-86 0,0 2 72 16,0-1-82-16,0 2-35 0,0-2 0 0,2-2-4 0,2 1-70 0,4 0 0 15,0-6 0-15,0 2-167 0,2-4 40 0,0-5 83 0,-1-2-769 0,3 1 374 0,-1-6 215 0,1-6 42 0</inkml:trace>
  <inkml:trace contextRef="#ctx0" brushRef="#br0" timeOffset="71281.28">28585 6154 1068 0,'-4'0'0'0,"-2"0"0"0,-1 0 0 0,1 3 0 16,0 7 0-16,-4 8 0 0,2 5 0 0,-1 8 194 16,0 8-78-16,-4 7-38 0,6 3 0 0,-5 6 220 0,7-11-135 0,2-1-61 15,3-2 42-15,0-7-53 0,0-2-26 0,2 1 11 0,4-11-181 16,9-5 73-16,-2-5 35 0,3-2-301 16,0-3 169-16,4-1 94 0,-2-6 32 0,1 0-255 0,3-2 81 15,1-12 88-15,-3-5-44 0,3-7-346 0,-4-1 225 16</inkml:trace>
  <inkml:trace contextRef="#ctx0" brushRef="#br0" timeOffset="71547.58">28775 6328 726 0,'-4'-6'0'0,"-7"5"0"0,2 1 0 0,0 0 0 0,-2 0 172 0,2 12-70 0,2 3-32 0,1 3 349 0,0 0-190 16,2 2-95-16,2 4-38 0,2-4 157 0,0 1-107 15,0-4-54-15,6 2-78 16,5-1 9-16,0-7 17 0,1 0-1 0,2-7-174 0,1 0 88 0,-1-4 42 15,3 0 11-15,-4 0-64 0,1-8 48 0,-5-5 1 16,1-2-139-16,-2 2 82 0,-2-5-15 0,-2 2 39 16,-2 0-11-16,-2-1-1 15,0-4-4-15,0 4 90 0,-2-5-37 0,-7 4 6 0,2 0-21 0,-4 3 30 16,3-1 10-16,-5 4-36 16,2-1 18-16,-2 6-52 0,2 3 54 0,1 3-13 0,-2 1-127 0,2 0 60 15,1 0 22-15,1 10 5 0,4 5-267 16,1 1 139-1,3-1 68-15,0 2-261 0</inkml:trace>
  <inkml:trace contextRef="#ctx0" brushRef="#br0" timeOffset="71704.16">29046 6454 771 0,'0'3'0'0,"0"-1"0"0,0 3 0 0,-2 0 0 0,2-2 0 0,-2 5 535 15,1-2-247-15,-3 1-125 0,0 4-52 0,0 0 166 0,1-1-118 16,-1 3-60-16,-1 1-51 0,1 0-9 15,-3 2 10-15,1-2-293 0,2-1 141 0,-2 0 71 16,1 1 36-16,0-3-564 0,2-1 286 0,-3-4 145 16,5-1 72-16</inkml:trace>
  <inkml:trace contextRef="#ctx0" brushRef="#br0" timeOffset="71977.42">29175 6363 1635 0,'0'7'0'0,"0"0"0"0,0 3 0 0,0 2 0 0,-2 2 0 0,1 4 0 0,1 3 285 0,0-3-129 0,0-2 21 16,0 2-69-16,0-2-34 15,3-2-1-15,4 1-84 0,3-6 20 0,0-4 0 0,2-2 29 16,2-3-268-16,-3 0 135 0,5-2 76 0,-3-9 25 16,-1-4-225-16,-4-6 129 0,-1 4-3 0,-3-8 0 15,1 2-1-15,-5-1 38 0,0-3 102 16,0 3-40-16,-9 0-19 0,1 0-26 0,-5-1 92 15,1 8-38-15,-1 0-10 0,-4 4 0 0,0 2 95 16,1 2-53-16,-3 1 6 0,6 5-1 0,-1 3-83 16,2 0 0-16,5 0 61 0,0 3-384 0,4 7 169 15,3 1 89-15,0 0-403 0,10 2 230 0</inkml:trace>
  <inkml:trace contextRef="#ctx0" brushRef="#br0" timeOffset="72186.87">29407 6181 1215 0,'1'-7'0'0,"0"0"0"0,1-3 0 0,-1 7 0 0,5 1 0 0,0 0 0 0,2 2 0 0,1 0 551 0,4 7-246 0,-2 7-138 0,3 6-64 0,-3 5 311 0,3 3-187 0,-3 5-94 0,-2 5 93 0,-4 0-99 0,-1 2-43 0,-2 5-99 16,-2 1 27-16,-2 4 0 0,-12 6 37 15,-2-6-243-15,-4 1 116 16,-4-4 58-16,0-3 30 0,-4-3-144 0,-4 1 85 0,6-17 37 15,-2-6-567-15,2-8 275 0,4-7 107 0,2-4 79 16,-2 0-470-16</inkml:trace>
  <inkml:trace contextRef="#ctx0" brushRef="#br0" timeOffset="72397.89">29676 6389 1707 0,'0'-2'0'0,"0"-3"0"0,0 0 0 0,0 2 0 15,0-1 0-15,0 0 0 0,6 1 569 0,6 2-265 0,0-4-134 0,4 4-65 16,0-2 122-16,3 3-85 0,1-3-57 0,4 3-294 0,-2 0 123 0,1 0 62 16,0 0 31-16,4 0-644 15,-8 0 333-15,0 0 171 0,-3 6 85 0</inkml:trace>
  <inkml:trace contextRef="#ctx0" brushRef="#br0" timeOffset="72561.67">29758 6523 1211 0,'-11'0'0'0,"-3"0"0"0,8 0 0 0,-5 2 0 0,9 2 405 0,2 1-184 0,0-1-91 0,0 3 467 0,4 0-279 0,9-1-131 0,4-1-79 0,5 2 43 0,-2-2-56 0,3-1-29 0,3 2 10 0,-3-3-519 0,-1-1 240 0,2 1 121 15,2 0-631-15,-1-3 360 16,0 1 181-16,0-1 88 0,0 0-349 0</inkml:trace>
  <inkml:trace contextRef="#ctx0" brushRef="#br0" timeOffset="72853.61">30305 6322 1193 0,'0'0'0'0,"-2"0"0"0,-3-1 0 0,0 1 0 0,-1 0 0 0,1 0 0 0,-5 5 347 0,7 7-160 0,0 3-74 0,-1 2 412 15,4 3-244-15,0 3-122 0,0 4-51 0,2-1 174 16,5 1-122-16,9 0-61 0,2-2-82 0,3-2 21 16,5-1 9-16,1-8-9 15,2-4-122 1,3-7 60-16,1-3 31 0,0 0-67 0,3-5 58 0,-5-11 15 0,-6-7 0 0,1-4-219 0,-7-2 114 0,-6-2-2 16,-1-3 50-16,-11-1-150 15,-1 2 84-15,-3-1 12 0,-13-2 19 0,-10 0 42 16,-5 1-11-16,-7 8 11 0,-5 9 212 0,-4 5-103 15,0 7-53-15,1 5 181 0,-4 1-113 16,10 7-31-16,5 11-34 0,3 8 254 0,9 2-126 0,1 6-20 16,13-4-39-16,9 5-286 0,0 1 116 0,6 0 58 15,10 0-1072 1</inkml:trace>
  <inkml:trace contextRef="#ctx0" brushRef="#br0" timeOffset="73879.37">30842 6647 1318 0,'-10'2'0'0,"0"-1"0"16,1 2 0-16,3 5 0 0,2-2 0 0,-1 2 0 0,5-1 0 0,0 3 0 0,0 0 189 0,0 1-74 0,0 0-36 0,0 3 60 0,0 0-53 15,0 2 0-15,0 0-291 16,0 0 123-16,-1 1 63 0,-5 2 40 0,3-6-277 0,1 1 140 16,-1-4 69-16</inkml:trace>
  <inkml:trace contextRef="#ctx0" brushRef="#br0" timeOffset="74296.14">31406 6246 802 0,'2'-24'0'0,"4"5"0"0,-1 4 0 0,2-5 0 0,6 1 0 0,-2-5 46 0,-1-2 5 15,1 2-35-15,-2 3 188 0,0-3-81 0,-2 1-42 16,-5-1 1-16,3-3 14 0,-5 7-10 0,0 1-45 16,0 2 44-16,-5 3 0 15,-4 2-44-15,-3 0 9 78,-2 11 79-78,2-1-44 0,0 2 0 0,-3 0 15 0,3 3-29 0,-1 9 10 0,2 2-40 0,2 6 69 0,-2 4-34 0,4 5-1 0,-1 5-34 0,-1 5 96 0,1 2-54 0,1 3 1 0,2 1 97 0,1 6-70 0,1 1-35 0,-4 5 10 0,4-6-85 0,2 2-1 0,0 3 41 0,-1-3-263 16,1 0 131-16,-1 4 76 0,1-13 23 0,-3-6-310 16,0-1 157-16,-1-8 41 0,-1 3 52 0,0-14-311 15,-1-6 161-15,1-6 81 0,-3-4-102 0,1-2 92 16,-2 0 34-16,3 0 11 0,-1-6-285 0,1-7 165 15</inkml:trace>
  <inkml:trace contextRef="#ctx0" brushRef="#br0" timeOffset="74479.66">31061 6440 2056 0,'-7'-9'0'0,"1"1"0"0,6 7 0 0,1 0 0 0,9-3 0 0,7 3 0 0,2 1 0 0,3-3 0 0,1 1 687 0,3 2-323 0,-2-2-161 15,5 0 7-15,-1 2-85 0,5-3-32 0,-6 3-9 16,2 0-187-16,-2 0 73 0,1 0 35 0,-5 0-586 16,2 0 321-16,-6 3 146 0,-1 1 77 0,-4 1-807 15,-1-4 412-15,-2 5 145 0</inkml:trace>
  <inkml:trace contextRef="#ctx0" brushRef="#br0" timeOffset="75093.02">31561 6617 542 0,'-2'-5'0'0,"-1"2"0"0,1 0 0 0,1 0 0 0,-1 0 124 0,1 0-36 0,1 2-9 16,0 0 199 0,0 1-118-16,0 0-60 0,0 0-29 0,0 1 186 0,0 7-113 0,1 4-51 0,1 1 124 15,1 3-88-15,0 2-43 0,0 4 9 0,2-1-10 16,-2 3 0-16,0 3-43 0,-3-3-1 15,4 0 32-15,-3 3-21 0,3-5-11 0,-2-1 0 16,2-1 9-16,-2-4-9 0,1-3 1 0,-2 1 52 0,2-7-52 16,0-4-1-16,3-3 0 0,-1-1 69 0,5-14-35 15,0-6 11-15,4-6-111 16,1-4 33-16,0-5 0 0,2-3 33 0,3 1-92 16,-1 0 54-16,-1 3 9 0,-2 4-1 15,2 1-24-15,-4 3 13 0,-2 6 1 0,0-3-55 0,-7 13 22 16,2 3-1-1,-6 5 7-15,1 2-93 0,-2 1 59 16,0 0 9-16,0 0-277 0,0 3 150 0,0 3 64 0,0 2 41 0,0-2-377 16,0 1 194-16,0 1 112 0,0-1 52 0,0 0-179 0,0 0 115 0,0-2 57 15</inkml:trace>
  <inkml:trace contextRef="#ctx0" brushRef="#br0" timeOffset="75471.23">32197 6111 1327 0,'-13'-15'0'0,"4"10"0"0,4 1 0 0,1 3 0 0,-1 1 0 0,-1 0 0 0,-1 3 270 16,2 10-119-16,-2 4-55 0,0 4-28 0,-1 2 285 15,1 5-157-15,0 5-66 0,2 0 89 0,-1 1-89 16,1-3-45-16,4 6 1 0,-2 1-85 0,3-7 40 15,0 2 1-15,0-4-143 0,0-2 71 0,3 1 36 16,4 0 10-16,5-11-329 0,0-3 177 0,1-4 65 16,3-2-553-16,2-4 260 15,2-1 155-15,0-3 72 0,-2 0-388 0</inkml:trace>
  <inkml:trace contextRef="#ctx0" brushRef="#br0" timeOffset="75772.25">32404 6249 1182 0,'-16'0'0'0,"5"0"0"0,-1 1 0 15,5 6 0-15,2 6 0 0,0 2 0 0,-3 4 0 0,6-2 237 0,2 4-98 0,0 0-50 16,0 2 138-16,0 0-93 0,0-1-36 0,2-5-11 16,8-1-89-16,-2 0 43 0,1-8-1 0,3 1-75 15,1-1 48-15,-1-6-10 0,3-2 38 0,2 0-122 16,-3-7 62-16,0-5 29 0,2-4 11 0,-3 1-72 15,0-5 6-15,-6-1 32 16,2-2-101-16,0 0 56 31,-7-2 9-15,0-2 0-16,-1 2-3 0,-1-1 0 0,0 2 24 0,-4-3 6 0,-6 7 41 0,-1 2 0 0,-7 3-40 0,2 6 37 16,-1 1 2-16,-2 4-35 0,2 4 11 0,4 0-45 0,-2 10 6 0,3 6 34 0,2 4-248 0,-1 3 111 15,7 1 57-15,3 2 33 0,1 1-315 0</inkml:trace>
  <inkml:trace contextRef="#ctx0" brushRef="#br0" timeOffset="75951.3">32595 6463 1234 0,'5'1'0'0,"-2"-1"0"0,0 2 0 0,-1 1 0 0,1-2 0 0,0 1 0 0,3 0 0 0,-3 0 380 0,-2 4-170 0,3 0-75 15,-4 2-52 1,0 1 76-16,0 1-59 0,0 4-29 0,-2 2-65 0,-4 2 45 0,-4 0-11 0,1 0 1 15,-1 0-289-15,2 0 144 0,-1-3 73 16,2 0-501-16,2-3 272 16,-2-4 88-16,6-2 84 0,1-6-402 0</inkml:trace>
  <inkml:trace contextRef="#ctx0" brushRef="#br0" timeOffset="76229.56">32818 6316 1351 0,'-14'5'0'0,"5"-2"0"0,1 4 0 0,2 4 0 0,2 0 0 0,1 6 0 0,-4 2 0 0,6-1 242 16,-1 3-100-16,2-4-51 0,0 2 110 0,0-2-79 16,3-1-31-16,7-5 48 0,-1-2-50 0,5-3 1 15,2-4-49-15,1-2-67 16,2 0 43-16,-2-2-9 0,-2-9 32 0,2-1-138 16,-3-4 70-16,-2 1 34 15,-2-5-112-15,-3-1 56 0,-2 4 43 0,-2-5-27 0,-2 0-45 0,-1 1 8 16,0-4 34-16,-7 8-62 0,-5-2 41 0,-5 2 4 15,-1 5 0-15,-2 0 56 0,-2 2-34 16,0 8 2-16,0-1 3 0,2 3-31 16,4 0 0-16,0 3 31 0,2 6-194 0,7 2 94 15,1 3 45-15,3 0 16 0,3 1-253 0,0-1 138 16,0 1 61-16</inkml:trace>
  <inkml:trace contextRef="#ctx0" brushRef="#br0" timeOffset="76471.91">32958 6108 2052 0,'0'-16'0'0,"0"8"0"0,5 3 0 0,3 1 0 0,0 1 0 0,5 3 0 0,2 0 0 0,-3 9 0 0,4 9 293 0,-1 5-126 0,1 5-63 16,-3 7 265-16,1 2-155 0,-5 2-91 0,-4 0-12 15,-4 2-35-15,-1 2 0 0,0 1-35 0,-10 8-34 16,-7-9-9-16,-5-2 43 15,-5 1-1-15,2-4-176 0,-4-3 87 0,0 2 56 16,5-13-361-16,1-5 193 16,3-7 33-16,6-2 68 0,0-7-553 0,2-1 267 0,8-2 157 0,4-4-426 15,0-10 287-15,0-3 144 0</inkml:trace>
  <inkml:trace contextRef="#ctx0" brushRef="#br0" timeOffset="77553.25">33050 6331 849 0,'-5'0'0'0,"-3"-3"0"15,5 1 0-15,3 0 0 0,0 0 172 0,0 1-66 0,0 1-23 0,3 0-9 0,9 0 362 0,0 0-198 0,4 0-98 16,0 0 263-16,5 0-170 0,-1 0-102 0,2 0-45 16,1 0-19-16,-1 0 1 0,-1 1-28 0,4 1-285 15,-2 0 137-15,-2 1 75 0,0-1 36 0,-1 1-553 16,0 1 283-16,-1 0 159 15,-4 0-15-15,-4 0-293 0,-3 2 149 0,-2 1 113 0</inkml:trace>
  <inkml:trace contextRef="#ctx0" brushRef="#br0" timeOffset="77720.8">33145 6532 1512 0,'-23'9'0'0,"-1"-1"0"0,14 2 0 0,5-1 0 0,3-2 0 0,2-1 0 0,0 0 0 0,0 0 227 0,3 0-99 0,6-1-44 32,4 0 343-32,1 0-194 0,0-2-95 0,5 2-21 0,0-3-43 0,-2 0 0 0,6-2-33 0,-3 0-449 0,1 0 225 0,2 0 122 0,-3 0 45 0,0 0-564 0,-2 0 258 0,0 0 169 0,1 0-281 0,-2-2 202 15,-4-2 96-15,3-4 47 0</inkml:trace>
  <inkml:trace contextRef="#ctx0" brushRef="#br0" timeOffset="77969.14">33453 6493 1165 0,'0'-9'0'0,"0"5"0"0,0-2 0 0,0 2 0 0,0 3 0 0,-2-2 0 0,0 3 0 0,-1 0 114 0,-2 3-37 0,4 8 1 15,-3 2 286-15,0 1-162 0,2 4-71 0,1-2 220 16,1 2-156-16,0 2-77 16,0-3-38-16,0-1 89 0,0 3-54 0,0-6-42 0,3 0 0 15,3-3-91-15,3-2 29 0,0-4 0 16,4-1-18-16,-3-3 19 0,4 0 0 0,2-3 28 16,-1-9-179-16,0-3 89 0,-2-2 56 15,2-7-220-15,-5 1 112 0,-2-4 15 0,-5 0 40 0,2 0-44 16,-4 0 28-16,-1 1 2 0,-1 5 0 0,-11 4 134 15,-3 2-50-15,-4 6-3 0,-3 1 15 0,3 6-20 16,-1 2-1-16,0 0-12 16,4 11-77-16,0 3 20 0,2 4 41 0,7-1-367 15,4 5 175-15,3 0 82 0</inkml:trace>
  <inkml:trace contextRef="#ctx0" brushRef="#br0" timeOffset="83255.73">26331 4864 1371 0,'-14'0'0'0,"-1"0"0"0,4 0 0 0,-2 0 0 0,3 0 0 0,6 0 0 0,4 0 124 0,0 0-42 16,4 0-1-16,19 0 446 0,6-3-249 0,7 0-120 0,8-2-60 0,3 2 187 16,1-2-123-16,4 1-52 15,-9-1-42-15,5 2-61 0,-6 0 0 0,2 2 30 0,-5-2-370 0,6 2 195 16,-13 1 83-16,-5 0-240 0,-5 0 166 16,-6 0 84-16,-5 4 41 0,-1 0-843 0</inkml:trace>
  <inkml:trace contextRef="#ctx0" brushRef="#br0" timeOffset="83508.06">26513 5032 1589 0,'-1'2'0'0,"-2"-2"0"0,0 1 0 0,1 1 0 0,2-1 0 0,0-1 0 0,0 3 0 0,0-1 243 0,2-1-107 0,6 1 1 15,5-2-50-15,2 3-24 0,-1-2-1 0,3 1-69 16,0 1 18-16,-1 0 0 0,-3 0 27 15,-1 3-187-15,0 0 93 0,-1 0 57 16,-7 3-10-16,-2 3-65 0,-2-3 56 0,0 3-1 16,-2 2-22-16,-10-1-2 0,-5-3 6 0,0 2 48 15,-3-5-18-15,0 0-13 16,0-2 10-16,2-3-83 0,2-2 48 0,2 0 0 0,5 0 36 0,1-7-429 16,4-7 189-16</inkml:trace>
  <inkml:trace contextRef="#ctx0" brushRef="#br0" timeOffset="83713.5">26777 4891 2436 0,'1'0'0'0,"3"0"0"0,-1 0 0 0,3 0 0 0,-2 0 0 16,-1 5 0-16,1 5-5 0,2 4 1 0,0 5 0 0,0 3 352 0,-2 8-157 0,2 4 119 0,-3 2-138 0,0 10-68 16,-1 2-25-1,-2-2-116-15,0 2 37 16,0-1 0-16,0-3 35 0,-5-1-97 15,-4 0 59-15,-1-8 14 0,0-8 0 0,1-4-302 0,-4-5 163 0,5-5 82 16,-3-5-577-16,5-8 301 0,3 0 118 0,1 0-331 0,2-18 248 0,0-8 125 16</inkml:trace>
  <inkml:trace contextRef="#ctx0" brushRef="#br0" timeOffset="83867.61">27185 4799 1421 0,'14'-10'0'15,"3"2"0"-15,-9 7 0 0,1 1 0 0,-2 0 0 0,-5 2 0 0,1 11 0 0,-3 1 563 0,0 6-268 0,-8 4-129 16,-7 0-64-16,-3 5 28 16,-1 1-46-16,-3 5 9 0,-1-3-156 0,-5 2 50 0,3-1 25 0,-3-1-477 15,3-5 252-15,-2 6 134 0,9-13 54 16,3-6-646-16,6-4 267 0</inkml:trace>
  <inkml:trace contextRef="#ctx0" brushRef="#br0" timeOffset="84012.22">27163 5049 1679 0,'7'6'0'0,"2"5"0"0,-1 2 0 0,-1 1 0 0,0 7 0 0,-4 6 0 0,1 2 0 0,-2 10 646 16,-2-3-309-16,0 3-150 0,0 1-21 0,0-3-68 15,-7 1-33-15,3 4-138 16,1-16 48-16,-3 1 30 0,5-10-1 0,-1-3-557 0,2-7 294 16,0-3 157-16,0-4 63 0,0-7-836 0,2-13 425 0</inkml:trace>
  <inkml:trace contextRef="#ctx0" brushRef="#br0" timeOffset="84440.08">27579 4695 929 0,'22'-17'0'0,"-2"10"0"0,-1 3 0 0,-3 3 0 0,-5 1 0 0,1 0 382 0,-4 0-164 0,-3 9-10 16,-4 4-86-16,-1 4-43 0,0 3 1 0,-11 1-123 15,-4 4 49-15,0-1-9 0,-3-2 40 0,-1 2-217 16,-4-4 108-16,0 0 55 15,-4 1 35-15,5-5-184 16,-2-4 89 0,3-3 45-16,4-1 67 0,3-5-35 0,-1 1-8 0,5-4 262 0,7 0-128 0,3 0-68 0,0-2-32 0,8-8 118 15,10-2-62-15,5 1-3 16,3-2-27-16,6 3 84 0,-2 0-50 0,2 2-24 16,4 1 9-16,-7 3-10 0,1 2-24 0,-4 1-1 0,-3 1-132 0,-1 0 66 15,-1 0 43-15,-11 7-10 16,0 2-210-16,-6 2 100 0,-4 4 64 0,0-2-134 15,-14 5 85-15,-3-3 22 0,-5 0 28 0,0-1-19 16,-3-2 1-16,0 2-20 0,-1-6 41 0,2-3 85 16,-1 2-42-1,1-2 1-15,4-2 117 0,-2 3-77 0,9-6-16 0,4 0-26 0,2 0 233 0,6 0-101 16,1 0-66-16,0 0 12 16,10-3-21-16,10 0 0 0,0-3-4 0,2 2-60 0,2-1-1 0,1 0 66 15,-3 1-24-15,-3 1-191 16,-1 2 87-16,-2-2 46 0,0 2 8 0,-2 0-407 15,0-1 180-15,-6 2 111 0,-2 0-374 0,-1 0 234 16,-5 0 115-16,3 0-273 0</inkml:trace>
  <inkml:trace contextRef="#ctx0" brushRef="#br0" timeOffset="84608.63">27618 4867 1166 0,'-10'0'0'0,"5"0"0"0,-3 3 0 0,2 1 0 0,1 6 0 0,-4 1 0 0,1 2 516 0,0 7-240 0,-6 6-110 0,2 1-70 15,-1 7 99-15,-6 3-79 0,-1 4-40 16,0 2-23-16,-5 3-7 0,4-8-9 0,1-1 0 16,2-5-345-16,1-4 172 0,2 1 96 0,7-14-558 15,4-8 311-15,4-2 155 16,0-5 0-16</inkml:trace>
  <inkml:trace contextRef="#ctx0" brushRef="#br0" timeOffset="84986.62">27489 5203 998 0,'0'0'0'0,"0"0"0"0,0 0 0 0,0 0 0 0,0 0 0 0,0 4 497 16,0 5-220-16,0 2-125 31,0 4-58-15,0 2 286-16,0 5-171 0,0 1-87 16,0 5-50-16,0-4-36 0,0 3 1 0,0-1 0 0,0-4-329 0,0-3 164 0,1 1 92 0,0-6-536 0,2-7 305 0,-1 0 152 0,0-6 39 0,0-1-470 15,-1 0 237-15,-1-3 141 0,0-8 65 0,0-7-65 0,0-2 84 0,0-3 37 31,-3-5 47-31,-1 0 0 0,1-1 0 0,2-2 0 0,0 2 0 0,1 2 0 16,0-1 0-16,0 3 243 0,1 3-158 0,7 3-61 16,4 2-17-16,7 0 428 0,4 0-164 0,4 6-96 15,1 3-70-15,8 2 202 0,0 3-135 16,1 2-67-16,4-2 220 0,-6 3-148 0,0 0-71 0,-6 3 36 16,-1 4-53-16,1 1-17 15,-10 2-9-15,-3 1 78 0,-3 3-52 0,-4 0-27 16,1 3 1-16,-4 3 123 0,-5-3-79 15,1 4-35-15,-2 0-1 0,0 0 21 0,0 1-28 0,0 3 9 16,0-4-314-16,0 0 139 0,0-3 70 0,1 3 34 16,0-5-242-16,1 4 124 0,-1-5 69 0,2-3-722 15,-3-4 367-15,2 1 182 0,-2-2 92 0,0 1-472 16,0-5 286-16</inkml:trace>
  <inkml:trace contextRef="#ctx0" brushRef="#br0" timeOffset="85168.41">27511 5354 2151 0,'-11'-8'0'15,"0"1"0"-15,6 4 0 0,5 1 0 0,0 0 0 0,2 1 0 0,15-1 330 0,6 0-137 0,4-1-83 0,5-1 79 0,1 0-76 0,3 1-39 0,-3-3 1 0,5 2-239 16,-4 1 96-16,-3 1 52 0,-4 0 27 0,0 1-608 0,1 1 326 0,-11 0 149 0,-7 0-673 0,-2 0 379 15</inkml:trace>
  <inkml:trace contextRef="#ctx0" brushRef="#br0" timeOffset="85324.51">27656 5191 1181 0,'-11'-2'0'0,"3"0"0"15,-2 2 0-15,4 0 0 0,1 0 0 0,0 9 517 0,0 6-242 0,0-1-121 16,0 3-51-16,4 2 25 0,-2 3-47 0,2-1-23 15,-1 2 0-15,2 1-236 0,0 3 116 0,0-6 44 16,0 1-542-16,0-5 296 16,3-1 147-16</inkml:trace>
  <inkml:trace contextRef="#ctx0" brushRef="#br0" timeOffset="85470.12">27788 5221 1111 0,'0'0'0'0,"0"0"0"0,0 0 0 0,0 0 0 0,0 0 0 0,0 0 445 15,0 8-204-15,0 4-102 0,0 1-43 0,0 4 116 16,0 4-88-16,0 4-43 0,0 2-1 0,0 2-169 16,0 0 59-16,0-2 33 0,0-2-543 0,0-5 289 15,2 1 143-15</inkml:trace>
  <inkml:trace contextRef="#ctx0" brushRef="#br0" timeOffset="85768.32">28279 4781 1301 0,'21'-15'0'0,"3"3"0"0,1 4 0 0,-2 3 0 0,-3 1 0 0,0 1 255 0,-8 3-115 0,-3 0-52 16,-1 3-15-16,-5 6-1 16,-3 4-36-16,0 6-69 0,-5 0 30 0,-10 3 0 0,-4 0 39 0,-1 4-83 15,-2-4 42-15,-1 2 8 0,3-4 33 16,1-1 120-16,5-4-61 0,-2 2-29 0,3-6 0 15,2 1 120-15,5-6-80 0,3-1-35 16,3-3-11-16,0-2-24 0,0 0 0 0,11 0-19 16,2 0 19-16,6-7 0 0,-2-4 0 0,5-3-365 15,-2 1 183-15,2-1 100 0,-4 2 36 16,-3-1-657-16,1-1 321 0,-3 3 133 0,-2-4 80 16,-4 3-343-16,-5 0 221 0,0 0 109 15</inkml:trace>
  <inkml:trace contextRef="#ctx0" brushRef="#br0" timeOffset="85927.89">28297 4864 1084 0,'-16'6'0'0,"0"2"0"0,2 3 0 0,-2 2 0 0,4 1 0 0,-1 3 0 0,5 0 443 16,5 0-203-16,3 0-102 0,0-1 326 15,0-1-214-15,1 2-98 0,9-3 17 47,3-2-67-47,1-2-33 0,1 0 0 0,1-3-165 0,3 0 75 0,-5-4 24 0,3-2-1 0,-1 2-513 0,0-3 274 0,0 0 136 31,3 0 78-31,-9 0-955 0</inkml:trace>
  <inkml:trace contextRef="#ctx0" brushRef="#br0" timeOffset="86058.54">28120 5300 1618 0,'-25'3'0'0,"8"0"0"0,5-2 0 0,5 4 0 0,4-4 0 0,3-1 261 0,0 0-104 0,9 0 311 16,10 0-216-16,7 0-108 15,6-7-54-15,4-3-85 0,-2 0 31 0,1 2 0 16,-1-2 0-16,0 3-471 15,-3 0 236-15,0 1 126 0,-5 0 50 0,-5 5-683 0,-1-2 351 0,-6 2 175 16</inkml:trace>
  <inkml:trace contextRef="#ctx0" brushRef="#br0" timeOffset="86309.87">28334 5155 1611 0,'-7'0'0'0,"-2"3"0"0,4-2 0 0,0 5 0 0,-5 2 0 0,8 3 0 0,0 5 0 0,2 8 298 0,0 1-131 0,0 9-65 0,0 3 184 15,2 2-129-15,3 0-61 0,4-1-30 0,-4 0-57 16,-2-3 27-16,3 1 9 0,-4-7-9 0,-1-8-259 16,-1-1 129-16,0-6 65 15,0-4-290-15,-6 2 186 0,-5-10 80 0,-5-2-106 16,-1 0 35-16,-2-4 53 16,0-9-25-16,0 1 273 0,2-5-107 0,5 1-53 0,0-1-26 0,4 0 178 0,4 2-85 15,1 0-62-15,3 4 29 16,2-3 356-16,13 3-152 0,6-1-110 0,4 3-215 0,5-3 61 15,-2 4 19-15,2 1-601 0,4 0 307 0,0-3 157 16</inkml:trace>
  <inkml:trace contextRef="#ctx0" brushRef="#br0" timeOffset="86487.39">29052 5396 1546 0,'-16'0'0'0,"4"0"0"0,10-1 0 0,1 1 0 0,1 0 0 0,0 0 0 0,0 0 0 0,0 0 0 0</inkml:trace>
  <inkml:trace contextRef="#ctx0" brushRef="#br0" timeOffset="94691.94">19393 8136 1484 0,'0'0'0'0,"0"0"0"0,0 3 0 0,0-1 0 0,0 5 0 0,0 1 0 0,0 1 0 0,1 7 397 0,1 4-179 0,-1 5-81 16,1 3-55-16,-1 6-14 0,-1 5-30 0,0 4-1 15,0 1-242-15,-4 4 131 0,-3-7 51 0,-2-1-199 16,1-4 130-16,1-2 64 31,0-8 32-31,-2 1-689 0</inkml:trace>
  <inkml:trace contextRef="#ctx0" brushRef="#br0" timeOffset="94820.6">19425 8410 1366 0,'0'-3'0'16,"0"1"0"-16,2-1 0 0,3-2 0 0,-1 3 0 0,2-3 0 0,4 3 576 0,-2 0-269 0,3 1-135 15,1-2-158-15,2 0 33 0,0 2-10 0,-1 1-263 0,0 0 131 0,0 0 66 16,0 0 33 0</inkml:trace>
  <inkml:trace contextRef="#ctx0" brushRef="#br0" timeOffset="94968.2">19416 8603 701 0,'-19'10'0'0,"2"-3"0"0,5 1 0 0,-1 3 324 0,7-6-148 0,5-2-69 0,1-1-35 0,0-1 483 0,9 0-250 0,5-1-138 15,6 0-66-15,1 0 220 0,2-1-142 16,2-5-70-16,3-1-310 0,-5 1 115 16,-2-1 62-16,0 3-639 0,-1-1 350 0,-2 3 175 15,0-3 97-15,-5 4-419 0</inkml:trace>
  <inkml:trace contextRef="#ctx0" brushRef="#br0" timeOffset="95161.69">19462 8820 1650 0,'-6'3'0'15,"2"2"0"-15,1-2 0 0,-1 3 0 0,0-3 0 0,3 1 0 0,-3 2 0 0,4-6 243 0,0 4-104 0,0-1-98 16,0-3-4-16,0 0 0 0,4 0 10 0,6 0-324 16,0 0 157-16,-1 0 78 0,2 0 40 0,1-4-199 15,2 1 124-15,-3-3 51 16,0 0 28-16,-1 0-534 0,0 2 206 0</inkml:trace>
  <inkml:trace contextRef="#ctx0" brushRef="#br0" timeOffset="95377.11">19506 8673 832 0,'-4'0'0'0,"-1"0"0"0,2 0 0 0,0 0 0 0,0 0 0 0,1 2 382 0,0 2-173 0,1 7-85 16,1 4-44-16,0 2 250 0,0 8-151 31,0 2-70-31,0 8-37 0,1-1 10 0,4 3 0 0,2 3-35 0,-1-8-76 0,3-3 33 16,-1-3 0-16,3-5-153 0,-2-3 93 0,5-3 56 15,-2-9 13-15,0-6-262 0,2 0 122 0,1-14 78 16,1-8-32-16,1-7-393 0,-4-5 208 0,3-4 114 16,-3-3 58-16</inkml:trace>
  <inkml:trace contextRef="#ctx0" brushRef="#br0" timeOffset="95545.26">19812 8390 1486 0,'0'-2'0'0,"0"-1"0"0,0 0 0 0,0-1 0 0,1 0 0 0,5 3 0 0,1-3 167 0,8 1-64 0,-1 1 385 16,6-4-217-16,4 5-121 16,3-2-57-16,2-2-198 0,2 3 72 0,2 1 34 0,3-1 10 0,-5 1-530 15,-4 1 278-15,-2 0 139 16,-4 0 69-16,-4 0-654 0,-4 0 334 0</inkml:trace>
  <inkml:trace contextRef="#ctx0" brushRef="#br0" timeOffset="95801.07">20074 8252 1056 0,'-7'-9'0'0,"1"3"0"0,0 2 0 0,0 0 0 0,3 3 0 0,-1-1 0 0,3 2 185 16,1 0-73-16,0 7 87 0,0 7-72 0,-2 0-50 15,2 3 1-15,-3 4 6 0,0 2-23 0,-3 4-1 16,-4 2-13-16,3-2-145 15,-5 0 68-15,-1 0 33 0,-1-1-47 0,-3 0 40 0,-1 3 10 0,1-9 31 16,5-4 97 0,-2-3-49-1,3-4-23 1,4-4 57-16,3-1-36 0,2-4-40 0,2 0-18 0,0 0 155 31,8-1-72-31,6-6-35 0,3-1 9 0,1 0 14 0,0-1-30 0,2 1 0 0,1 2-29 0,-1-1-158 16,2 1 88-16,-5 1 30 0,0-1-464 0,-4 1 230 0,2 5 128 0,-1-5-578 0,-3 4 329 0,-2 0 161 0,-1-2 80 0,-3 3-164 15,1-1 122-15</inkml:trace>
  <inkml:trace contextRef="#ctx0" brushRef="#br0" timeOffset="95944.2">20081 8427 602 0,'-7'-1'0'0,"4"0"0"0,-2 0 0 0,0 1-1 0,2 0 228 0,0 0-95 0,-1 3-39 16,2 9-34-16,2 5 403 0,0 4-213 0,0 5-107 0,0 4 122 0,0 6-105 0,0 1-66 0,0-1-29 0,0 1-333 15,0 3 153-15,0-6 76 0,0 3-567 16,-2-9 313-16,1-6 160 0,-1 0 80 0</inkml:trace>
  <inkml:trace contextRef="#ctx0" brushRef="#br0" timeOffset="96082.83">19964 8743 1141 0,'-6'-12'0'0,"3"2"0"0,-1 0 0 0,0 4 0 0,3 0 0 0,1 3 0 0,0 0 443 0,0 0-204 0,1 1-92 16,9 0-59-16,0 2 97 15,2 0-75-15,4 0-36 16,-3 0-1-16,4 0-192 0,-3 0 73 0,0 4 42 0,-1-1-558 0,-1 0 300 16,1-1 158-16</inkml:trace>
  <inkml:trace contextRef="#ctx0" brushRef="#br0" timeOffset="96497.72">19824 8357 720 0,'-19'-3'0'0,"1"1"0"0,2 2 0 0,2 0 0 0,2 3 442 0,1 8-203 0,3 1-101 16,0 0 165-16,4 5-137 15,4 1-66-15,0 0 129 0,0 1-96 0,6 4-48 0,3-1-16 0,4-3-58 16,2 2 0-16,1-2 26 16,1 1-1-16,-3-3-75 0,5 4 47 0,-7-5-10 0,2 1 39 0,-4-1-75 15,0 1 38-15,-2 0-1 16,-3 2 27-16,0 1-28 0,-4-2 0 0,1 3 25 15,-2-4-65-15,0 2 27 16,0 4-21-16,-2-5-45 0,-4-1 41 0,1-5 0 0,-3 1 41 0,1-2-126 16,-1-1 53-16,-2-7 25 0,-2-1 1 0,1-2 41 15,-4 0-14-15,2-2-24 0,-1-5 254 0,0-1-114 16,1-2-56-16,1 2 209 16,2 2-123-16,1-2-49 0,3 6-37 0,2-3 461 15,3 5-233-15,1-3-117 0,0 3-108 0,10 0-44 0,7 3 0 0,5 4 0 16,3 3 0-16,4 0 0 15,2 1 0-15,5 0 0 0,-3 2 0 0,1 0 0 16,2 1 0-16,0-1-291 16,3 3 136-16,2-1 62 0,-8-3 55 0,-1 0-776 0,-1-4 389 0,0-4 194 15,-3-4 97-15,3 0-541 32</inkml:trace>
  <inkml:trace contextRef="#ctx0" brushRef="#br0" timeOffset="96648.32">20400 8497 1839 0,'-10'0'0'0,"-2"-2"0"0,5 1 0 0,4-1 0 0,1 0 0 0,2 2 0 0,0 0 635 0,10-1-291 0,8 1-158 0,4-3-11 16,1 2-70 0,4 1-35-16,3 0 1 0,1-3-356 0,-4 1 157 0,0 2 81 0,-2 0 41 15,-3 0-722-15,-1 0 376 0,-5 2 181 0</inkml:trace>
  <inkml:trace contextRef="#ctx0" brushRef="#br0" timeOffset="97017.33">20380 8729 1125 0,'-6'5'0'0,"3"0"0"0,0 2 0 0,3 1 0 0,0-1 0 0,0 0 0 0,6 3 328 0,5-3-146 15,2-1-73-15,-1 2-28 0,-1 2-71 0,2-3 25 0,-4 3 1 47,0-3-1-47,-4 4-137 0,0 2 77 0,-4-5 26 0,1 1-145 0,-2-2 89 0,0 1 44 0,0-4-128 16,-8 1 81-16,3-5 34 0,-1 0-25 0,-2-5-103 0,4-9 45 0,0-8 40 15,4-9-10-15,0-4-20 0,0-7 31 0,2-9 0 16,7-5 30-16,2-3-196 0,2-9 89 16,-1 4 58-16,4-2 45 0,-3 3 4 15,-1 8 1-15,-3 7 419 0,-3 8-218 0,-5 21-97 0,3 12-52 16,-4 7 600-16,0 0-281 0,-6 19-156 62,-2 10-34-46,3 7 361-16,4 8-236 0,1 5-118 0,0 5-59 0,0 7 145 0,3-2-106 0,6 2-49 0,5-2 53 0,0 0-51 0,5 1-25 0,6 3 9 0,-3-12-323 0,3-4 144 0,3-1 73 0,-2-9-446 16,-3-5 258-16,2-2 139 0,-12-16 28 0,-2-8-607 0,-2-3 308 0,-6-3 160 15,-1 0 80-15,-2-11-194 0,0-5 142 0</inkml:trace>
  <inkml:trace contextRef="#ctx0" brushRef="#br0" timeOffset="97158.47">20685 8240 1897 0,'-8'-11'0'0,"0"1"0"0,6 6 0 0,0 3 0 0,1 0 0 0,1 1 0 0,0 0 0 0,1 6 0 0,7 8 255 0,2 0-110 15,2 0-46-15,0 3-36 0,2 0-551 0,1-1 260 0,2-2 132 16</inkml:trace>
  <inkml:trace contextRef="#ctx0" brushRef="#br0" timeOffset="97310.36">20984 8261 2133 0,'-5'-1'0'16,"-1"-2"0"-16,2 0 0 0,0 1 0 0,2 0 0 0,2 2 0 0,0 0 0 0,0 0 0 0,0 0 329 0,2 4-138 0,2 2-82 15,2 1-37-15,1 5-443 0,1-1 203 0,-2 2 101 16,3 2 61-16</inkml:trace>
  <inkml:trace contextRef="#ctx0" brushRef="#br0" timeOffset="97443.01">20982 8492 1579 0,'-6'3'0'0,"4"-1"0"0,-3 1 0 0,4 1 0 0,-2 2 0 0,1-1 0 0,2 1 0 0,0 1 159 0,0 1-62 0,2 1-30 0,4 1-309 16,2 1 148-16,1 0 61 0</inkml:trace>
  <inkml:trace contextRef="#ctx0" brushRef="#br0" timeOffset="97579.64">21025 8895 1428 0,'-7'6'0'0,"1"-3"0"0,-1 2 0 0,3-2 0 0,-2 0 0 0,1 0 0 0,3-3 0 0,2 0 570 15,0 0-268-15,0-6-133 0,5-8-91 0,4-4-34 0,4-1-8 16,4-3-567-16,-1-1 283 0,0-2 142 16,0-1 70-16,3-1-407 0</inkml:trace>
  <inkml:trace contextRef="#ctx0" brushRef="#br0" timeOffset="97744.89">21158 8429 1191 0,'-2'0'0'0,"1"0"0"0,-1 0 0 0,2 0 0 0,0 0 0 0,0 0 188 0,0 0-76 0,0 0-30 16,7 0-9-16,8 0 519 0,1-2-279 0,5 1-139 31,0-1-44-31,4-2-38 0,-1 1-33 0,2 0-538 0,-3 3 258 0,-1-3 128 0,-2 2 64 0,2 1-680 16,-10 0 367-16,1 0 185 16</inkml:trace>
  <inkml:trace contextRef="#ctx0" brushRef="#br0" timeOffset="98136.9">21317 8303 1231 0,'0'0'0'15,"0"0"0"-15,-3 0 0 0,0 0 0 0,0 0 0 0,1 0 0 0,2 4 0 0,-3 3 301 0,3 4-133 0,0 4-66 0,-2 3 156 0,-1 6-116 16,-3 1-53-16,-3 6-90 0,1 1 1 0,-8 5 36 16,-1 1 8-16,-1-4-100 0,-3 0 46 0,2-7 23 15,1-1 0-15,4-6-14 0,0 1 9 0,8-12 27 16,2-4 1-16,4-4-38 15,0-1-30-15,4 0 25 0,9 0-64 0,5-2 38 16,0-7 9-16,0 3-23 0,0-1 23 0,-2-1 0 16,3 6 25-16,-8 0-37 0,2 1 33 0,-6 1 0 15,-1 0-7-15,-4 3 130 16,-1 11-62-16,-1-2-29 0,-3 6-3 0,-10 3 90 16,-2-1-47-16,-3 4-31 0,1 2 234 0,2-5-125 15,0 0-46-15,2 0 51 0,1-6-57 16,5 2-30-16,1-3 8 0,6-2-89 0,0-6 25 0,2-5 0 15,9-1 27-15,5 0-168 0,6 0 92 16,0-5 33-16,3-5 1 0,0 1-169 0,0 0 80 0,1 1 25 16,-5 1-22-16,-1 2 13 15,-3 2 31-15,-3 1-131 0,-3 0 58 0,1 2 35 0,-7 0 8 0,-2 0-93 16,-2 2 68-16,-1 6 34 16,0-3 0-16,0 4-323 0,0-4 182 0,-1 0 88 0,-2-3 43 0,2-2-407 15</inkml:trace>
  <inkml:trace contextRef="#ctx0" brushRef="#br0" timeOffset="98301.47">21563 8572 2410 0,'2'-7'0'0,"0"2"0"0,-2 2 0 0,2-1 0 0,-2 2 0 0,1 1 0 0,-1 1 0 0,0 0 389 0,0 11-177 0,0 4 88 16,0 1-132-16,1 6-57 0,2-3-43 15,-2 3-115-15,1 1 41 0,0-2 0 0,-1-1 41 0,1 0-656 16,1-5 324-16,0-1 166 0,-1-4 84 0,3-3-853 0,-1-7 444 0</inkml:trace>
  <inkml:trace contextRef="#ctx0" brushRef="#br0" timeOffset="98512.9">21567 8303 1851 0,'0'-17'0'0,"0"-2"0"0,0 6 0 0,2 2 0 0,8 4 0 0,4-1 0 0,2 3 0 0,8-3 260 0,0 7-117 0,2 0-53 0,4 1 88 16,-2 0-71-16,3 0-36 0,2 1 9 15,-8 8 114-15,-2-1-79 0,-3 6-39 16,-3 1-1-16,-3 4 128 0,0 6-75 0,-7 3-51 16,-4 1 166-16,-1 6-203 0,-1 1-40 0,-1 0 0 15,0 6 0-15,0-9 0 16,0 1 0-16,0-3 0 0,0 0 0 0,0-4 0 0,0 3 0 0,0-12-727 16,0-1 309-16,0-5 202 15,0-5 103-15,0-1-740 0</inkml:trace>
  <inkml:trace contextRef="#ctx0" brushRef="#br0" timeOffset="98671.48">21779 8514 2492 0,'-10'0'0'0,"-1"2"0"0,2 2 0 0,1 4 0 0,2 4 0 0,1 5 0 16,-1 3 0-16,0 9 389 0,2 1-181 0,1 5-86 0,-4 1 89 15,3 3-87-15,-4 0-45 0,-2 4 10 0,2-9-228 16,-3-3 88-16,-1-3 43 0,2-5-640 0,-5 2 350 15,8-13 163-15,-1-6 85 0</inkml:trace>
  <inkml:trace contextRef="#ctx0" brushRef="#br0" timeOffset="98819.08">21723 8772 2268 0,'0'1'0'0,"1"0"0"0,-1 3 0 0,0-2 0 0,3 3 0 0,-3 4 0 0,1-1 465 0,1 1-215 0,-1 6-107 0,1-2 230 16,0 5-169-16,2-1-75 0,-2 0-51 15,4-2-536-15,0 0 247 0,-1-4 123 16,0 1 61-16,4-4-426 0,1-6 239 0</inkml:trace>
  <inkml:trace contextRef="#ctx0" brushRef="#br0" timeOffset="98964.69">21981 8722 2136 0,'0'0'0'15,"0"0"0"-15,0 0 0 0,-2 2 0 0,2 3 0 0,0-2 0 0,0 4 367 0,0 0-166 0,0 0-82 16,0 1-116-16,0-1 9 0,0 4 23 0,0-5 1 0,0 3-678 16,0-1 338-16,0-4 170 0,2 1-327 0</inkml:trace>
  <inkml:trace contextRef="#ctx0" brushRef="#br0" timeOffset="99165.16">22155 8236 2417 0,'5'-12'0'0,"-1"3"0"0,3 7 0 0,2 0 0 0,1 2 0 0,-3 8 0 0,4 18 0 0,-1 7 0 0,1 9 770 0,0 8-359 0,1 4-192 15,-4 4-105-15,7 8-114 16,1 4 0-16,1 2 0 0,3 6 0 0,-4-15 0 0,-2-1 0 0,-2-3 0 16,-2-4 0-16,-4-6 0 0,0-1 0 15,-5-20-145 1,-1-8-118-16,0-8 148 0,-8-7 74 0,-5 0-853 0,-6-2 421 0,0-3 222 15</inkml:trace>
  <inkml:trace contextRef="#ctx0" brushRef="#br0" timeOffset="99751.59">22727 8358 1125 0,'0'0'0'32,"0"0"0"-32,0 0 0 0,0 0 0 0,1 0 0 0,9 0 212 0,7 0-88 0,4 0-35 0,7 0 330 0,3 0-192 0,9 0-95 0,2 0-48 0,0 0 11 0,5 0-21 0,-8 0-8 15,-5 0-227-15,-2 0 98 16,-4 3 50-16,-6-3-485 0,-1 0 277 0,-8 3 123 0,-8-1 68 0,-2-2-599 16,-3 3 263-16,0-3 164 0</inkml:trace>
  <inkml:trace contextRef="#ctx0" brushRef="#br0" timeOffset="99893.21">23079 8373 980 0,'-6'0'0'0,"-3"0"0"0,4 0 0 0,-4 0 0 0,2 0 0 0,3 0 0 0,-3 5 0 0,1 5 362 0,-1 5-163 0,-4 3-73 16,3 4-49-16,-6 8 164 0,-3 1-102 0,-3 12-52 15,-2 1-25-15,-6 5-118 0,0-3 41 16,1-1 26-16,-2-4-130 0,3-4 77 0,3-3 39 0,0-3-450 16,10-14 240-16,7-5 68 15,1-6 80-15</inkml:trace>
  <inkml:trace contextRef="#ctx0" brushRef="#br0" timeOffset="100046.8">22951 8661 1683 0,'5'0'0'0,"-2"5"0"0,3 2 0 0,0 1 0 0,-1 4 0 0,2 2 0 0,-3 5 0 0,-1 2 654 16,-1 4-309-16,0 5-155 16,-2 1-77-16,0 10-37 0,0-11-10 0,0 2-30 15,0 0-440-15,0-5 220 0,-2-3 110 0,2 0-255 16,-2-9 178-16,2-6 94 0,0-4 46 0,-2-5-785 15,2 0 382-15</inkml:trace>
  <inkml:trace contextRef="#ctx0" brushRef="#br0" timeOffset="100202.38">23079 8698 1176 0,'4'-8'0'0,"3"1"0"0,-2 2 0 0,1 0 0 0,0 3 0 0,1-2 0 0,-1 4 0 0,0 0 631 0,0 11-298 0,1 1-157 15,-1 3-57-15,1 1 182 0,-2 2-133 0,-1 1-66 16,0 2-271-16,1-3 102 15,0 3 61-15,-1-6-629 0,2 2 336 0,-1-5 167 16,0 0 84-16,-2-5-327 0,7 1 204 0</inkml:trace>
  <inkml:trace contextRef="#ctx0" brushRef="#br0" timeOffset="100588.53">23486 8414 900 0,'3'-7'0'15,"2"3"0"-15,-2 3 0 0,-2-1 0 0,1 2 0 0,-2 0 0 0,0 7 508 0,-11 6-236 0,-1 3-118 16,-3 1 197-16,-3 3-157 0,-1 1-71 0,-1-1 51 16,1-3-69-16,4-1-34 0,-3-2-1 0,4-1 28 15,1 2-23-15,5-6-8 16,1-1-31-16,7-1 4 0,0-2-4 0,0-3 9 16,13-2-9-16,7 0 58 0,5 0-29 0,3 0 0 0,2-6-131 15,1-2 60-15,-3 0 16 0,-2-1-411 16,0 1 198-16,-1 1 110 0,-1 1 31 0,-1-1-546 15,-5 3 291-15,-4 0 140 0,0 1 71 0,-4 1-186 16,-2-1 128-16,0 0 55 0,-4-3 41 0,-3 1-326 16,1-5 180-16,-1 0 89 0,-1 0 15 0,0 1 36 31,0 2 74-31,0-1 231 0,0 4-151 0,-3-1-58 0,0 2-29 0,-1 3 636 31,1 0-327-31,-1 0-168 0,1 0 8 0,-1 3 592 0,3 8-349 0,-3 0-166 0,3 2-95 0,1 2 146 16,0 0-116-16,0 3-60 0,0-1-5 0,0 4-18 15,0-4-9-15,0 1-632 0,0 0 303 0,0 1 151 16,0-2 76-16,0 7-835 31,0-6 381-31</inkml:trace>
  <inkml:trace contextRef="#ctx0" brushRef="#br0" timeOffset="100736.16">23408 8857 1686 0,'-3'0'0'0,"-2"0"0"0,0 0 0 0,0 4 0 0,0 0 0 0,2 5 0 0,3-3 0 0,0 5 654 0,0 1-310 0,0 5-153 0,0 2 16 0,0 2-90 0,1 0-40 0,1 2-267 16,1 0 113-16,-1 1 56 15,-1 0 38-15,1-6-652 0,0-3 335 0,0-2 168 16,0-2 84-16,-2-4-677 0,0-2 272 0</inkml:trace>
  <inkml:trace contextRef="#ctx0" brushRef="#br0" timeOffset="100946.79">23429 8797 1042 0,'0'-12'0'0,"0"-1"0"0,1 2 0 0,2-1 0 0,2 6 0 0,1 1 0 0,3 3 435 16,2 0-199-16,3 2-100 15,3 0 215-15,2 0-162 16,0 9-76-16,1 1 31 0,1 1-54 0,-1 4-27 16,1 0 9-1,-5 5 16-15,1-1-25 0,-7 8-1 0,3-1-26 0,-6 3 54 16,2 6-18-16,-6-6-9 0,1 2-27 0,-2 1-91 0,-1 1 45 0,-1-2 23 15,0 3-368-15,0-8 174 0,0-2 103 0,0-4-306 0,-3-3 188 0,-2-2 46 16,2-8 67-16,-5-4-555 16,3-3 301-16</inkml:trace>
  <inkml:trace contextRef="#ctx0" brushRef="#br0" timeOffset="101094.53">23461 8915 1119 0,'-6'-5'0'0,"-1"-1"0"0,3 3 0 0,2 0 0 0,2-2 0 0,0 3 0 0,0 2 128 0,5 0-46 0,6 0-15 16,-3 0-327-16,4 0 147 0,-1 7 74 0,0 1-461 16,-4 1 248-16</inkml:trace>
  <inkml:trace contextRef="#ctx0" brushRef="#br0" timeOffset="101174.83">23500 9053 1458 0,'-11'14'0'0,"5"-6"0"0,0 0 0 0,1-1 0 0,1-4 0 0,4 1 0 0,-2-2 0 0,2-2 0 0,0 0 209 0,9-2-87 0,4-10-149 16,2-4 31-16,4 0 8 0,-2-2 23 0,2 0-251 15,2-4 126-15,-2 0 62 0</inkml:trace>
  <inkml:trace contextRef="#ctx0" brushRef="#br0" timeOffset="101427.16">23932 8384 2015 0,'0'-2'0'0,"-4"2"0"0,-2 0 0 0,0 0 0 0,-1 6 0 0,-3 9 0 0,1 6 0 0,2 3 0 0,1 7 337 15,1 4-151-15,3 2 161 0,2 4-146 0,0-5-88 16,4-3-38-16,10-1-106 0,2-6 33 0,1-7 0 16,4 0 43-16,-3-11-115 0,2-5 53 0,-2-3 26 15,0 0 1-15,-3-3-221 0,-2-8 132 0,-2-4 53 16,-5-3-221-16,-4 0 124 0,-1-2-8 0,-1-2-79 16,0 0 79-16,-9 3 51 0,-3 0 1 0,-2 1-165 31,-2 3 104-31,0 4 52 0,-4 1 17 0,1 5-307 0,2 3 171 0,0 2 86 15,-1 3-118-15</inkml:trace>
  <inkml:trace contextRef="#ctx0" brushRef="#br0" timeOffset="101664.52">23941 8839 361 0,'1'14'0'0,"-1"1"0"0,0 3 0 0,0 2 0 0,0 6 585 0,0 5-265 0,-7-1-147 0,-2 2 729 15,4 1-433-15,-2 0-216 0,2 2 178 16,5-9-201-16,0-1-98 0,0-5-57 0,4-3-203 15,7-6 78-15,4-1 51 0,1-7-8 0,2-3-463 16,3-3 252-16,-1-10 128 0,0-3-178 0,1-4 160 16,-6-2 67-16,-5-2 38 0,0-1-427 0,-7 3 197 15,-1-3 98-15,-2 0 48 16,0 6 9-16,-5 0 42 0,-8 7 1 0,-3 0 186 0,-4 9-94 0,0-2-55 16,-1 5-14-1,-1 0 194-15,-1 6-108 0,3 7-56 0,2 0-153 0,-2 1 81 16,9 2 26-16,2 2 48 0,2-2-373 0</inkml:trace>
  <inkml:trace contextRef="#ctx0" brushRef="#br0" timeOffset="101859">24354 8724 2146 0,'0'-3'-1'16,"2"1"0"-16,-1-1-1 0,-1 1 1 0,2 2 0 0,-1 0 0 0,-1 12 0 0,0 11 880 0,0 6-422 0,0 2-212 15,0 5-106-15,0 5-66 16,-1 1-73-16,-1-1 0 0,2-3 0 0,0-2-161 0,0-1 92 0,0-11-335 16,0-7 219-16,0-5 110 15,0-8 55-15,0-4-908 0,2 0 453 0,-2-16 171 0,0-6 135 0,0-8-382 16</inkml:trace>
  <inkml:trace contextRef="#ctx0" brushRef="#br0" timeOffset="102092.89">24380 8385 1722 0,'7'-24'0'16,"6"-1"0"-16,3 9 0 0,6 0 0 0,3 7 0 0,4 2 0 0,2 4 0 0,8-1 0 0,-3 4 252 0,2 0-109 0,1 0-54 0,0 4 261 0,1 1-158 15,2 6-69-15,-10-1 157 16,-1 1-122 0,-5 4-62-16,-5 3-30 0,2 5 128 15,-3 6-71-15,-9 3-48 16,-2 5-7-16,-6 5-68 0,-1 5 0 0,-1 2 0 0,-1 9 0 0,0-8 0 15,0 6 0-15,0-3 0 0,0-3 0 0,0 1 0 0,0 3 0 0,2-15 0 16,3-6 0-16,3-4 0 0,1-7 0 0,-4-5-97 0,2-4-168 0,-3-12 127 16,-3-1 62-16,-1 0-873 0,0-1 457 0,-8-6 219 15</inkml:trace>
  <inkml:trace contextRef="#ctx0" brushRef="#br0" timeOffset="102252.47">24469 8731 2141 0,'-1'-10'0'0,"-4"2"0"0,5 2 0 0,0-3 0 0,6 1 0 0,10 4 0 0,6-1 265 0,6 2-115 15,3-2-58-15,5 3-15 0,-2-3-9 0,2 4-33 0,-1 1 0 16,-2 0-267-16,-3 0 133 0,-1 8 76 16,-13 4-889-16</inkml:trace>
  <inkml:trace contextRef="#ctx0" brushRef="#br0" timeOffset="102376.14">24566 8920 1341 0,'-18'3'0'15,"2"1"0"-15,4-3 0 0,3 1 0 0,2 0 0 0,7-2 0 0,0 0 298 0,0 0-132 0,12 0 374 0,5 0-252 0,6 0-118 0,0 0-71 0,4 0-186 16,-2-2 61-16,1-1 30 0,1-1 1 0,1 1-697 0,-6-2 359 16,-2 3 184-16</inkml:trace>
  <inkml:trace contextRef="#ctx0" brushRef="#br0" timeOffset="102565.63">24687 8485 2700 0,'-10'7'0'0,"1"2"0"0,2 10 0 0,0 6 0 0,1 11 0 0,2 8 0 0,-1 10 0 0,2 11 0 0,-2 6 409 0,2 3-186 15,0 6-86-15,1-15-68 16,1-5-1-16,1-4-33 0,0-6 0 0,0-8-728 0,0 6 373 0,0-16 173 15,-3-1-946-15</inkml:trace>
  <inkml:trace contextRef="#ctx0" brushRef="#br0" timeOffset="102709.25">25347 8260 3168 0,'0'0'0'0,"0"0"0"0,0 0 0 0,0 5 0 0,0 9 0 0,0 10 0 0,-5 13 0 0,-3 13 0 0,-4 13 587 16,-2 4-411-16,3 4-176 0,1-1-14 0,4-2-105 16,6-6 77-16,0 4-709 0</inkml:trace>
  <inkml:trace contextRef="#ctx0" brushRef="#br0" timeOffset="102843.91">25259 9244 2619 0,'-9'5'0'0,"4"0"0"16,-2 0 0-16,1 1 0 0,3 0 321 0,-1 1-135 0,2-4-81 0,2 2 435 16,0-1-380-16,0-1-160 15,0-3 0-15,5 0 0 0,3 0 0 0,2 0 0 0</inkml:trace>
  <inkml:trace contextRef="#ctx0" brushRef="#br0" timeOffset="111957.09">24611 11656 1211 0,'-3'-9'0'0,"-1"-1"0"0,-2 1 0 0,3-4 0 0,-1-1 0 0,-1 2 0 0,-1 1 135 0,1 0-49 0,-3-1-25 0,1 3 92 0,0 3-58 0,-4-1-20 0,1 5-9 0,-2 2 14 0,-4 5-1 0,3 14-42 0,-6 7 81 0,0 8-31 0,2 6-9 0,3 2-41 0,-2 5 58 0,7-2-29 0,1-4 0 0,4 1-20 0,4-10-53 0,0-4 45 0,2-8-1 0,16-3-77 0,1-7 39 32,2-4 9-32,5-6-89 0,-1-6 59 0,0-15 18 0,1-7 0 0,-2-5-67 0,3-4 48 0,-6-4-4 15,2-1-1-15,-7-6-192 16,3-2 103-16,-4 0 32 0,2-11 28 0,-7 7-84 15,-3-6 52-15,-2 3 24 0,-4 1 59 0,0 4 1 16,-1 0-42-16,0 19 162 141,0 8-76-141,-4 11-38 0,-5 7 0 0,1 7 158 0,0 0-97 0,-2 11-20 0,2 14-29 0,-1 9 354 0,4 3-173 0,0 9-39 0,3-2-55 0,2 4 167 0,0 3-115 0,0 1-57 0,0-1 31 0,3 6-35 0,3-10-9 0,3-3-310 0,0-1 133 0,5-1 65 0,0-2 34 0,0-1-504 0,2-11 236 0,1-4 141 0,-5-8 20 0,4-5-263 0,-4-7 169 0,4-1 48 0,-5-3 60 0,2-12-430 0,0-10 241 0</inkml:trace>
  <inkml:trace contextRef="#ctx0" brushRef="#br0" timeOffset="112211.92">24960 11344 1445 0,'0'0'0'0,"-3"0"0"0,-2 0 0 0,5 0 0 0,0 0 0 0,0 0 278 0,0 0-120 0,8 0-60 0,6 0 130 0,2 0-99 0,1 8-47 0,0 1 1 0,1 1-130 0,0 1 43 0,-1 4 9 0,-2 3 32 0,-5 2-63 0,-2 5 32 0,-4 2 0 0,-3 8 78 0,-1 3-13 0,-1 0-10 0,-10 2 276 0,-1 1-149 0,-5-5-76 0,0 0-37 0,4 3 213 0,4-13-130 0,0-3-79 0,4-4-79 0,5-5 0 0,0 1 0 0,0-9 0 0,14-3 0 0,3-3 0 31,5 0 0-31,0 0 0 0,5-6-201 0,-1-4 17 0,-2-1 111 0,1-3-644 0,0 3 304 0,-5 0 188 16,1 0 84-16,-6 3-444 0,-6 4 274 0,0-2 137 15</inkml:trace>
  <inkml:trace contextRef="#ctx0" brushRef="#br0" timeOffset="112392.44">24960 11619 2336 0,'-22'0'0'0,"5"-4"0"0,2 2 0 0,7 0 0 0,3-1 0 0,2 3 0 0,0 0 0 0,3 0 295 0,11 0-129 0,9 0 289 0,5 0-210 0,6 0-103 0,3 3-44 0,-4 1-193 0,6 2 66 0,-2-2 33 0,-1 1 0 0,-2 2-699 0,3 0 376 15,-8 2 173-15,0 0 92 0</inkml:trace>
  <inkml:trace contextRef="#ctx0" brushRef="#br0" timeOffset="112634.79">24394 12040 2322 0,'-38'4'0'0,"8"0"0"0,11 3 0 0,10-4 0 0,3 0 0 0,8 1 0 0,22-1 0 0,14 0 0 0,12-3 695 0,9 0-329 0,11 0-156 0,-3 0 128 0,1 0-338 0,2-3 0 0,4 3 0 0,2-3 0 0,13 2 0 0,-19 1 0 0,-4 0 0 0,-5 0 0 0,-7 0 0 0,-6 0 0 0,-3 7 0 32,-23-2-191-32,-4 4 113 0,-10-2 57 0,-6 1-797 0,-2-2 391 0,0 2 186 0,-16 1-489 0,-1 0 347 15</inkml:trace>
  <inkml:trace contextRef="#ctx0" brushRef="#br0" timeOffset="113374.81">24765 12639 1632 0,'-8'0'0'0,"-1"0"0"0,1-2 0 0,1-4 0 0,-3 2 0 0,3-3 0 0,2-3 0 0,0 1 0 0,0-4 0 0,-2 0 190 125,2-3-68-125,0 2-47 0,-2-4-77 0,3 2 38 0,-4 2 0 0,-2 2 19 0,2-1-10 0,-3 8-9 0,-2 3-1 0,1 2 112 0,-2 2-56 0,-1 14-27 0,0 7 8 0,4 4 27 0,3 5-32 0,0 4 1 0,6 2-33 16,2-5 35-16,0 4 9 0,0-8-43 0,6-2-91 0,9-3 45 0,4-7 23 0,1-2-210 0,5-6 125 0,0-9 49 0,0 0 10 0,-1-9-222 0,-1-11 101 0,0-2 65 0,1-6-7 0,-8-3-36 0,-1-5 10 0,-5-2 34 0,1-4-1 0,0-6 6 0,-2 1 28 0,-5-2-1 31,0-3 74-31,-3-5-37 0,1 2 1 0,-2-6 51 0,0 17-39 0,0 8-24 16,-5 12 4-16,-3 8 247 0,-1 13-113 0,2 0-69 0,-3 3-6 15,3 20 245-15,-1 8-119 0,1 6-72 125,5 8-31-125,-2 5 58 0,4 1-54 0,0 4 1 0,0 1 39 0,0 3-41 0,0 0-1 16,4 4 30-16,4-9-40 0,1-2-1 0,5-4-31 0,2-4-144 0,4-7 72 0,0 0 45 0,2-17-9 0,0-9-238 0,-1-6 124 0,1-2 72 0,1-12-134 0,4-15 93 0,-5-4 4 0,-1-8 37 0,0-5-240 0,0-5 123 0,0-4 61 0,3-11-111 0,-4 5 91 0,2-6 42 0,-5-2-1 0,1-4-10 0,-3 4 25 0,1-3-8 0,-12 25 34 0,-1 10 234 16,-3 15-116-16,0 8-60 15,-7 11-28-15,-3 1 558 0,-1 3-280 0,-3 21-99 0,2 6 128 0,0 5-135 16,0 9-49-16,3 4 208 0,4 0-229 16,3 4-96 93,1 3 0-93,1 0 0-16,0 0 0 0,0 8 0 0,6-10 0 0,5-2 0 0,5-5 0 0,0 0 0 0,6 0-109 0,-2-17-116 0,0-3 130 0,-3-10 19 0,1-3-280 0,-3-8 107 0,-2-2 98 0,-5-3-448 0,-4-3 282 0,0-11 140 0,-2-2 71 0,-1-5-447 0</inkml:trace>
  <inkml:trace contextRef="#ctx0" brushRef="#br0" timeOffset="113496.49">25035 12405 2123 0,'-34'0'0'0,"12"0"0"0,4 0 0 0,9 0 0 0,3 3 0 16,6-2 0-16,0 2 0 0,6 2 799 0,17 0-381 0,6-1-191 0,9 2 137 0,6-3-364 0,7 3 0 0,-1-4 0 15,1 1 0-15,2 1 0 0,1-2 0 0,3 1-212 16,5 0-122-16,-9 1 181 0,-2 1 95 0</inkml:trace>
  <inkml:trace contextRef="#ctx0" brushRef="#br0" timeOffset="113651.53">26072 12550 3556 0,'0'0'0'0,"-3"0"0"0,-2 0 0 0,-1 0 0 0,3 0 0 0,0 0 375 0,0 0-375 0,0 0 0 0,1 0 0 0,2 0 0 0,0 0 0 15,0 0 0-15,2 0 0 0,3 0-37 0</inkml:trace>
  <inkml:trace contextRef="#ctx0" brushRef="#br0" timeOffset="123394.47">4448 12533 2460 0,'0'0'0'0,"0"0"0"0,0 0 0 0,0 0 0 0,0 0 0 0,0 0 0 0,5 2 283 0,0 1-127 0,5 2-60 0,3-1 44 16,3 0-52-16,6 4-25 0,5-2 9 0,0 1-120 31,4 1 42-31,-4 3 1 0,0-1-44 0,0 5 43 0,-5 6 10 0,-7 3 16 16,-10 5 18-16,-5 7-1 31,0 9 1-31,-20 5 132 0,-7 8-60 0,-7-3-45 0,-4 1-39 0,-3 0 153 0,0 2-179 0,1-8 0 0,0 6 0 0,13-15 0 16,5-9 0-16,7-8 0 0,11-5 0 0,4-8 0 15,0 0 0-15,14-7 0 16,6-1 0-16,7 0 0 0,7-3 0 0,2 0 0 0,-3 0 0 16,1 0 0-16,2 0 0 0,-1 0 0 0,-2 0 0 15,5 0 0-15,-13 0 0 0,-1 0 0 16,-6 0-26-16,-3 0-147 16,-5 5-533-16,1 1 325 0,-9-3 176 0,-2 0 84 15,0-1-503-15,-2-1 294 0,-9-1 146 0,0 0-164 0</inkml:trace>
  <inkml:trace contextRef="#ctx0" brushRef="#br0" timeOffset="123571.99">4377 12997 1669 0,'-16'0'0'0,"1"0"0"0,6 0 0 0,0 0 0 0,4 0 0 0,3 1 0 0,2 2 0 0,2 0 842 15,16 0-403-15,5-1-200 0,5 0 331 0,2 2-398 0,2-1-172 0,3 1 0 16,-2-1 0-16,3 1 0 0,0 1 0 0,5 1-484 31,-5 0 162-31,0 0 179 0,2 0 91 0,-1 2-413 0,0-2 251 0,2-3 73 0</inkml:trace>
  <inkml:trace contextRef="#ctx0" brushRef="#br0" timeOffset="123724.58">5074 12789 2579 0,'-4'-2'0'16,"2"-1"0"-16,1 1 0 0,1 1 0 0,0-1 0 0,0 0 0 0,5 2 464 0,10 0-213 0,2 0-98 16,2 0-233-16,4 0 59 0,0 0 29 0,6 0 0 0,-2 0-756 15,6 0 402-15,-4 0 187 0,2 0 98 0</inkml:trace>
  <inkml:trace contextRef="#ctx0" brushRef="#br0" timeOffset="123895.12">5209 12990 2396 0,'-30'14'0'0,"10"-3"0"0,3 3 0 0,5 0 0 0,5-2 0 0,5-4 0 0,2 4 0 0,0-3 459 16,10-1-211-16,10-1 465 0,4-2-598 0,4-3-115 15,7 3 0-15,-3-5 0 0,2 0 0 0,-1 0 0 16,2 0 0-16,-5-1 0 16,6-1 0-16,-8-2 0 0,-3 1 0 0,-3 2-342 0,-3-1 152 0,1-2 123 15,-8 4-1018-15,-8 0 525 0</inkml:trace>
  <inkml:trace contextRef="#ctx0" brushRef="#br0" timeOffset="130529.82">6586 12126 1228 0,'2'-25'0'0,"1"0"0"0,0-3 0 0,3-1 0 0,-3-2 0 0,1-7 203 0,-1 6-87 16,0 1-39-16,-2 2 182 0,-1 1-110 0,0 2-56 16,0 2-17-16,-1 7 131 0,-11 8-84 0,-1 0-42 15,-5 8-1-15,-3 0 15 16,-3 1-10-16,-5 12-47 0,-1 10-24 0,-4 4-1 16,3 5 25-16,-1 4 47 0,6-6-47 0,5 3 1 0,5-2-1 0,3-2 5 15,3-2-5 1,3 3 10-16,7-7-9 0,0-2-66 0,0-1 34 0,5 0-1 15,7-2 21-15,-1 3-38 16,2-7 16-16,3 3-6 0,-4-7 27 0,1 8-9 0,0-4 7 0,-5 6 164 16,-3-2-83-16,2 3-38 0,-6 1 0 0,-1 2 21 15,0 4-88-15,0 3 0 0,-8 1 0 16,2-3 0-16,-1 4 0 0,-1 3 0 0,1-1 0 0,4 7 0 31,2-5 0-31,1 0 0 0,0 3 0 0,1 1 0 0,9 0 0 0,2 12 0 16,0-7 0-16,0 0 0 0,0 4 0 0,2 1 0 15,-5 1 0-15,3 12 0 0,-8-13 0 0,0 7 0 16,-3-3 0-16,-1 1 0 0,0-1 0 0,0 11 0 16,-7-15 0-16,2-3 0 0,-3 1 0 0,4-2 0 15,-2-3 0-15,2 8 0 16,0-15 0-16,4-2 0 0,0-1 0 0,0-3 0 0,0-3 0 16,0 2 0-16,0-12 0 0,0 0 0 15,0-6 0-15,1-5 0 0,4 2 0 0,-1-8-908 16,0 0 411-16,0 0 229 0</inkml:trace>
  <inkml:trace contextRef="#ctx0" brushRef="#br0" timeOffset="131314.24">10103 13551 1896 0,'4'-10'0'0,"-1"1"0"15,1 3 0-15,4 2 0 0,3 4 0 0,2-4 0 0,3 3 0 0,7-1 0 0,-3 0 292 0,4 0-128 0,4 1 60 16,0-1-94-16,2-1-46 0,4-2-15 0,-5 1-229 16,-2 1 98-16,-2-2 50 0,-1 2 24 0,-4-1-418 0,2 2 230 0,-11-1 103 15,-5 2-491-15,0-4 238 16,-4 2 148-16,-2-2-86 0,0 1 104 0,0-4 67 31,-6-2 27-31</inkml:trace>
  <inkml:trace contextRef="#ctx0" brushRef="#br0" timeOffset="131508.23">10405 13254 781 0,'-9'-3'0'0,"3"-1"0"0,-2 2 0 0,3 2 0 0,-4 0 0 0,2 6 177 0,1 11-70 16,0 7-35-16,3 6 395 0,-2 8-215 0,3 6-99 15,1 4-62-15,1 3 252 0,0 4-153 0,0-1-76 16,5 0-39-16,9 1-5 0,0-14-33 0,4-7 0 15,2-8-253-15,4-4 126 0,-3-8 63 63,5 0 42-47,-1-13-445-16,0-1 233 0,-3-1 118 15,0-16-360-15,0-6 212 0,1-6 37 0</inkml:trace>
  <inkml:trace contextRef="#ctx0" brushRef="#br0" timeOffset="131587.01">10720 13485 1056 0,'1'-4'0'0,"0"-1"0"0,1-1 0 16,-1 2 0-16,4-1 0 0,2-1 0 0,1 3 476 0,2-2-219 0,5 2-110 0,-1-1-55 0,6-1 194 0,-1 4-128 0,0 0-61 0,1-2-411 0,-1 3 176 16,1 0 87-16,2 0-771 0</inkml:trace>
  <inkml:trace contextRef="#ctx0" brushRef="#br0" timeOffset="131744.17">10764 13701 1737 0,'-20'12'0'0,"0"0"0"0,7-4 0 0,6 1 0 0,4-4 0 0,-1-2 0 0,4-1 594 0,0 0-270 0,9-2-148 16,6 0-69-16,5 0 139 0,3-2-105 0,1-3-52 16,5-3-16-16,-4-1-155 0,0 1 60 0,2 0 29 15,-3 1-640-15,-2 1 334 0,7-1 178 16,-7 2-718-16,-1 3 409 0,-1-4 204 16</inkml:trace>
  <inkml:trace contextRef="#ctx0" brushRef="#br0" timeOffset="131978.17">11181 13576 1504 0,'-4'0'0'0,"-1"1"0"0,-1 4 0 0,2-2 0 0,-3 5 0 0,3 0 380 0,2 3-176 0,2 2-84 0,0 3 445 31,0 0-264-31,3-1-132 0,9 2-57 0,1 0 50 0,5-5-63 0,4 0-31 0,2-2-76 0,2-4 0 16,6-4 54-16,-1-2-9 0,0 0-214 0,1-9 107 15,-2-9 53-15,0-3-222 0,-1-7 147 16,-10 2 60-16,-5-2 3 15,-6 1-185-15,-6-3 60 0,-2 3 65 0,0-5-14 0,-17 7 55 16,-7 2 11-16,-4 3 0 16,-3 7 150-16,-5 2-84 0,2 9-28 0,-1 2-1 0,2 5 8 0,5 11 1 15,2 5-4-15,0 5-516 0,11 3 242 0</inkml:trace>
  <inkml:trace contextRef="#ctx0" brushRef="#br0" timeOffset="134043.41">7719 13493 1526 0,'-8'-12'0'15,"-1"6"0"-15,3 0 0 0,1 3 0 0,-3-1 0 0,4 4 0 0,0 0 0 0,1 4 243 0,-1 11-103 0,2 7-51 0,-1 7 290 16,3-2-175-16,0 2-83 0,9 1-43 0,4 0 207 16,6-3-124-16,6-1-52 0,1-9-41 0,11-2 30 15,2-5-30-15,2-6 0 0,4-4-101 0,2 0 44 16,-4-5-9-16,-2-13-122 0,-3-8 78 0,-6-2 40 15,-5-6 0-15,0-2-44 0,-17 7 37 0,-5-5-22 16,-5 5 25-16,0 0-44 0,-8-3 26 16,-9 4-14-1,-5 5 102-15,-3-1-39 0,-4 7 1 0,-2 3-29 0,-4-1 71 0,2 8-23 16,1 5 1-16,0 2 41 16,-2 0-34-16,4 9-4 0,-1 4 6 0,6 2-76 0,11 3 24 0,-1-1 11 15,8 5 14-15,3-3-411 0,4 6 196 0,0-3 83 16,7 0-632-16,10-1 350 0,4 1 174 0,2 2 88 15</inkml:trace>
  <inkml:trace contextRef="#ctx0" brushRef="#br0" timeOffset="134339.62">8735 13677 3618 0,'0'3'0'16,"0"-3"0"-16,0 1 0 0,0-1 0 0,0 2 0 0,0-1 0 0,0 2 0 0,0 1 0 0,0-1 313 0,0 4-313 0,0 5 0 109,0 3 0-109,-7 4 0 0,-6 10 0 0,-7 9 0 0,-3 12 0 0,-12 12 0 0</inkml:trace>
  <inkml:trace contextRef="#ctx0" brushRef="#br0" timeOffset="136526.17">10630 12343 1692 0,'0'3'0'0,"0"1"0"0,0-3 0 0,0 3 0 0,0-1 0 0,0 0 0 0,0 0 0 0,0-1 241 0,5 0-102 0,9-1-51 0,2-1 171 15,5 0-102-15,2 0-64 16,5 0-29-16,0-1-74 0,4-6 24 0,-1 1-1 0,1-2 34 31,-4 0-155-15,-1 3 73-16,-5-3 36 0,-2 4-514 0,-4-1 275 0,2-1 116 0,-11 0-587 0,-2 3 326 0</inkml:trace>
  <inkml:trace contextRef="#ctx0" brushRef="#br0" timeOffset="136859.28">10835 12102 1291 0,'-7'2'0'0,"-2"3"0"0,5 1 0 0,-3 8 0 0,2 3 0 0,3 8 0 0,1 2 0 0,1 14 542 0,0 4-253 0,0 8-116 15,0-5 109-15,4 5-123 0,7-6-61 0,0 0-30 16,3-7 0-16,3 3 9 0,-1-16-40 0,-1-3-103 15,3-8 51-15,2-5 27 0,0-4-1 0,5-5-284 16,-5-2 151-16,4-15 79 0,-1-11 41 0,1-4-567 16,0-5 277-16,1-7 70 0,-6 4 96 0,-2-3-372 31,0-1 230-31,-6 2 116 0,-1 0-78 0,0-3 92 0,-3 9 74 0,-2 4 37 16,1 5 27-16,-5 7 0 0,2 4 0 0,0 0 190 15,-3 12-132-15,0 2-48 0,0 0-23 0,0 0 551 16,0 7-284-16,1-2-64 0,6 1-96 0,5-2 518 15,3-1-288-15,1-3-143 16,2 5 38-16,-1-4-96 0,4-1-43 0,0 0-167 0,-2 0 61 0,3 0 32 16,1 0 10-16,-3 0-599 0,-7 2 311 0,2 1 154 15,-4-3 78-15</inkml:trace>
  <inkml:trace contextRef="#ctx0" brushRef="#br0" timeOffset="137015.85">11217 12353 1215 0,'-30'10'0'0,"-2"0"0"0,12 2 0 0,1-3 0 0,6-1 0 0,1-1 0 16,8-4 642-16,1 2-293 0,3-4-161 0,2 3 333 0,9 0-242 0,8-1-121 0,4 0 246 31,5 0-229-31,0 1-175 0,2-2 0 0,2-2 0 0,-2 0-77 0,2 2 45 0,3-1 43 16,-8-1-348-16,-2 2 187 0,1-2 93 16,-7 3 48-16,1-2-859 15,2 1 327-15,-8-2 257 0,-6 0-407 0</inkml:trace>
  <inkml:trace contextRef="#ctx0" brushRef="#br0" timeOffset="137199.37">11460 12048 1571 0,'-6'0'0'0,"3"0"0"0,-3 0 0 0,0 6 0 0,-1 5 0 0,-7 9 0 0,0 7 72 0,-4 11 10 15,-6 10-45-15,1 11 983 0,-4 6-491 0,1 7-246 0,1-1-123 0,1 2 17 16,9-15-177-16,4-8 0 0,7-6 0 0,2-5 0 15,2-9 0-15,0 0 0 0,9-15-758 0,8-6 388 16,2-6 204-16,3-3-856 0,2-5 493 0</inkml:trace>
  <inkml:trace contextRef="#ctx0" brushRef="#br0" timeOffset="137446.22">11669 12449 1230 0,'12'0'0'16,"-5"0"0"-16,3 0 0 0,3 6 0 0,-5 4 0 0,2 4 739 0,0 1-351 0,1 4-176 0,0 0-87 0,5 0 197 16,2-2-148-16,-4-2-68 15,7-1 111-15,0-6-90 0,3-5-46 0,7-2 10 0,-4-1-206 0,1-10 75 16,-3-8 39-16,-1-6-200 0,-3-1 119 0,-1-7 68 0,-9 4 21 0,-8-1-86 16,-3 0 55-16,0 0 29 0,-8 2-78 0,-8-3 116 0,-5 7-51 0,-6 5-6 15,0 3 81-15,-5 5-41 0,-1 2-7 0,3 6-35 16,1 2 202-16,2 0-88 0,1 7-14 0,7 3-178 15,-4 0 78-15,10 2 17 0,4 2 32 0,6 3-850 16,3 2 391 0</inkml:trace>
  <inkml:trace contextRef="#ctx0" brushRef="#br0" timeOffset="138533.45">13916 11760 773 0,'-23'0'0'0,"4"0"0"0,3 0 0 0,1 3 0 0,2-1 0 0,-1 1 128 15,3-3-36-15,7 3-9 16,-1-2-46-16,4 0 311 0,1-1-156 0,0 0-77 0,0 2 156 0,6 0-122 16,6 0-56-16,5-1 252 31,1 2-155-31,3-3-76 0,4 3-30 0,-3 0 241 0,4 0-145 0,0-1-71 0,2 1-36 0,1 2 157 0,6 0-230 0,-3-2 0 16,3-2 0-16,2 2 0 0,0-1 0 0,7 0 0 15,9-1 0-15,-3-1 0 0,1 0 0 0,5 0 0 16,2 0 0-16,1 0 0 0,7-1 0 0,-9-3 0 15,1-3 0-15,1 0 0 0,0 0 0 0,-1 0 0 16,9 0 0-16,-13 1 0 0,1 5 0 16,0 0 0-16,1-2 0 0,3 3 0 15,10 0 0-15,-10 0 0 0,3 0 0 0,2 0 0 16,0 0 0-16,-1 0 0 0,9-3 0 0,-14 1 0 16,1 1 0-16,0-1 0 15,0 1 0-15,9-2 0 0,-16 1 0 0,1-1 0 0,-1 3 0 0,-2-3 0 16,1 2 0-16,6-1 0 15,-8 1 0-15,-2 1 0 0,0 0 0 0,1 0 0 0,-3 0 0 0,7 0 0 16,-13 0 0-16,-2 0 0 16,2 0 0-16,-3 0 0 0,0 0 0 0,4 0 0 15,-9 0 0-15,2 0 0 0,-2 0 0 0,0 0 0 32,0 0 0-32,3 0 0 0,-8 0 0 0,-1 0 0 0,2 0 0 0,0 0 0 0,1 0 0 0,1 0 0 15,-4 0 0-15,-2 0 0 0,0-1 0 0,0 0 0 16,-1-2 0-16,1 1 0 0,-6 1 0 0,0 0 0 15,-3 1 0-15,2 0 0 0,-5 0 0 0,3 0 0 16,-6 0 0-16,-4 0 0 0,1 0 0 0,-2 0 0 16,0 0 0-16,1 0 0 15,-2 0 0-15,-2 0 0 0,0 0 0 0,0 0 0 16,0 0 0-16,0 0 0 0,0 0 0 0,0 0 0 16,0 0 0-16,0 0 0 0,-2 0 0 0,-3 0 0 15,-2 0 0-15,0-3 0 0,-7 3 0 0,1-3-50 16,-4 3-269-16</inkml:trace>
  <inkml:trace contextRef="#ctx0" brushRef="#br0" timeOffset="142609.87">6973 12346 1473 0,'-14'-7'0'0,"4"5"0"0,7-1 0 0,-3 1 0 0,4 2 0 0,2 0 0 0,0 0 325 16,8 0-148-16,9 0 345 16,10 0-241-16,6 0-121 0,7 0-60 0,7 0 135 15,1 0-103-15,1-3-46 0,5 2 0 0,5-2 148 0,5-2-114 0,6 0-120 16,-12 0 0-16,1-1 0 15,-4 0 0-15,-2 4 0 0,1-1 0 0,-17 1 0 16,-7 0 0-16,-2 2-107 0,-8 0-58 0,-4 0 99 16,-5 0 23-16,-6 0-597 0,-5 2 277 0,0 0 160 15,-2-2 81-15,-11 4-213 16,-4 1 138-16,-3 3 83 0,-6-3 36 0</inkml:trace>
  <inkml:trace contextRef="#ctx0" brushRef="#br0" timeOffset="142952.47">6931 12658 1843 0,'-13'-7'0'0,"9"1"0"0,0 0 0 0,4 4 0 0,0-4 0 0,8 2 0 0,8-1 0 0,7-1 502 16,5 3-233-16,2-1-115 16,1 3-59-16,0 1 15 46,1 0-27-46,-3 0-10 0,-6 8-99 0,2 3 31 0,-6 7 1 0,-2 0 31 0,-4 5-183 0,-7 0 86 0,-6 2 49 0,0 2-85 0,-7 1 67 0,-8 1 33 16,-5-2-7-16,-3-4-6 0,-5-3-26 0,0-3 0 0,-5-3-6 0,5-5 179 16,-2 0-78-16,6-7-32 0,6 1 129 0,2-3-76 15,4 0-15-15,2 0 14 16,8 0 236-16,2 0-140 0,0-5-69 0,4 1-75 16,13-2-32-16,5 1 0 15,3 1 0-15,5 1 0 0,2-1 0 0,0 2 0 16,-1 1 0-16,5-2 0 31,-5 3 0-31,0 0 0 0,0 0 0 0,-3 0-119 0,1 0-128 0,0 0 92 0,-6 3-268 0,-3 0 168 0,-2-2 109 0,-3-1-534 0,-1 0 321 0,1 0 151 16,-8 0 90-16</inkml:trace>
  <inkml:trace contextRef="#ctx0" brushRef="#br0" timeOffset="143127">7370 12690 1657 0,'-12'0'0'0,"3"0"0"0,5 0 0 0,0-2 0 0,2 2 0 0,2 0 0 0,2-1 0 0,10 0 731 0,7-1-352 0,4 0-170 16,-1 0 12-16,4 1-91 16,-2-3-47-16,4 1 10 0,-2 2-222 0,-3-2 83 0,1 1 41 0,-2-1-564 15,1 1 303-15,1-2 161 16,-8 1 67-16,-1 0-665 0,-4 3 346 0,-2-4 99 16,-3-1 110-16,-3 0-289 0</inkml:trace>
  <inkml:trace contextRef="#ctx0" brushRef="#br0" timeOffset="143285.57">7552 12494 941 0,'-14'-3'0'0,"4"2"0"0,3 0 0 0,-3 1 0 0,2 0 0 0,4 8 0 16,-2 6 0-16,6 5 462 0,0 1-213 0,0 9-106 0,0 2-52 15,2 10 311-15,4 3-173 0,1 2-24 0,1 2-84 0,0-1-41 16,2 0-1-16,0-4-86 0,4 2 9 0,-2-15 35 16,3-3 1-16,1-9-408 0,3-1 204 0,2-8 102 31,1-4 59-31,0-5-637 0,0-10 321 0,-2-11 67 0</inkml:trace>
  <inkml:trace contextRef="#ctx0" brushRef="#br0" timeOffset="143518.46">7848 12543 1795 0,'0'-8'0'15,"0"3"0"-15,0-1 0 0,0 3 0 0,0-3 0 0,5 2 0 0,1 2 0 0,4 1 298 0,5 1-131 0,-4 0-64 0,5 1-55 0,0 8-1 0,1 3-10 16,-2 1 0-16,-4 3-100 0,-1 1 50 0,-1 5 34 31,-7-2-9-31,-2 1-140 0,0 1 83 0,0-3 41 0,-9-1 73 0,-2 1 10 16,-1-3-81-16,-2-3 31 0,2-2 325 0,3-5-162 0,0 1-91 0,1-2 193 15,5-3-133-15,3 0-61 16,0-2-32-16,0 0-55 0,8 0 1 0,7 0 32 16,2 0-8-16,3-4-317 0,3 0 158 0,2-3 80 0,2 1-816 15,2-1 431-15,-3 2 147 0</inkml:trace>
  <inkml:trace contextRef="#ctx0" brushRef="#br0" timeOffset="143937.07">7012 11760 848 0,'0'-6'0'0,"0"0"0"0,0 2 0 0,0 2 0 0,1-4 0 0,12 2 605 15,6 1-283-15,2 1-142 0,6 0-70 0,1-4 322 16,7 1-186-16,-3 1-109 0,2-2-48 16,2 2-10-16,0 0 0 0,0-2-40 15,3 0-271 1,-11 6 131-16,-6-3 70 0,0 1-191 0,-7 2 130 0,-6 0 66 0,1 0 42 0,-9 0-609 15,-1 0 293-15,0 2 53 16,-6 3 104-16,-4-1-277 0,-5 2 180 0</inkml:trace>
  <inkml:trace contextRef="#ctx0" brushRef="#br0" timeOffset="144155.49">7260 11471 963 0,'-3'0'0'0,"1"0"0"0,0 0 0 0,0 0 0 0,2 0 0 0,0 12 238 0,0 2-100 15,0 8 142-15,0 10-121 0,2 7-50 16,3 8-39-16,3 6 195 0,-1 4-113 0,1 3-56 16,1-1-28-16,0 3 125 0,1-14-81 0,-2-5-37 15,4-7 1-15,0-6-93 0,0-3 29 16,4-6 9-16,-4-11-215 0,0-6 117 0,2-4 58 0,-4 0-406 16,2-8 226-16,4-8 76 15,-7-5 64-15,1-2-284 0,-1-5 155 0,0 3 57 16,-3-5 45-16</inkml:trace>
  <inkml:trace contextRef="#ctx0" brushRef="#br0" timeOffset="144520.51">7537 11308 1582 0,'0'-11'0'0,"0"3"0"0,0-2 0 0,0 3 0 0,0 3 0 0,0 0 0 0,5-5 247 0,2 9-108 0,4 0-50 0,-3 0-25 0,4 0 0 31,0 0-25-31,-1 3 11 0,0 7-158 0,-2 1 74 0,-3 6 36 0,1-2 1 0,-6 1-107 31,0 1 81-31,-1 0 26 0,0 1-21 0,0-1 26 0,-2-5-26 0,-5 2 131 0,2-1-64 16,1-4-3-16,1 1-65 0,0-4 142 0,3-1-46 0,0 1-28 16,0 1 11-16,0-5 9 0,2 3 4 0,5-5 0 15,6 2-33-15,-1 0-20 16,2 1 30-16,1 1-11 0,-1-2-41 0,-1 4 41 15,-2 0 1-15,-2 3 69 0,0 2-25 0,-7 2-9 16,-2-1-36-16,0 2 157 0,-2 1-79 0,-13 2-38 16,-1 0 9-16,-3-5-93 0,-1 1 44 0,1-4 0 15,1 0 1-15,0-6-142 0,2 3 80 0,4-6 27 16,-1 0-621-16,6 0 315 31,4-2 128-31,3-4-746 0</inkml:trace>
  <inkml:trace contextRef="#ctx0" brushRef="#br0" timeOffset="145169.79">8349 12366 1408 0,'-13'0'0'0,"0"0"0"0,4 0 0 0,3 0 0 0,2 2 0 0,1-2 0 0,3 0 252 15,0 1-98-15,0 1 178 0,10 0-147 16,5-2-74-16,5 0-37 0,1 0 39 16,3 0-29-16,-1 0-9 0,2 0-37 0,-2 0-116 0,-2 0 58 0,4 0 38 15,-7 0-10-15,-2 0-401 16,0 0 215-16,-4 0 108 0,-1 4-628 0,1 2 287 15</inkml:trace>
  <inkml:trace contextRef="#ctx0" brushRef="#br0" timeOffset="145331.37">8418 12596 941 0,'-5'0'0'0,"2"1"0"0,-1 0 0 0,3 2 0 0,1 0 606 0,0 0-288 0,0-1-141 0,5-1-69 16,7 4 159-16,8-4-115 0,-1-1-48 15,3 0-38-15,1 0-75 0,2 0 23 0,2 0 0 16,-1 0-509-16,5 0 275 0,-6 0 125 0,0 0-695 16,2 0 380-16</inkml:trace>
  <inkml:trace contextRef="#ctx0" brushRef="#br0" timeOffset="145510.4">8939 12485 947 0,'-2'0'0'0,"1"0"0"0,-2 0 0 0,3 0 0 0,0 0 670 0,3 0-306 0,8 0-169 0,8 0-78 16,6 0 273-16,8 0-176 0,3 0-88 31,8 0 270-31,2 0-184 0,5 0-87 0,-1 0-347 0,1-2 129 0,-2-1 66 0,4 3 42 0,-14 0-686 0,-3 0 354 0,-7 0 177 16,-2 0 90-16,-7 0-788 0,-3 0 357 0</inkml:trace>
  <inkml:trace contextRef="#ctx0" brushRef="#br0" timeOffset="145821.57">9186 12647 1238 0,'-13'4'0'0,"4"-4"0"0,1 3 0 0,2 0 0 0,5 1 0 0,1 1 0 0,0 0 250 16,4 2-107-16,11 1 283 0,1-1-194 0,3 4-98 15,3-1-38-15,-2 2-57 0,0-1-2 0,-2-1 1 16,-3 4-1-16,-1 0-305 0,-2 2 163 15,-5-2 66-15,-3 2 38 0,-3-1-133 0,-1 2 85 0,-4 0 44 16,-7 1-8-16,-8-3-53 0,0-2 30 0,-4-2 277 16,2-1-126-16,0 2-84 0,4-7-22 0,4-2 452 15,1 0-218-15,5-3-75 0,2 0-65 16,1 0 102-16,4 0-88 0,4 0-40 0,12 0 51 0,4-1-49 16,5-2-79-16,2-2 0 0,1-1 0 0,2 0 0 15,1 3 0 1,-1-3-83-16,1 2-26 0,4-3 82 0,-9 4 28 0,0-1-596 15,-3 1 294-15,-3-1 89 0,-4 2 92 0,0-3-507 16,-6 1 300-16,-5-2 145 0,-3-4-413 0</inkml:trace>
  <inkml:trace contextRef="#ctx0" brushRef="#br0" timeOffset="146023.03">9200 12162 1982 0,'-2'-5'0'0,"-3"-2"0"0,4 0 0 0,1 0 0 0,1 0 0 0,13 1 0 0,6 0 0 0,5 1 0 0,8-5 713 0,0 5-342 0,3-1-167 15,3 0-125-15,4 6 0 16,-3-5-42-16,6 4 9 0,-12-2-522 0,0 3 257 0,-9 0 128 0,-4 0-286 16,-2 4 216-16,-12 1 95 15,-4 2 51-15,-3 1-796 0,-4-2 386 0</inkml:trace>
  <inkml:trace contextRef="#ctx0" brushRef="#br0" timeOffset="146208.54">9432 11901 1906 0,'-13'0'0'0,"4"4"0"16,1 5 0-16,-3 0 0 0,5 5 0 0,3 6 0 0,2 4 0 0,1 5 0 0,0 5 322 0,0 7-133 0,0-6-80 0,1 2 233 15,5-2-152-15,6-1-76 16,-4-3 9-16,7 1-33 0,0-11-10 0,4-5-42 0,0-1-1 15,4-3 0-15,0-2 0 16,3 0 10-16,-4 0-575 0,-2 0 282 0,-3 1 142 16</inkml:trace>
  <inkml:trace contextRef="#ctx0" brushRef="#br0" timeOffset="146373.1">10098 12671 2191 0,'0'4'0'0,"0"5"0"0,0 0 0 0,0 2 0 0,0-1 0 0,0 5 0 0,0 2 808 0,-3 5-385 0,-7 5-185 0,-4 8-106 0,-5 6-219 31,-3 10 62-15,-7 12 30-16</inkml:trace>
  <inkml:trace contextRef="#ctx0" brushRef="#br0" timeOffset="149984.53">5307 15155 1324 0,'-13'0'0'0,"1"0"0"0,4 3 0 0,-4 0 0 0,7-2 0 0,-4 0 164 0,7 4-68 0,2-4-29 15,0 5 0-15,2-4 283 0,12 1-156 0,6 1-69 16,4-1 26-16,3 0-57 0,3-3-28 0,2 0-145 15,1 0 58-15,0 0 39 0,-3 0-9 0,-4 0-217 16,-5 0 123-16,-1 0 61 0,-3 2 31 0,-4 7-77 16,-10 3-2-1,-3 4 44-15,-5 10-69 0,-20 6 162 0,-10 8-56 0,-5 9-36 16,-9 1 388 0,-3 7-182-16,-4 5-83 0,1-3 292 0,-1-4-168 0,0 2-81 0,20-21-56 0,8-9 165 0,17-6-126 15,4-12-122-15,7-2 0 0,3-3 0 16,15-4 0-16,7 0 0 0,9 0 0 0,1-4 0 15,5-6 0-15,5-1 0 0,-7 2 0 0,0-1 0 16,0 0 0-16,-7 2-521 0,-1 3 192 0,4-2 158 16,-15 5 24-16,-2 2-442 0,-6 0 276 0,-2 0 137 15,-6 0 70-15,-1 0-376 0,-2 2 226 0,0 2 110 16</inkml:trace>
  <inkml:trace contextRef="#ctx0" brushRef="#br0" timeOffset="150147.1">5184 15420 1589 0,'-14'0'0'0,"0"0"0"0,8-3 0 0,2 3 0 0,4 0 0 0,0 0 0 0,0 0 0 0,8 0 710 0,8 7-341 16,6 1-165-16,2-2 120 0,2 5-143 0,3-2-72 0,2 5-26 16,2-3-507-16,-3 1 231 0,1 0 116 15,1 0 57-15,0-1-426 0,5 4 251 0</inkml:trace>
  <inkml:trace contextRef="#ctx0" brushRef="#br0" timeOffset="150310.67">5780 15408 1645 0,'-7'0'0'0,"-1"-2"0"0,5 0 0 0,-1-2 0 0,4 2 0 0,0 1 0 0,0-1 771 15,7-1-368-15,9 2-183 0,3 0-82 16,1-1 91-16,2 0-96 0,1 0-48 0,5 1-24 0,-3 1-549 15,6 0 272-15,-8 0 121 0,4 0-912 0,-1 0 511 16</inkml:trace>
  <inkml:trace contextRef="#ctx0" brushRef="#br0" timeOffset="150477.25">5934 15574 1747 0,'-13'3'0'0,"4"-1"0"0,0 1 0 0,4-1 0 0,2 0 0 0,3 0 0 0,0 1 0 0,1-3 0 0,14 0 686 0,3 0-325 0,3 0-162 16,1 0-82-16,6 0-199 16,-1 0 55-16,0 0 31 0,2 0-695 0,-4 0 364 0,4 0 182 15,1 0-702-15</inkml:trace>
  <inkml:trace contextRef="#ctx0" brushRef="#br0" timeOffset="150654.78">6457 15432 2208 0,'0'0'0'0,"0"0"0"0,0 0 0 0,2 0 0 0,-1 0 0 0,7 0 0 0,-2-3 0 0,8 0 0 0,7 3 0 0,4 0 686 0,6-2-325 0,5 2-163 0,5-1-109 0,5 1-27 0,4-3 9 0,-5 3-611 16,1 0 289-16,-5 0 143 0,-3 0 72 0,-6 0-347 15,1 0 218-15,-13 0 97 0,-8 0 15 16</inkml:trace>
  <inkml:trace contextRef="#ctx0" brushRef="#br0" timeOffset="150959.96">6626 15598 2043 0,'-15'0'0'0,"3"0"0"0,1 1 0 0,4-1 0 0,6 0 0 0,1 3 0 0,0-1 0 0,3-1 0 0,13 5 310 0,-1-2-128 0,3 1 7 0,2 3-75 0,0 1-40 16,-2 4 1-16,-2 0-237 15,0 1 108-15,-3 3 40 0,-7 0 26 0,-3 1-92 0,-3 3 59 16,0-1 28-16,-3 5 9 0,-12-4 9 0,-5-1 12 0,-3-5-1 16,-1 0 254-16,-3-2-130 0,2 1-103 15,1-9 397 1,4 0-273-16,2-4-181 0,5-1 0 0,5 0 0 0,-1 0 0 0,9 0 0 16,0 0 0-16,5-1 0 0,10-3 0 0,5 2 0 15,6 0 0-15,0 0 0 0,3 0 0 0,-1 1 0 16,3-1 0-16,0 0 0 0,-2 2 0 0,-1-3-72 15,-1 2-252-15,-1-2 154 0,-1 3 18 0,1-2-461 16,-9-1 293-16,-4-1 142 0,-2-1 71 16,-2-1-559-16,-3-5 316 0</inkml:trace>
  <inkml:trace contextRef="#ctx0" brushRef="#br0" timeOffset="151170.4">6495 15071 2402 0,'-2'-1'0'0,"-3"-3"0"0,4-1 0 0,1 1 0 0,0-3 0 0,12 2 0 0,13 1 0 0,2-3 0 0,7 0 666 16,5 0-315-16,6-2-148 0,-2 1-87 0,1 1-246 0,2-1 84 16,-1-1 41-16,-5 3-246 0,0-1 153 15,-13 4 63-15,-8 2-627 0,-7 1 350 0,-7 0 174 16,-5 3 88-16,0 5-726 15,-5 1 375-15</inkml:trace>
  <inkml:trace contextRef="#ctx0" brushRef="#br0" timeOffset="151360.89">6739 14778 1435 0,'-8'-3'0'0,"-4"3"0"0,5 0 0 0,0 0 0 0,0 7 0 0,-1 8 0 0,4 7 0 0,1 4 701 0,2 4-332 0,-1 8-166 16,1 3 308-16,1-1-241 0,0-3-117 0,0 1 1 15,4-4-58-15,9-3-57 0,-1 1-39 0,5-8 0 16,-1-10 0-16,4 2 0 16,0-7 0-16,4-4-92 0,3 1 8 0,-6-6 56 15,-1-3 32-15,2-9-560 0,-2-4 289 0,-1-3 53 16,4-3-748-16,-9 2 468 0</inkml:trace>
  <inkml:trace contextRef="#ctx0" brushRef="#br0" timeOffset="151510.49">7355 15276 2782 0,'-7'-6'0'0,"0"1"0"0,2 2 0 0,2-2 0 0,-1 0 0 0,0 3 1 0,-1 0 2 0,4-1-17 15</inkml:trace>
  <inkml:trace contextRef="#ctx0" brushRef="#br0" timeOffset="155278.29">25956 11855 1547 0,'-10'3'0'0,"1"0"0"0,6-1 0 0,1 4 0 0,2-3 0 0,0 0 280 0,8 2-112 0,9-3-70 16,3 0-31-16,0 0 529 15,3-2-279-15,3 0-140 0,0 0 48 0,-3 0-98 16,0 0-45-16,0 0-273 0,-1 0 113 0,-1 0 58 16,2 0 38-16,-3 0-703 31,-2 0 360-31,-4 0 182 0,-2 0 89 0,-2 0-498 0,-5 0 183 0</inkml:trace>
  <inkml:trace contextRef="#ctx0" brushRef="#br0" timeOffset="155424.9">26048 12131 1815 0,'-20'7'0'0,"2"1"0"0,3 1 0 0,1-1 0 0,9-3 0 0,3 0 0 0,2-3 437 0,0 2-200 0,11-1-100 16,8-1 548-16,5-1-329 0,1-1-160 15,7 0-128-15,-2 2-68 0,4-2 0 16,3 4 0-16,-6-3-113 15,-2 4-159-15,1-4 154 0,-4 5 77 0,3-1-1050 0,3 1 561 0</inkml:trace>
  <inkml:trace contextRef="#ctx0" brushRef="#br0" timeOffset="155602.43">26601 12102 2043 0,'-2'-5'0'0,"1"-2"0"0,-2 2 0 0,3 2 0 0,0 0 0 0,6 0 0 0,9 2 0 0,4 1 936 0,6-2-441 0,1 2-233 0,4 0-67 16,2 0-195-16,2 0 0 0,6 0 0 16,5 2 0-16,-4 2 0 0,2-1 0 0,-2 0 0 0,-2 2-719 15,0-3 292-15,-2 3 241 0,-10 0-478 0</inkml:trace>
  <inkml:trace contextRef="#ctx0" brushRef="#br0" timeOffset="155913.12">26808 12293 1972 0,'-20'0'0'0,"4"3"0"0,2-1 0 0,4 0 0 0,4 2 0 0,6-3 0 0,0 4 0 0,12-4 348 0,8 5-156 15,1-1-77-15,5 1 205 0,-1 3-146 0,1-1-69 16,-1 3-34-16,-5 1-284 0,-1 0 125 0,0 5 72 16,-9-2-294-16,-6 2 173 0,-3 3 87 0,-1-1 44 15,-9 5-5-15,-14-1 11 16,-6 0-1-16,-3-2 120 0,-7-1-61 0,-2-2-115 0,-2 0 24 15,5-6 491-15,5-5-229 0,5-1-93 32,8-1-63-32,8-4 380 0,1 0-423 0,11-1-30 0,0 0 0 0,16 0 0 0,10 0 0 0,5 0 0 15,6 0 0-15,-1 0 0 0,3 0 0 0,0 0 0 16,-1 0 0-16,-3 0 0 0,7 0 0 0,-9 0-14 16,-4 0-198-1,0 0 46-15,-5 4 81 0,-5-4-456 0,2 5 242 0,-15-3 136 16,0 1-424-16,-4-3 275 0,-2 0 138 0,0 0 68 0</inkml:trace>
  <inkml:trace contextRef="#ctx0" brushRef="#br0" timeOffset="156088.65">26975 11379 2945 0,'-2'-11'0'0,"-1"4"0"0,3 5 0 0,0 2 0 0,0 0 0 0,3 16 0 0,2 11 0 0,4 10 0 0,-2 9 386 16,1 6-174-16,-1 12-80 0,-3-1-482 0,-3 15 192 16,-1 2 98-1,0 9-433-15</inkml:trace>
  <inkml:trace contextRef="#ctx0" brushRef="#br0" timeOffset="171719.08">19785 14686 1998 0,'11'-1'0'0,"5"-1"0"0,-4 2 0 0,4 0 0 0,-2 0 0 0,3 0 147 0,0 6-54 0,3 3-17 0,-4 4 18 16,0 2-27-16,-1 3-1 15,1 4-26-15,-2 2-15 0,-4 2 14 0,-6 3 1 16,0 1 0-16,-4 0-77 0,0 2 38 0,-4 4 10 16,-9-5-6-16,-2-3 34 0,-4-1 1 0,-3-3 109 15,-3-4-55-15,-1 2-21 0,-1-11-26 16,1-6 82-16,1-2-44 0,3-3-1 16,-1 0-44-16,-1-6 104 0,7-6-56 0,5-3-1 15,4-2-47-15,4-2 47 16,4-1-87-16,0 1 0 0,0-2 0 0,9 6 0 15,5-3 0-15,2 2 0 16,3 2 0-16,-1-1 0 0,2 3 0 0,3 3-81 0,-4 0-112 0,3 3 107 0,-1-1 27 0,2 0-355 16,-2 4 162-16,1 2 111 0,-2-1 15 0,1 1-630 15,-1 1 358-15</inkml:trace>
  <inkml:trace contextRef="#ctx0" brushRef="#br0" timeOffset="172375.08">19488 15245 1957 0,'-27'3'0'0,"7"4"0"0,6 0 0 0,14 1 0 0,0 4 0 0,18-3 0 0,17 3 574 0,10-3-267 0,16-1-124 0,3-5-77 0,10-3 303 0,3 0-185 0,2-6-92 0,4-7-93 0,12-3-39 0,-17 3 0 0,-4-3 0 0,-5 2-2 0,-6 2-99 15,-9 0 69-15,0 2-180 0,-21 6 120 0,-10 1 63 0,-7 0 34 0,-8 3-678 16,-6 0 331-16,-1 0 74 0,-1 0 119 16,-14 9-512-16,-9 2 311 0</inkml:trace>
  <inkml:trace contextRef="#ctx0" brushRef="#br0" timeOffset="172656.33">19690 15461 980 0,'-2'-6'0'0,"2"1"0"0,0 4 0 0,3-1 0 0,15 0 467 0,7 2-213 16,8 0-99-16,3 0 126 0,5 12-121 0,3 3-60 16,1 4-31-16,-4 5-67 31,-2 2 10-31,-11 0 27 0,-6 2 0 0,-11 3-189 0,-7 2 95 0,-4 2 47 0,-4 4-17 0,-21-6 28 15,-5-2-1-15,-4-1 37 0,-4-4 138 0,-1-4-78 0,-7 0-63 0,7-13 120 32,1-2-69-32,2-5-29 0,1-2 20 0,5 0-27 0,2-7 1 0,9-6-13 15,8-3 0-15,4-1-44 0,7 3 44 16,0-3 0-16,1-2 10 0,13 4-42 16,3 2 1-16,4-1 31 0,5 2-389 0,0 0 187 15,4-1 68-15,0 5-573 0,-1-1 303 0,2 0 163 0,2 2 82 0,-2-2-515 16</inkml:trace>
  <inkml:trace contextRef="#ctx0" brushRef="#br0" timeOffset="172939.57">20225 15557 1833 0,'-3'0'0'0,"-2"0"0"0,0 0 0 0,2 5 0 0,-2 0-1 0,1 7-1 0,2 3 430 0,1 4-196 0,1 5-88 0,0 2 209 0,0 4-158 31,3-1-79-31,7 1-39 0,2-5-282 0,3 4 130 0,-1-11 52 0,2-4-406 0,1-4 233 0,1-5 117 15,2-5 59-15,0 0-267 16,-2-13 145-16,-2-8 72 0,1-7-68 0,-1-1 36 16,-4-4 33-16,4-2-11 0,-6 4 170 0,-2 5-64 15,-1 2-32-15,-1 6 0 0,-3 3 378 16,3 2-215 0,-6 8-47-16,3 5 305 0,-1 0-158 0,-1 8-111 15,-1 13-46-15,2 4 135 0,-1 8-104 0,1 1-46 0,3 1 1 0,1 3-189 0,5-2 71 16,0 5 45-16,1-9-220 0,5 0 123 15,2-6 61-15,-2-5 31 0,3-7-684 0,4 1 270 16,-5-15 195-16,0 0-555 0</inkml:trace>
  <inkml:trace contextRef="#ctx0" brushRef="#br0" timeOffset="173146.63">21024 15195 2105 0,'-6'0'0'0,"1"0"0"0,0 0 0 0,2 0 0 0,2 0 0 0,1 0 774 0,0 0-368 0,0 0-186 0,0 2-82 0,0 0 150 16,1 3-288-16,4 0 0 0,0-3 0 0,4 3 0 16,-1-1 0-16,-2-1 0 0,0 1-703 15,1-3 247-15,0 0 238 0,1 2 118 0</inkml:trace>
  <inkml:trace contextRef="#ctx0" brushRef="#br0" timeOffset="174166.18">21762 14954 906 0,'-4'-16'0'0,"1"3"0"0,-3-4 0 0,3 1 0 0,-2-1 0 0,0-5 157 0,0 6-65 0,-2-2-26 0,2 3 115 0,-3 1-72 0,0 4-35 15,-1 0 9-15,-2 8-8 16,-1 2-1-16,-4 5-36 0,-1 14 47 0,-2 10-46 15,-1 7 8-15,1 3 97 0,2 5-54 0,4 4-25 16,3-2-1-16,0-3 93 0,6 1-50 0,4-10-39 16,0-5 0-16,0-4-18 0,8-6-12 0,7-6 0 15,3-3 10-15,4-10-47 16,5-1 1-16,1-22 36 0,2-11-161 0,-1-4 80 16,4-8 50-16,-8 0-346 0,0-3 158 0,-3-4 96 0,-2-4 9 0,0-4-123 15,-2-12 53-15,-6 7 59 0,-3-1 21 0,-2 2 72 16,-4 9 1-16,0 8-45 15,-3 5-10-15,0 22 108 0,-4 12-50 0,-3 8-24 16,-4 1 324-16,2 19-169 0,-4 10-54 0,2 9 181 16,-1 11-99-16,2 4-73 0,4 6 10 0,-1 8 10 15,3-7-43-15,4-2-1 0,0-1-34 0,0-3-29 16,6-3 0-16,5 5 39 0,3-20-10 0,5-7-34 16,2-6 1-16,-2-12 33 15,3-9-162-15,2-2 63 16,-7-7 42-16,2-16-203 0,-5-9 113 0,3-6 33 15,-5 1 36-15,4-9-230 0,-8 4 124 0,2 2 38 16,-3 0 34-16,-2 1-5 0,1 6 0 0,0-5 31 16,-4 17 10-16,-1 7 229 0,-1 5-115 0,0 6-57 15,0 3 189-15,0 0-113 0,0 15-57 0,-1 9 297 0,-4 8-161 16,3 0-40-16,1 3-53 0,1 2 17 16,0-5-35-16,0 3 0 0,1-6-24 0,7-1-171 0,3-2 86 15,2-3 51-15,5-9-9 0,-1-4-192 16,3-6 115-1,2-4 19-15,1-4-96 0,1-10 52 0,-4-9 48 0,-1-1-28 0,-3-4 30 0,-3 5-16 16,-3-4 0-16,0 1 152 16,-3 8-54-16,-2 0-32 0,-2 5-1 15,-2 4 297 1,-1 2-152-16,0 1-55 0,0 3-43 0,0 3 267 0,0 0-138 0,0 13-45 0,-3 4 37 0,3 4-53 0,-1 2-39 0,1 3-54 16,0 1 23-16,0 3-15 15,3 1-23-15,5-3-329 0,3-1 153 0,2-3 106 16,2-4 55-16,-1-3-903 0,4-1 433 0,-2-8 221 15</inkml:trace>
  <inkml:trace contextRef="#ctx0" brushRef="#br0" timeOffset="174428.48">21551 15255 2068 0,'-25'-3'0'0,"3"2"0"0,6 0 0 0,12 1 0 0,4 0 0 0,3 0 0 0,20 5 0 0,11-1 598 0,12-1-270 0,10 0-150 0,8-3-71 0,3 0 216 16,4 0-142-16,-1 0-73 0,13 0-101 0,-11 0-9 15,1 0 37-15,0-3-35 0,-7 3-360 0,-7 0 180 16,2 0 117-16,-27 0-233 0,-8 0 166 0,-10 3 84 16,-8 7-90-16,-8-1-569 15,0 3 324-15,-13 0 178 0,-7 0 82 0,-8 0-335 31,-2-1 210-31</inkml:trace>
  <inkml:trace contextRef="#ctx0" brushRef="#br0" timeOffset="174896.23">21982 15305 1613 0,'-10'0'0'0,"1"0"0"0,2 0 0 0,1 0 0 0,2 9 0 0,3 6 0 0,1 5 0 0,0 4 0 0,0 7 247 0,0 9-96 0,3 0-62 0,1 6 63 0,0 3-57 0,-1 0-30 0,-1-1 1 16,-2 5-18-16,0-14-12 0,0-3 1 15,0-7-1-15,-2-3-37 0,-4-8-1 0,1-2 48 16,0-11-72-16,-4-5 31 0,0 0 0 0,-2-5-52 16,0-9 38-16,-5-6 9 0,2-1-1 15,-1-1-98-15,0-2 44 0,-2 2 32 0,-1 0 2 0,-1 1 11 32,2 6 1-32,0 7 5 0,0 2-11 0,-2 2 128 0,3 4-60 0,-3 0-27 0,7 6 255 0,3 10-131 15,0 3-52-15,3 4 97 16,6 3-80-16,0 2-29 0,0-2-10 0,7 1-44 0,7-1 5 15,1-4-1-15,4-2 1 0,5-1-116 16,-4-8 54-16,3-2 30 0,2-8 1 16,2-1-78-16,2 0 64 0,-2-4 18 15,2-13-467-15,-2-1 227 0,4-3 72 0,-5-4-358 0,9-4 231 0,-11 6 129 16,3-2 59-16,-2 1-401 0,-2 5 231 16,1 1 115-16,0 0 48 0,-7 6-156 15,-4 3 111-15,0 2 57 0,-6 3 19 0,0 2 37 16,2-2 25-16,-8 3 11 0,0 1 209 0,2 0-140 15,-1 0-54-15,-1 0 414 0,4-2-241 0,-2-1-79 32,2 1-68-32,5-1 421 0,-1-3-213 0,1 2-107 0,6-3-43 0,-5 2-110 0,4 2 24 0,-1-1 0 15,3 2 23-15,-3 0-404 16,4 1 211-16,-4 1 92 0,1 0-178 0,-5 0 95 16,2 1 85-16,-4 3-365 0,3 1 187 0,-6-1 106 15,-3 2 50-15</inkml:trace>
  <inkml:trace contextRef="#ctx0" brushRef="#br0" timeOffset="175218.37">22356 15451 478 0,'2'-2'0'16,"1"-2"0"-16,-2 0 0 0,1 1 0 0,-1 3 0 0,1-4 173 0,0 2-72 0,-1 2-33 0,-1 0 313 0,0 0-172 15,0 9-86-15,0 5 126 0,0 6-110 16,-5 7-52-16,1 1-25 0,-4 8 240 62,4 2-133-46,-1 7-57-16,2-6-42 0,0 6 76 0,3 1-55 0,0-1-27 0,0-3-120 0,7 1 56 0,4-10 14 0,3-6-1 0,2-6-308 0,3-6 165 0,2-8 83 0,4-2-176 0,-1-5 120 0,5-9 0 31,3-12 53-31,3-5-635 0</inkml:trace>
  <inkml:trace contextRef="#ctx0" brushRef="#br0" timeOffset="175653.92">23092 15325 1863 0,'-9'-8'0'0,"1"2"0"0,4 0 0 0,4 5 0 0,0 0 0 0,0 1 0 0,12 0 0 0,6 0 176 0,4 1-69 0,7 3-36 16,1 2 138-16,4-2-77 0,-1 1-52 0,-2 1-326 16,0-1 141-16,1-2 72 15,-4 3 34-15,6-2-541 0,-11-2 284 0,-3-2 147 0,-2 0 72 16</inkml:trace>
  <inkml:trace contextRef="#ctx0" brushRef="#br0" timeOffset="175813.49">23282 15045 1173 0,'-10'2'0'0,"3"1"0"0,-2 8 0 15,5 1 0-15,3 9 0 0,-1 5 0 0,2 8 0 0,0 9 445 0,0 8-196 16,0 0-110-16,0 1 57 0,2 1-80 0,3-2-40 0,2-7 1 0,2 5-451 15,-1-17 201-15,0-4 105 0,3-3 53 0,-2-6-559 16,-2-8 290-16</inkml:trace>
  <inkml:trace contextRef="#ctx0" brushRef="#br0" timeOffset="176086.44">23846 14822 1324 0,'20'0'0'16,"-1"0"0"-16,0 1 0 0,1 10 0 0,1 4 0 0,-3 6 0 0,3 3 0 0,-5 1 416 0,-5 4-190 0,-3 5-94 0,-5 2-48 0,-2 0 8 0,-1 5-18 0,-2-7-10 15,-14 0-103-15,-4-2 38 16,-2-4-1-16,-2-3 39 0,-6 0-62 0,4-11 26 0,0-5 0 0,-1-9-4 16,2 0 40-16,2 0-1 0,-2-5 11 0,11-10 2 15,1-3-22-15,4-3-55 16,5 2 44-16,4-2 126 0,0-1-54 0,0 2-25 15,10 3-8-15,3 0-11 0,4 3-9 0,1 1 8 16,5-2-404-16,-2 6 189 0,0 1 96 0,2 3-303 16,0-1 187-1,0 2 69-15</inkml:trace>
  <inkml:trace contextRef="#ctx0" brushRef="#br0" timeOffset="176618.02">24206 15044 1572 0,'-14'0'0'0,"3"0"0"0,0 0 0 0,5 0 0 0,2 0 0 0,1 0 0 0,3 1 217 0,0 4-90 0,10 4-45 0,7-2 413 0,3 4-230 16,7-2-105-16,1 0-204 0,3-1 40 15,0 0 1-15,2-1 39 0,-2 1-630 0,2-1 325 0,-7-2 148 16,-2 2 78-16,-4-1-742 0</inkml:trace>
  <inkml:trace contextRef="#ctx0" brushRef="#br0" timeOffset="176821.47">23686 15420 1947 0,'-18'0'0'0,"8"0"0"0,5 0 0 0,5 6 0 0,1 0 0 0,18 3 0 0,8-1 426 0,15-2-199 0,8 1-96 16,11-2-47-16,8-4 274 0,2-1-161 0,11 0-71 0,-6 0-50 0,-1-1-143 15,-5-4 52-15,-1-2 25 0,-10-1-504 0,0 2 275 0,-22-1 122 0,-9 5 67 16,-10-4-314-16,-9 6 123 0,-8 0 116 0,-1 0-663 16</inkml:trace>
  <inkml:trace contextRef="#ctx0" brushRef="#br0" timeOffset="177121.24">23914 15604 1670 0,'2'0'0'0,"-1"1"0"0,3 2 0 0,4 4 0 16,7 3 0-16,1 5 0 0,5 3 0 0,2 7 0 0,4 4 176 0,-5 5-75 0,-2 4-120 15,-3 5 29-15,-8 0-1 0,-6 0 28 0,-3 1-30 0,-2-8-9 0,-18 0 39 16,-7-4 1-16,-7-2-44 16,-4 1 10-16,1-15 33 0,-1-4 1 0,0-4 136 15,1-6-69-15,4-2-38 0,-2-2 92 0,12-11-66 16,4-5-28-16,8-3 106 0,7 1-67 0,4-2-34 15,0-2 10-15,4 4-69 0,15-2-1 0,1 3 27 16,6-2 0 0,3 3-258-16,4 1 138 0,-4 2 56 0,2 2 31 0,0 1-711 0,1 1 350 0,1 1 122 15,3-2-525-15</inkml:trace>
  <inkml:trace contextRef="#ctx0" brushRef="#br0" timeOffset="177309.74">24273 15768 1287 0,'0'0'0'0,"0"0"0"0,2 0 0 0,2 0 0 0,-1 8 0 0,0 7 0 0,0 5 483 0,0 7-223 0,-2 7-111 0,1 5-57 0,-2 4 120 15,0 3-78-15,0-5-54 0,0-2 1 0,0-6 154 16,0-3-101-16,0-7-50 16,0-2 106-16,0-13-82 0,0-5-36 0,2-3 25 0,7 0-30 0,4-12 8 15,6-14-39-15,1-10-48 16,7-5 24-16,4-6-1 0,1-8 25 0,6-6-212 15,-3 0 102-15,0 3 55 0,-1 1 27 0,0 4-1044 16</inkml:trace>
  <inkml:trace contextRef="#ctx0" brushRef="#br0" timeOffset="177519.79">25021 15415 3240 0,'0'0'0'0,"0"0"0"0,0 0 0 0,0 0 0 0,0 0 0 0,0 0 0 0,0 0 0 0,0 0 343 16,0 0-154-16,0 0-30 0,3 0-159 0,-1 0 0 16,-1 0 0-16,5-3-682 0,-1 3 235 0,-1-3 241 15</inkml:trace>
  <inkml:trace contextRef="#ctx0" brushRef="#br0" timeOffset="178107.22">25697 15080 1090 0,'-16'-19'0'0,"4"3"0"0,-6 2 0 0,8 5 0 0,-4 5 0 0,0 1 158 0,-3 3-61 0,-2 0 72 16,3 14-70-16,1 7-32 16,-2 9 1-16,0 5 12 0,3 2 0 0,4 4-33 15,7-6-10-15,3-1 38 0,0-3-1 0,0-6-36 16,6-2-25-16,7 1 9 0,3-13 15 0,1-4 1 15,3-7-80-15,2 0 40 16,1-8 0-16,2-10-146 0,-3-10 85 0,0-5 30 0,-3-5 28 0,0-2-130 16,0-3 71-16,-2-5 14 0,-3 7 25 0,-4-4-98 15,-1-2 51-15,-4-4 0 16,0-5 1-16,-1-5 123 16,-3 13-46-16,-1 7-1 0,0 6 193 0,0 12-107 15,-5 9-55-15,0 4 250 0,0 10-126 0,2 7-72 0,-4 17-5 0,4 12-6 16,-1 8-24-16,-1 5-6 0,4 3-10 0,1-3 92 15,0 7-46-15,0-6 1 0,0 1-82 0,0 5 11 16,1-10 24-16,8-5 0 0,1 0-353 0,0-5 176 16,3-6 65-16,1 4-544 0,-1-18 277 0,2-7 155 31,1-7 60-31,1-2-168 0</inkml:trace>
  <inkml:trace contextRef="#ctx0" brushRef="#br0" timeOffset="178338.6">26080 14843 894 0,'0'-3'0'0,"0"-3"0"0,0 5 0 0,0 1 0 0,0 0 199 0,0 4-80 0,0 13-41 15,0 4 401-15,0 5-226 0,0 5-107 0,2 0-55 0,0 3 162 0,4 1-107 16,0 3-46-16,3-5 0 0,-2-3-31 0,3-5 0 16,-1-4-32-16,1-5 94 0,0 0-38 0,2-11-9 0,-2-5-46 0,5-3 88 15,0-11-44-15,2-10 0 16,1-1-35-16,-3-7 124 31,0 2-127-31,1-3-44 0,-1 3 0 0,0 1 0 0,1-2 0 0,-5 9-354 0,3-1 145 0,-2 4 124 0,-3 5 38 0,-2 2-820 16,5 4 403-16,-8 5 217 15,-1 3 105-15</inkml:trace>
  <inkml:trace contextRef="#ctx0" brushRef="#br0" timeOffset="178549.03">25524 15491 2005 0,'-19'0'0'0,"10"-3"0"0,4 2 0 0,5 1 0 0,0 0 0 0,9 0 0 0,16 0 601 16,11 0-286-16,14 0-140 0,6 0-69 0,7 0 114 16,2 0-92-16,10-4-36 15,-5 1-36-15,2 2-19 0,-4-1 0 0,-2 0-1 0,-9 2-387 0,3 0 203 16,-24 0 87-1,-7 0-653-15,-7 7 371 0,-10 2 91 0,-6 2 124 0</inkml:trace>
  <inkml:trace contextRef="#ctx0" brushRef="#br0" timeOffset="179129.9">25868 15903 1011 0,'-11'-6'0'0,"-2"0"0"0,5 1 0 0,-4-2 0 0,2 3 0 0,-3-5 375 31,1 5-174-31,3-1-83 0,-3 1-41 0,0 2 157 16,0 1-91-16,-2 1-58 0,1 1-16 0,-1 14 0 16,0 5-33-16,-1 5 0 0,1 4 13 0,3 3-13 0,3 2 0 0,-1 1 22 0,6-1-22 0,3-3-1 15,0 4 10-15,0-10-50 16,3-4 40-16,12-4 1 0,1-6 0 0,4-7-99 15,2-3 56-15,1-1 8 0,0-18-162 0,3-7 84 16,0-9 46-16,-2-4 7 0,5-4-180 0,-9-1 87 16,2-2 53-16,0-2 6 0,-4-2 0 15,1-5-4-15,1-6 23 0,-9 7 77 0,-3 7-37 0,-3 5-9 16,-2 11-28-16,-3 10 191 16,0 3-96-16,0 16-31 0,-12 1-25 0,-2 20 10 15,-3 14 1-15,2 5 19 0,-3 11 297 0,5-2-137 16,1 5-80-16,5-1-109 15,3-1 32-15,2-1 0 0,2 2 9 0,0-11-74 16,2-5 33-16,9-3-1 0,6-8 33 0,3-6-295 0,1-4 115 16,5-15 75-16,-1 0-134 0,0-15 91 15,4-12 45-15,-3-6-4 0,4-6-62 0,-8-2 53 0,3-4 0 0,2-5-62 16,1-5 53-16,4-11 18 0,-4 6 9 16,2-4-93-16,-4 6 60 0,-6 5 30 15,-2 12-1 1,-7 4-58-16,-9 21 48 0,-2 11 0 0,0 5 406 0,-8 0-183 0,-4 18-92 0,-8 10 480 15,0 6-254-15,3 10-141 0,-2 3-29 16,7 5 317-16,0 3-195 0,2 6-90 0,7-8-58 0,3 2-33 16,0 0-16-16,0-3-1 0,10-1 1 0,8 4-360 31,4-17 175-31,1-8 92 0,4-6-589 0,-2-10 338 0,-1-10 94 0</inkml:trace>
  <inkml:trace contextRef="#ctx0" brushRef="#br0" timeOffset="179278.5">26069 15859 1318 0,'-20'0'0'0,"4"0"0"0,2 0 0 0,10 0 0 0,4 0 498 16,0 7-230-16,17 4-116 0,7 0-58 0,13 2 308 16,11-3-187-16,8-1-89 0,10-4 144 0,7-2-117 15,-2 0-58-15,15-3-20 0,-11 0-753 0,3 0 357 16</inkml:trace>
  <inkml:trace contextRef="#ctx0" brushRef="#br0" timeOffset="179984.61">22024 16331 1130 0,'-3'-5'0'0,"0"-2"0"0,2 4 0 0,-1-1 0 0,1 2 0 0,-2-3 219 16,3 5-96-16,0 0-44 0,0 11 1 0,0 9 193 16,0 9-118-16,0 10-51 15,3 6-38-15,0 6 198 0,0 5-113 0,-2 5-58 16,4 9 158-16,-4-2-111 0,1-3-53 0,-2 2 221 16,0-4-136-16,0-7-68 0,0 3-24 0,0-18-28 15,0-9-52-15,0-1 0 0,0-9 0 0,0-3 0 16,0 0 0-16,0-10 0 0,0-3 0 0,0-2 0 15,2 1 0-15,1 0 0 0,-2-2 0 16,1-2 0 0,-2-1 0-16,0 0 0 0,0 0 0 0,0 0 0 0,0 0 0 0,0 0 0 0,0-1-73 0,0-7-39 15,0-4 11-15,0 2-391 0,0-6 219 0,0 0 123 16</inkml:trace>
  <inkml:trace contextRef="#ctx0" brushRef="#br0" timeOffset="180687.75">26286 16387 959 0,'-2'-3'0'0,"1"-1"0"0,-2 0 0 0,1 3 0 0,0-1 0 0,2 2 436 0,-1 0-189 0,1 5-109 16,0 10 286-16,0 8-193 31,0 6-96-31,0 5 47 0,0 9-62 0,0 1-48 0,0 10 1 0,0 7 25 0,0 5-30 0,0 3 0 16,0 9-22-16,0-13-105 0,0-2 48 0,0-6 24 15,0-4-1-15,0-6-11 16,0 1 45-16,0-17-9 16,0-6 166-16,0-4-84 0,0-6-41 0,0-3 81 15,0 0-123-15,0-8-36 0,0-4 0 0,0 0 0 0,-3 0 0 0,2 0 0 0,1 0 0 16,-3 0 0-16,3-4 0 0,-3 1 0 0,2-4 0 0,0 1 0 15,-3-2-111-15,4-1 5 0,-1-2-1057 16,-1 2 562-16</inkml:trace>
  <inkml:trace contextRef="#ctx0" brushRef="#br0" timeOffset="182402.12">19902 16465 736 0,'-6'0'0'0,"1"-5"0"0,-1 4 0 0,1 0 0 0,0-4 0 0,1 4 0 0,0 0 175 0,-1-1-68 0,0 1-24 0,2-2-11 16,0 3 57-16,-1-2-46 0,1 0 0 16,-1 1-44-16,-2-1 51 0,3 2-9 0,-3 0-43 15,2 0 67-15,-2 0-33 0,-3 0-1 0,2 0 48 16,-1 0-46-16,1 7 1 0,-2 0-36 0,1 6 50 15,-2-1-25-15,-2 2 10 0,4 6-35 16,-1 0 44-16,1 3-44 0,-1 2 1 0,4 2-1 0,-1 5 34 31,4-2-34-31,0 4 0 0,2 0 43 0,0 0-42 0,0 1-1 0,7 3 68 16,1-7-39-16,7-4 0 16,1-1-29-16,2-3 43 0,1-6-1 0,3 3-32 0,0-8-10 0,-1-4 46 15,2-4-1-15,0-1-45 0,0-3 1 0,3 0 45 16,-5-2-39-16,1-9-45 15,-2-3 0-15,0-3 0 0,2-3 0 0,-5-1 0 16,-4-3 0-16,4-2 0 16,-6-1 0-16,0-2 0 0,1-3 0 0,-6 4 0 0,-1 1 0 0,-2-2 0 15,0 1 0-15,-2 0 0 16,-1-6 0-16,0 6 0 0,0-2 0 0,-10 4 0 0,0-1 0 0,-3 1 0 16,-3-2-16-16,0 10-37 0,-1 2 0 0,-3 2 33 15,1 3 11-15,0 3-8 0,-5-1-1 16,9 6-10-16,-3 3 11 0,2 0 32 15,1 0 5-15,0 0-41 0,-3 0-1 0,7 3 54 0,-1 6 1 0,0-1-33 16,0 3 33-16,2 1-34 31,-2 0-5-31,4 0-27 0,1-1 0 0,2-2 36 0,-1 3-5 0,3-4-107 0,-2 3 47 16,2-3 24-16,2-1-1 31,1 0-289-31,0-2 147 0,0 1 59 16,0 3 32-16,0-4-446 0,0 2 249 0,1 0 125 0</inkml:trace>
  <inkml:trace contextRef="#ctx0" brushRef="#br0" timeOffset="183445.34">24223 16631 1375 0,'-15'0'0'0,"2"0"0"0,2 0 0 0,0 3 0 0,-4 3 0 0,6 2 0 0,-1 2 0 0,2 4 0 0,-1 4 257 0,1 1-110 0,-1 5-45 15,3 0-5-15,0 4-30 0,3 2 1 0,-1 1 89 16,0 0-60-16,2 4-20 0,2-6-10 0,0 0 134 15,0-1-82-15,9-2-40 0,0-2-1 16,2 2 139-16,2-6-94 0,1-3-44 0,1-3 1 16,2-1 76-16,2-2-59 15,2-2-21-15,0-3-10 0,1-5-28 0,0-1-27 0,1 0-11 16,1 0 0-16,2-4 0 0,-4-10 0 0,-1-5 0 16,2-1-14-16,-2-5 17 15,-3-3 1-15,3-5-153 0,-8 3 83 0,1-3 12 0,-5 3 31 0,-1-4-18 16,-3-1 0-16,2-2-5 15,-5 2 167-15,-2 2-69 0,0-2-30 0,0 5 63 16,-7-6-45-16,-2 11-12 16,-6 2-1-16,-1 3 25 0,1 6-52 0,-6 3 0 0,0-1 0 0,1 10 0 0,-1 0 0 15,1 2 0-15,-4 0 0 0,3 3 0 16,-3 5 0-16,5 2 0 0,1 2 0 0,2-1 0 16,1 0 0-16,1 1 0 0,0 0 0 0,4-2 0 15,2-3 0-15,1 0 0 0,2 0 0 0,2-1 0 16,-2-2 0-16,3-1 0 15,0-1-13-15,2 0-86 0,0-2 39 0,0 1-476 16,0-1 240-16,0 0 134 0,0 0-747 0,2 0 437 0</inkml:trace>
  <inkml:trace contextRef="#ctx0" brushRef="#br0" timeOffset="197501.41">20501 14544 1388 0,'-2'-25'0'0,"2"-4"0"0,-3 2 0 0,3 0 0 0,-2-8 0 0,-1 7 0 0,0-3 0 0,-2 3 0 0,-1-2 150 0,2 4-55 15,-4-6-18-15,0 14 55 0,1 0-45 0,-4 6-1 0,2 2-47 16,-2 3 80-16,1 7-44 0,0 0-1 16,1 5-34-1,-2 12 159-15,3 4-79 0,-1 7-31 0,4 6 112 0,-2 4-81 0,3 3-40 0,0 8 147 16,0 4-94-16,1 7-37 0,2-9-10 0,-1 4-71 15,2-1 24-15,0 1 1 0,0 1-1 0,0 12-53 16,0-13 22 0,0-1-1-16,0-1 33 0,0-4-228 0,0-4 114 0,-2 4 66 15,-1-16-427-15,-2-6 218 0,-2-4 61 0,1-7-399 16,-1-8 258-16,-3-4 119 0,0-4 74 0,1-11-427 16,-2-13 246-16,0-8 122 0</inkml:trace>
  <inkml:trace contextRef="#ctx0" brushRef="#br0" timeOffset="197635.05">20093 14727 834 0,'-16'-12'0'0,"2"0"0"0,-2 2 0 0,10 6 0 0,2 0 721 0,4 2-342 0,0-2-169 0,7 1-85 15,13-1 554-15,7-1-324 0,7-1-158 0,3-1-78 0,8 3 174 16,1-3-274-16,6 0-19 0,-4 1 0 0,0 2 0 16,6 1 0-16,1-1-853 0,-2 3 384 0,6 1 264 15</inkml:trace>
  <inkml:trace contextRef="#ctx0" brushRef="#br0" timeOffset="198383.59">24461 14843 1025 0,'0'-18'0'15,"0"0"0"-15,0-3 0 0,0 3 0 0,0 0 0 0,0-2 0 0,0 1 0 0,0-1 0 0,0 0 141 0,0 1-55 0,0 4-1 0,0 1 28 0,0 0-37 0,0 0 9 0,-1 6 41 16,-4 0-43-16,-3 4-1 0,2 1-43 0,-2 1 121 16,-1 2-51-16,0 0-40 0,-1 9 0 0,1 7 45 31,-1 3-38-31,1 5 1 0,-1 5-29 0,3 2 160 0,1 1-84 0,0 6-43 0,1 1 108 0,0 2-75 15,-2 5-28 1,2-4-3-16,0 1 1 0,0 0-45 16,-1 4 0-16,0-1-46 0,-4 8 20 0,3-12 26 0,-1-2 0 0,-3 0-41 15,2-4 0-15,-2-5 41 0,-4 3 10 0,3-14-233 16,-1-3 82-16,0-8 64 16,0-2-536-16,1-5 276 0,-2 0 93 0,3-2-592 0,0 0 379 0</inkml:trace>
  <inkml:trace contextRef="#ctx0" brushRef="#br0" timeOffset="202911.42">27469 15521 3106 0,'-21'0'0'0,"1"0"0"0,10 0 0 0,7 0 0 0,3 1 0 0,0 5 0 0,10-4 0 0,9 4 349 15,4-4-155-15,4-1-79 16,5 1 52-16,2-2-167 0,4 0 0 0,-4 0 0 0,0 0 0 0,2 0 0 16,-5 0 0-16,-1 0-284 0,6 0 5 15,-5 0 153-15,-5 0 82 0,-3 0-481 16,1 0 173-16,-3 0 172 0</inkml:trace>
  <inkml:trace contextRef="#ctx0" brushRef="#br0" timeOffset="203325.31">27716 15724 1837 0,'-21'11'0'0,"6"2"0"0,1 5 0 0,10-5 0 0,4 0 0 0,0 1 0 0,1-1 672 0,15 1-317 0,3 1-149 0,4-6 225 0,5-1-196 0,2-1-99 0,4-2-77 16,2-3-334-16,4 2 152 0,-2-4 75 15,-2 0 43-15,1 0-347 0,3-4 195 0,-2-7 97 16,4-6-802-16,-8-1 436 16,-1-3 77-16,0-4 158 0,-2 0-285 0,-4-5 219 0,3-2 101 0,-11 1 40 15,-2-1 38-15,-4 6 78 0,-4-1 0 0,-1-1 244 16,-8 11-159-16,0 8-62 0,0 1-30 0,-3 5 351 16,-6 3-191-16,0 0-104 0,2 0 920 0,-5 11-466 15,5 9-232-15,0 0-118 16,2 8 386-16,3 6-241 0,2-3-135 0,0 1-19 15,2 2-144-15,7 0 0 0,10-3 0 0,1 2 0 16,7-10-26-16,5-7-26 0,4-5 45 0,6-9-436 16,0-2 240-16,4-11 129 0,-7-15-121 15,-3-9 5-15,-4-4 86 0,-8-2-25 0,-6-2 151 0,-4-4-39 16,-11 7 10-16,-3-1 312 0,-5 1-171 0,-13 1-86 16,-6 6-43-16,-4-2 371 0,-1 16-190 15,-4 5-24-15,-2 8-71 0,-1 4 27 16,4 2-118-1,0 0 0-15,7 14 0 0,3 1 0 0,5 3 0 0,5 5 0 0,3 2-113 0,3 3 4 16,6 0 69-16,0 3-1046 16,6-2 525-16</inkml:trace>
  <inkml:trace contextRef="#ctx0" brushRef="#br0" timeOffset="204263.22">6983 17722 1471 0,'-29'5'0'0,"3"1"0"0,-4 6 0 0,14-2 0 0,4 1 0 0,4 1 508 0,7-4-236 0,1-1-118 0,5-2-49 15,18 0 687-15,9-3-377 0,9-2-201 16,4 0-214-16,7-2 0 0,5-6 0 0,-7-1 0 16,3-3 0-16,-1 1 0 0,-3 0 0 0,1-1 0 15,6-1 0-15,-14 1 0 16,-4 2 0-16,-7 1-234 0,-8 2-151 0,-1-1 175 31,-17 7 113-31,-5 0-975 0,-3-1 518 0</inkml:trace>
  <inkml:trace contextRef="#ctx0" brushRef="#br0" timeOffset="204418.8">7078 17855 2337 0,'-36'18'0'0,"13"-4"0"0,4 3 0 0,4-2 0 0,6-5 0 0,6-2 0 0,3 0 458 0,0-5-215 0,10 1 203 0,10-3-205 0,6-1-102 0,4 0-72 0,8 0-67 0,-5-1 0 0,5-6 0 16,1 0 0-16,1-2 0 0,-2 1 0 0,5 1 0 15,-11 2-120-15,-1 0-219 16,-1 3 187-16,-6 2 95 0,-4 0-1057 0,2 0 488 0,-14 0 299 15</inkml:trace>
  <inkml:trace contextRef="#ctx0" brushRef="#br0" timeOffset="204586.35">7292 17461 1558 0,'-7'-21'0'0,"2"4"0"0,0 2 0 0,3 11 0 0,2 2 0 0,-2 2 0 0,0 4 1191 0,-4 13-569 0,1 14-297 15,-2 13-144-15,-3 8-127 0,-4 10-54 0,1 7 0 16,-5 14 0-16,3-6 0 0,0 9 0 0,2 5 0 16,-2 1 0-16,6-5 0 0,1 5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9T01:26:44.05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7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1" timeString="2022-12-19T01:27:49.666"/>
    </inkml:context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4019 6757 1008 0,'-14'-7'0'0,"-1"-1"0"0,2 2 0 0,-2-1 0 0,7 5 0 0,3-2 400 0,0 2-181 0,3 1-91 0,2-1-45 0,0 0 357 0,0 2-205 0,0 0-99 0,2 0-50 0,7 0 128 0,3 0-79 0,6 4-53 0,4 0 253 0,7 2-149 0,3 0-74 0,7-2 20 0,8 1-132 0,3-3 0 0,8-2 0 0,3 0 0 0,10 0 0 0,10-2 0 0,18-9 0 0,-5-3 0 0,3-4 0 0,0-2 0 16,-6 6 0-16,-8 1 0 16,0 3 0-16,-28 6 0 0,-6 3 0 0,-8 1 0 0,-4 0 0 0,-7 0 0 15,-2 7 0-15,-10-2 0 0,-8-2 0 0,0 0 0 16,-6 1 0-16,-2-4 0 0,-1 1 0 0,-1-1 0 15,0 0 0-15,0 0 0 16,-3 0 0-16,-2-1 0 0,-7-8 0 0,4 0 0 16,-3 0 0-16,-2-2 0 0,0 4 0 0,-1 1-422 15</inkml:trace>
  <inkml:trace contextRef="#ctx0" brushRef="#br0" timeOffset="6510.9">28963 6629 1563 0,'-6'-5'0'0,"-2"1"0"0,4 0 0 0,-1-1 0 0,2 3 0 0,-2-1 0 0,5 1 360 0,0 2-161 15,0 0-82-15,2 0 139 0,11 2-110 0,3 3-45 0,7 4 214 16,5-2-140-16,10 4-68 16,4-4-36-16,8 3 196 0,12-2-106 0,2-1-68 0,10-2-93 0,6-1 0 15,7-4 0-15,3 0 0 16,8 0 0-16,-19 0 0 0,-7 0 0 0,-8-2 0 16,-13 0 0-16,0 1 0 15,-25 1 0-15,-9 0 0 0,-4 0 0 0,-7 0 0 0,-3 1 0 0,0 3 0 16,-3-1 0-16,0-3 0 0,0 4 0 0,0-4 0 15,0 2 0-15,-3 1 0 0,1-3 0 0,1 0 0 47,0 0 0-47,-1 0 0 0,1 0 0 0,-1 0 0 0,1 0 0 0,-1 0 0 0,-2 0 0 0,0 0 0 0,0 0 0 0,-3 1 0 0,-1 1-282 0,-2 0 91 16,-3 1 79-16</inkml:trace>
  <inkml:trace contextRef="#ctx0" brushRef="#br0" timeOffset="13366.38">2745 8599 1129 0,'-14'0'-1'0,"2"-1"-5"0,4-1 1 0,2 0 2 0,0 0 0 0,4 2 1 0,2 0 0 0,0 0 189 0,5 0-68 0,12 0-36 0,3 2 14 0,10 2 62 15,10-3-52-15,7-1 0 94,12 0 150-47,9 0-102-47,12 0-38 0,5-3 97 0,12-4-81 0,17-1-40 0,11-1 0 0,8-3 20 0,15 0 12 0,-25 4-76 0,-2 1-1 0,-10 5-21 0,-5 2 18 0,-11 0-1 0,6 0 12 0,-29 0-22 0,-2 0 8 0,-7 0-1 0,1 0 32 0,-3 0-2 0,3 0-19 0,-22 0 31 0,-2 0-83 0,-3 0 0 0,-8 0 0 0,-6 0 0 0,1 2 0 0,-16 0 0 0,1-1 0 0,-6 1 0 0,-3 0 0 15,0-2 0-15,0 0 0 0,0 0 0 0,0 0 0 0,0 0 0 16,0 0 0-16,-2 0 0 0,2 0 0 0,-1 0 0 0,-5 0 0 0,3 0 0 16,-3 0 0-16,0 0-98 0,-1 0-291 15,0 0 151-15,1 0 105 0</inkml:trace>
  <inkml:trace contextRef="#ctx0" brushRef="#br0" timeOffset="15430.36">9388 8407 852 0,'-33'-21'0'0,"4"5"0"0,3 3 0 0,-3 2 0 0,12 5 0 0,2 1 0 0,4 2 0 0,3-2 192 0,4 3-71 0,0-1-23 31,4 3-12-31,0 0 152 0,3 0-93 0,10 0-48 0,8 0 46 0,10 3-34 16,7 2-13-16,10 0 46 0,9 0-46 0,9 4 0 0,4-1-45 0,14 1 147 16,-7 3-80-1,5-5-34-15,7 3 1 0,11-2 22 0,3 0 0 0,11 1-44 16,-19-4-13-16,-2-1-8 0,-4-1 8 0,-2 3 0 16,-6-5-72-16,7 3 49 15,-26-3-14-15,-5 0-1 0,-3-1 38 0,-8 3 1 0,-3-3-1 0,2 1-48 16,-16 1 43-16,-2 0-30 15,-7 2 24-15,0 1-32 0,-2 1 35 0,-13-4-18 0,0 1 8 0,-2 1-5 32,-1-2-26-32,1-1-1 0,-3 1 0 0,0-2 0 62,0 0 0-62,0 0 0 16,0 0 0-16,0 0 0 0,-3 0 0 0,1 0 0 0,-1 0 0 0,0 0 0 0,0-2 0 0,-1-1-226 0,-4-4 11 0,1 5 84 0,-1-1-690 0,-1 0 384 0,-3 3 193 0</inkml:trace>
  <inkml:trace contextRef="#ctx0" brushRef="#br0" timeOffset="20669.07">27061 8278 1106 0,'-27'-13'0'0,"5"2"0"0,-3 4 0 0,7 5 0 0,4 0 0 0,4 2 0 0,1 0 0 0,8 0 0 0,-1 0 309 15,2 0-138-15,0 0-62 0,7 0 22 0,14 4-43 16,5-1 1-16,10 1 98 0,7-4-76 15,6 6-33-15,9-5 1 0,6 1 83 0,8 0-57 0,16 0-19 16,-1-2-11-16,16 0 84 0,17 0-57 16,17 0 1-16,29 0-46 0,-14 0 83 0,1-2-47 0,-4 0 0 15,-9 0 3-15,-10 2-50 0,-1 0 12 0,-41 0-26 16,-12 6 14-16,-5 1-26 0,-13 0-20 0,-8 2 0 16,-3-3 0-16,-23 1 0 15,-2 0 0-15,-1-3 0 0,-8 2 0 0,2-1 0 16,-4-3 0-16,-5 1 0 0,-3-1 0 0,-1-2 0 15,-1 0 0-15,-1 0 0 16,0 0 0-16,0 0 0 0,0 0 0 16,0 0 0-16,0 0 0 0,0 0 0 0,0 0 0 0,0 0 0 0,0 0 0 0,0 0 0 31,0 0 0-31,0 0 0 0,0 0 0 0,0 0 0 0,0 0 0 0,0 0 0 16,0 0-406-16,0 0 12 0,-1 0 162 0,-1 4-551 15,-2 3 369-15,-1-1 184 0,-4 3 92 0</inkml:trace>
  <inkml:trace contextRef="#ctx0" brushRef="#br0" timeOffset="25757.6">6502 10304 796 0,'-24'-10'0'0,"10"-1"0"0,2 8 0 0,4-1 0 0,1-2 0 0,2 4 0 0,3-1 224 0,2 1-93 0,0 0-40 16,0 0 151-16,0 1-97 0,1-1-46 0,11-1 12 0,-1 3 62 16,5-3-61-16,1 0 1 0,3 0 31 0,2 0-46 15,1 2 13-15,0-3 107 47,1 3-84-47,-1-2-42 0,1 0 1 0,0 3 120 0,4-4-68 0,-5 1-54 0,2 3 0 0,2-3 58 0,-2 2-49 0,10 0-85 47,-6-1-15-47,2 1 0 0,3-2 0 0,1 3 0 0,-2 0 0 0,10 0 0 0,-10 0 0 0,3 0 0 0,0 0 0 0,2 0 0 0,-2 0 0 0,7 0 0 16,-9 0 0-16,2 0 0 15,2 4 0-15,-1-2 0 0,-1-1 0 0,7 3 0 16,-6-4 0-16,-4 3 0 0,5-3 0 0,-3 0 0 0,6 0 0 0,4 0 0 16,-7 0 0-16,2 0 0 0,0-3 0 0,3 0 0 15,3-1 0-15,0-1 0 0,-6 1 0 16,-1-2 0-16,-2 3 0 0,2-1 0 0,0 4 0 0,8-5 0 15,-10 5 0-15,-1-2 0 16,2 2 0-16,-1 0 0 0,2 0 0 0,6-3 0 16,-8 3 0-16,1 0 0 15,2-2 0-15,0 2 0 0,0 0 0 0,10-3 0 0,-11 1 0 0,2 2 0 16,-2-1 0-16,2-1 0 16,0-2 0-16,6 2 0 0,-7-1 0 0,3 0 0 0,-3 1 0 0,1-1 0 15,0-1 0-15,6 1 0 0,-10 1 0 0,2-1 0 16,1-1 0-16,1 4 0 0,3-5 0 15,-5 5 0-15,3-2 0 0,0 0 0 0,2 0 0 0,-2 1 0 16,7 0 0-16,-8 1 0 0,-2-4 0 0,1 4 0 16,0-1 0-16,2-2 0 15,8 2 0 1,-8-2 0-16,6-1 0 0,1 1 0 0,4 1 0 0,-1-3 0 0,11 3 0 0,-12-1 0 16,-1 0 0-16,4 2 0 0,-2-2 0 0,0 1 0 15,12 1 0-15,-13 1 0 0,1 0 0 0,2 0 0 31,-3 0 0-31,-3 0 0 0,10 0 0 0,-12 0 0 0,1 0 0 0,0 3 0 16,3 1 0 0,3-1 0-16,11 0 0 0,-10-1 0 0,1 0 0 0,-1 1 0 0,1-3 0 0,1 0 0 15,11 0 0-15,-16 2 0 0,7-2 0 0,1 0 0 0,0 0 0 16,-1 0 0-16,7 2 0 0,-11-2 0 16,-4 1 0-16,2 1 0 0,3-2 0 0,2 2 0 15,11 0 0-15,-11-2 0 0,1 0 0 0,-1 1 0 16,1-1 0-16,-2 0 0 0,11 0 0 0,-14 0 0 31,3 0 0-31,5 0 0 0,0 0 0 0,0 0 0 0,4 0 0 0,-13 0 0 0,0 1 0 0,2-1 0 16,-3 3 0-16,12-2 0 15,-11-1 0-15,4 0 0 0,2 4 0 0,-2-3 0 0,-3 0 0 0,8 1 0 16,-12 0 0 0,-2-2 0-16,2 2 0 0,0-2 0 0,4 0 0 0,5 0 0 62,-8 0 0-62,-2 0 0 0,1 0 0 0,-1 0 0 0,-1 0 0 0,6 0 0 0,-10 0 0 0,-1 0 0 0,5 0 0 0,0 0 0 0,3 0 0 0,6 0 0 0,-12 0 0 0,2 0 0 16,-2 0 0-16,1 0 0 0,-1 0 0 0,5 0 0 0,-7 0 0 15,1 0 0-15,5 0 0 0,2 0 0 0,0 0 0 16,8-2 0-16,-12 0 0 0,-1 2 0 16,0 0 0-16,-1 0 0 0,1 0 0 15,4 0 0-15,-6 0 0 0,-1 0 0 0,2 0 0 0,4 0 0 16,0 2 0-16,4 0 0 0,-9-2 0 0,-2 0 0 15,0 2 0-15,-1-2 0 0,-1 0 0 0,5 3 0 16,-7-3 0-16,-1 0 0 16,0 0 0-16,0 0 0 0,0 3 0 0,4-2 0 0,-9 2 0 0,-2-3 0 15,-1 2 0-15,-1 0 0 32,-2-1 0-32,3 1 0 0,-8 0 0 0,-1-2 0 0,-2 2 0 0,-1-1 0 0,1-1 0 0,-5 0 0 0,-1 0 0 15,-1 0 0-15,-1 2 0 0,-3-2 0 16,2 0 0-16,-5 0 0 0,0 0 0 0,-1 0 0 15,0 0 0-15,-2 0 0 0,1 0 0 0,-1 0 0 16,0 0 0-16,0 0 0 0,0 0 0 0,0 0 0 16,-5-5 0-16,-1-2 0 15,-4 1 0-15,-5 0 0 16,-4 4 0-16,-7 0 0 0,-10 2-184 0</inkml:trace>
  <inkml:trace contextRef="#ctx0" brushRef="#br0" timeOffset="27995.66">15367 8361 1215 0,'-21'0'0'0,"-2"0"0"0,-2 0 0 0,7 0 0 0,3 0 0 0,-1 3 0 0,3-1 0 15,-1 2 198-15,8-1-84 0,3-2 140 0,1 3-107 0,2-4-53 16,0 1-28-16,0-1 41 0,0 3-39 0,5-1 0 0,6 0-28 0,1 0 89 15,2 0-44-15,3 3 9 0,2-3-54 0,0 1 146 16,1 2-72-16,3-3-38 0,-1 2 158 16,8-1-87-16,-2 1-59 0,5-2 133 15,4-1-91-15,5-1-114 16,6 0-16-16,10 0 0 0,4 0 0 0,11-1 0 0,15-8 0 0,7 1 0 16,7-5 0-16,14 5 0 31,-9 0 0-31,4 3 0 0,4-3 0 0,4 4 0 0,1 1 0 0,20-4 0 0,-18 3 0 0,3-4 0 0,0-2 0 15,-1-4 0-15,1 1 0 0,6 0 0 16,-31 5 0-16,-13 2 0 0,-6 0 0 0,-5 2 0 16,-7 3 0-16,-2 1 0 0,-22 0 0 0,-8 0 0 15,-4 0 0-15,-8 1 0 0,-3 5 0 0,-2-1 0 16,-6-3 0-16,-4 2 0 0,-4 1 0 0,-1-3 0 16,-2 1 0-16,1-1 0 0,-2-2 0 0,-1 0 0 15,-1 3 0-15,0-3 0 0,0 0 0 0,0 0 0 16,0 0 0-16,0 0 0 0,0 0 0 15,0 0 0 1,0 0 0-16,0 0 0 0,0 0 0 0,0 0 0 0,0 0 0 0,0 0 0 16,-1 0 0-16,-5 0-820 0,0 0 213 0,-2 3 285 15</inkml:trace>
  <inkml:trace contextRef="#ctx0" brushRef="#br0" timeOffset="37325.15">1438 11537 970 0,'-14'-1'0'0,"-3"-4"0"0,5 4 0 0,5 1 0 0,2 0 0 0,0 0 258 0,5 0-111 0,0 1-45 0,0 5 162 16,6 0-114-1,10-3-56-15,4 2 82 0,4 1-70 0,3-5-24 0,4 1-11 0,3-2 14 16,-3 0-24-16,2 0 0 31,1 0-23-31,-1 0-38 0,-4 0 13 0,-2 0 1 0,-1 0 24 0,-5 0-71 0,1 0 45 0,-6 5-9 0,-9 7 7 16,-4 1 0-16,-3 10 27 0,-1 4 39 16,-16 9 8-16,-9-1-93 0,-6 5 32 0,-3 3 240 15,-5 2-112-15,0-2-55 0,-4 5-20 0,8-12 153 16,2-3-95-16,4-1-95 0,2-5-39 0,8-5 0 15,3 0 0-15,10-10 0 0,7-6 0 16,0-3 0-16,5-3 0 0,10 3 0 0,5-3 0 0,0 0 0 16,6 0 0-16,0 0 0 0,2 0 0 0,2-3 0 15,3 3 0-15,-6-3 0 0,-1 0 0 16,3 0 0-16,-3 1 0 0,0-1 0 16,-2 3-111-16,-5-3-1 0,-2 1-228 0,-5 0 152 15,-2 1 75-15,-4 0-317 0,2-2 187 0,-6 3 108 0,-2-1 48 16,0-3-188-16,0 3 119 0,-10-5 59 15,1 3 20-15,-3-4-467 0</inkml:trace>
  <inkml:trace contextRef="#ctx0" brushRef="#br0" timeOffset="37659.76">1449 11711 1123 0,'-15'0'0'0,"5"0"0"0,1 0 0 0,2 0 0 0,3 0 0 0,2 0 0 0,2 0 613 15,0 4-293-15,2 3-140 0,12-2 335 0,8 3-238 16,2-1-119-16,5-4 208 0,4 3-168 0,2-1-81 16,4-1-53-16,-2 1-64 15,1-2 0-15,4 2 0 0,-6-1 0 0,-1-1 0 16,0 0 0-16,-7-3 0 0,1 0 0 0,-2 0 0 15,-12 0 0 1,-3 0 0-16,-5 0 0 0,-4 0 0 0,-2 0 0 0,-1 0 0 0,0 0 0 0,0 0 0 16,-2 0 0-16,-3 0 0 15,-1 0 0-15,3 0 0 0,-2 0 0 0,2 0 0 0,-3 0 0 0,3 0 0 16,0-4 0-16,1-2 0 0,0 1-152 0,0 0 68 16,2-2-848-16,0 2 447 0</inkml:trace>
  <inkml:trace contextRef="#ctx0" brushRef="#br0" timeOffset="38975.29">3593 10909 1648 0,'-6'15'0'0,"-2"0"0"0,3 1 0 0,0 3 0 0,-2 6 0 0,3 0 0 0,2 11 0 0,2-6 131 0,0 2-46 0,0 0-1 0,5-1 129 16,6 1-88-16,1-1-33 0,-1-10-11 0,4-1-12 15,-4-3-30-15,3-4-1 0,0-2 0 0,1 0-2 0,-5-8 2 0,2-3 0 16,0 0-4-16,-1 0 4 0,2-3 0 16,0-8 11-16,0-10-11 0,3-2 0 15,1-5 0-15,-1-4-66 0,0-4 33 0,3-6 12 16,-2 6-8-16,-3-2-114 0,4-1 63 0,-5 3 26 15,-1-1 0-15,3-2-11 0,-4 10-2 0,-5 3 22 16,-3 6 125 0,-2 4-59-16,1 1-24 0,-2 10 260 0,0 3-136 0,0 2-64 0,-2 0-34 0,-2 9 73 15,1 6-39-15,-4 4-33 16,4 6-33-16,-1 2-29 0,1 3 0 0,0 0 0 0,2 6 0 16,1-7 0-1,0 1 0-15,0-1 0 0,0 0 0 0,0 0 0 16,0 3 0 15,1-5-355-15,2-2 59-16,0 2 124 0,1 0 86 0,-1-1-401 0,3 6 215 0,-3-8 122 0</inkml:trace>
  <inkml:trace contextRef="#ctx0" brushRef="#br0" timeOffset="39545.06">3513 12391 1120 0,'-6'0'0'0,"-1"0"0"0,4 0 0 0,1 0 0 0,-2 0 0 0,3 6 425 0,1-1-193 0,0 4-88 16,0 4-58-16,0 4 90 0,0 2-70 0,6 4-34 15,1 3 88-15,5 8-51 0,-2-3-41 0,2 3 17 16,-3 0-47-16,3 2-1 15,-1-2 1-15,-1 0 89 0,-1-5-50 0,-2-5 1 0,0-2-41 0,1-5 142 16,-3-3-71-16,1 0-25 0,0-9-10 16,-1-5 35-16,0 0-35 0,2 0 0 0,0-12-54 0,6-11-19 31,-3-2 0-31,2-9 0 0,4-2 0 0,-3-3 0 0,2-6 0 0,5-3 0 0,-4 6 0 16,2-1 0-16,-4 2 0 0,1 2-18 31,1 0-51-31,-3 11 41 0,-5 4-14 0,0 6 6 0,-3 5-17 0,-2 4 0 0,0 1 138 0,0 8-47 15,-3 0-29-15,0 0 133 16,0 5-117-16,0-2-25 0,0 2 0 0,0 2 0 0,0-3 0 0,0 2 0 16,0-2 0-16,0 2 0 0,0-1 0 0,0-2 0 15,2-1 0-15,0 1 0 16,-2-2-55 0,2-1-1-16,-2 2-182 0,0 0 91 0,0-2 63 0,0 0-443 0,0 0 245 0,0 0 122 15,0 0 51-15,0 0-709 0</inkml:trace>
  <inkml:trace contextRef="#ctx0" brushRef="#br0" timeOffset="40629.37">5877 10888 1273 0,'-13'-17'0'16,"5"7"0"-16,5 4 0 0,2 1 0 0,1 3 0 0,0-2 0 0,1 2 418 0,8 0-195 0,6 2-93 0,1 0 62 15,2 3-77-15,-2 5-38 0,2 2 7 16,-4 4-45-16,-1-1-1 0,0 4 0 0,-5-1-70 0,-1 3 34 16,-1 6 11-16,-4-1 25 0,-2 2 35 15,0 1 1-15,-12-1-36 16,-4 2 0-16,0 1 175 0,-7-3-92 0,-3-2-42 0,-1-2 49 0,-5-2-45 15,-1-1 9-15,4-11-98 16,-1 0 0-16,4-5 44 0,3-3 0 0,4 0-372 0,2-5 196 0,10-8 83 16,7-5 46-16,0-4-771 15,16 0 378-15,8-5 146 0,6-3 100 0</inkml:trace>
  <inkml:trace contextRef="#ctx0" brushRef="#br0" timeOffset="40795.64">6113 10781 2392 0,'-9'0'0'0,"-1"0"0"0,-1 0 0 0,-1 5 0 0,-4 5 0 0,3 4 0 0,-4 7 0 0,0 3 463 16,-1 4-203-16,4 3 420 0,2 1-544 0,4 2-136 0,6 0 0 15,2-4 0-15,0 7 0 0,13-11 0 16,8-2 0-16,4-4 0 0,7-2 0 0,3-2 0 16,3-4 0-16,-4-3-37 0,-2-1-322 0,0-5 197 15,-5 5-997-15,-3-3 521 0</inkml:trace>
  <inkml:trace contextRef="#ctx0" brushRef="#br0" timeOffset="41046.48">5737 12257 2490 0,'-9'2'0'0,"1"0"0"0,5 3 0 0,-2 1 0 0,5 0 0 0,0 2 0 0,5 3 0 0,9 2 451 15,3-1-207-15,8 3-94 0,-1-2-212 0,0 3 40 16,4-2 34-16,-4 3 0 0,3 0-553 0,0-1 298 0,-5-2 135 16,-4 2-713-16,0-4 406 0,-6-1 204 15</inkml:trace>
  <inkml:trace contextRef="#ctx0" brushRef="#br0" timeOffset="41225">6202 12010 2246 0,'0'-11'0'0,"0"3"0"0,0 1 0 0,0 2 0 0,-2 5 0 0,1 0 0 0,-2 9 287 0,-2 17-125 0,-3 10-63 15,-4 11 667-15,0 10-395 0,-4 7-371 0,-2 9 0 16,-2 9 0-16,-2 12 0 0,-9 20 0 0,4-5 0 15,-1 5 0 1,0 0 0-16,-3-6 0 0,5-4-291 0,-4 5-122 0,8-29 221 16,-1-3 113-16</inkml:trace>
  <inkml:trace contextRef="#ctx0" brushRef="#br0" timeOffset="53723.81">2175 12112 1598 0,'-6'0'0'0,"-2"2"0"0,3-2 0 0,0 1 0 0,-2 1 0 0,4-2 0 0,0 0 0 0,2 3 0 0,0-3 206 0,1 0-82 0,0 0-30 0,0 0-11 0,0 0 62 0,2 0-51 0,11-3 0 0,1-2 79 0,2-6-55 16,5-2-43-16,3-3 53 15,3-5-42-15,6-4-1 0,2-2-43 0,9-8 86 0,-1-4-49 0,9-6 1 0,5-4-38 0,8-7 44 16,5-4-44-16,10-5 11 0,-9 5-11 0,-1 3-60 16,-1 4 30-16,-8 8 0 15,-5 7-57-15,-1 0 54 0,-22 16-11 0,-6 6-37 0,-3 3 36 0,-3 2-21 16,-2 3 50-16,0-3-34 16,-7 5-5-16,-4 2 4 0,-2 3 21 0,-3-1-38 0,-3 1 0 15,0-2 22-15,0 3 8 0,0 0-52 16,0 0 49-16,0 0 1 15,0 0-98-15,-7 0 44 0,0 0 2 0,2-1-428 0,-4 1 224 0,3 0 100 16,1 0 58-16,2 0-299 0,1 5 182 0,2 2 86 16</inkml:trace>
  <inkml:trace contextRef="#ctx0" brushRef="#br0" timeOffset="54388.04">4251 11050 791 0,'-7'-8'0'0,"0"4"0"0,1-2 0 0,3 4 0 0,0 1 0 0,0-1 148 0,2-2-43 16,-1 2-37-16,2 2 221 16,0 0-124-16,0 0-62 0,0 0-31 0,0 0 80 0,0 0-60 0,0 0-1 15,2 0-49-15,3 0 127 0,1 0-64 0,3 3-21 16,-4 0 29-16,6 0-36 16,-4-3 0-16,6 2 93 0,-3 1-64 0,5 0-23 15,-1-3-9-15,2 2 33 0,0-2-33 0,4 0 0 16,1 0-33-16,4 0 88 0,-1 0-49 0,6 0-1 31,1 0-37-31,5 0 49 0,4 0-53 0,9 0-38 0,-3-2 0 0,6 0 0 0,3 1 0 0,4-4 0 16,3 2 0-16,12-3 0 0,-13 0 0 15,3-3 0-15,1 2 0 0,-2-3 0 0,1 0 0 16,4-2 0-16,-14 5 0 0,-5-4 0 16,-3 2 0-16,-4 4 0 0,-4-2 0 0,0 2 0 15,-12 0 0-15,-3 1 0 16,0-1 0-16,-7 3 0 0,0-3 0 0,0 2 0 0,-6 1 0 0,-5-1 0 15,-2 2 0-15,0-1 0 0,0 2 0 0,-1 0 0 16,-2 0 0-16,0 0 0 0,0 0 0 0,0 0 0 16,0 0 0-16,0 0 0 0,0 0 0 0,0 0-63 31,0 0-78-31,0 0-383 0,0 0 230 0,-3 0 131 0,0 6 60 0</inkml:trace>
  <inkml:trace contextRef="#ctx1" brushRef="#br1">13419 18988 0,'0'0'16</inkml:trace>
  <inkml:trace contextRef="#ctx0" brushRef="#br1" timeOffset="66232.58">2560 12345 692 0,'-17'-6'-5'16,"2"-1"0"-16,1 0 0 0,-3 0 2 0,5 0 0 0,2 1 0 0,-1-1 155 0,2 2-54 0,0-1 0 16,0-2-42-16,3 2 56 0,1 3-34 0,4 0 1 0,0 0-34 0,-1 1 108 15,2 1-43-15,0-1-11 0,0 0 17 0,0 2-35 16,0 0 0-16,0 0 21 16,0 0 10-16,2 0-66 0,-1 0-1 0,5-1 68 0,3-5-34 15,2-4 0 1,3 0-22-16,8-5 54 0,4-8-33 0,5-1 0 0,10-11-32 0,7-2 70 15,8-9-25-15,-3 1-10 16,8-2-64-16,3-6-1 0,10-2 30 0,1-3-95 0,8-8 59 0,-13 13-12 16,-7 2 48-16,-4 6-95 0,-8 4 38 0,-1 1 9 15,-19 16 7-15,-6 6-54 16,-6 6 23-16,-2 0-1 0,-4 4 13 0,1-2-3 16,-7 6 1-16,-3 1 20 0,-1 1 40 0,-2 1 1 15,-1 1-43 1,0 0 139-1,0 0-62-15,0 0-33 0,0 0 11 0,0 0 67 0,0 0-41 0,0 0 7 16,0 0-36-16,0 0-286 0,0 0 133 0,-1 0 64 0,1-2 9 16,0 0-285-16,0 2 150 0,0 0 84 0,1 0-908 0</inkml:trace>
  <inkml:trace contextRef="#ctx0" brushRef="#br1" timeOffset="67073.39">4321 11368 933 0,'-2'-1'0'0,"-1"-1"0"0,0 1 0 0,0-2 0 0,1 3 0 0,-1-2 0 0,2 0 108 0,-1 0-21 0,1 2 29 15,1 0-36-15,0 0-1 0,0 0-36 0,0 0 54 16,0 0-17-16,4 0-10 0,4 0-27 0,0 2 85 16,3 2-43-1,0-1 0-15,1 1-32 0,-1 1 41 0,1 1-1 0,-1-2-50 16,0 2 38-16,1 1 10 31,0-3-48-31,0 3 38 0,-4-1 0 0,6 0-38 0,-2 2 0 16,2 1 40-16,-1 1-40 0,3-2-1 0,-1 3 1 0,2 0 32 0,-3 2 0 0,8-1-21 15,1 2-11-15,-3 1 33 0,4 1-33 0,3 1 0 16,3 1-7-16,3 2 18 16,-4 4-11-16,3-2-37 0,-4 3 37 0,3-1 0 0,-3 2 0 0,7 3-34 0,-8-1 34 15,-1-3 0 1,0 4-3-16,0-2-57 0,-2 0 21 0,6 4 8 0,-6-5 7 0,-2-1-51 15,2-1 23-15,-1 0-1 0,3-1-3 0,3 5 4 16,-6-6 19-16,1 0 30 0,0-2-28 0,-3 3 2 16,0 2-4-16,4 4 9 15,-7-8-6-15,-1 1 0 0,0 2 0 0,0-3 3 0,0 4 1 0,4 0-11 16,-5-3-6-16,0 0 0 0,0-2 0 0,-2-1 0 16,3 1 0-16,-1 2 0 15,-2-8 0-15,-4 1 0 0,4-1 0 0,-3-3 0 16,-1 1 0-16,3 0 0 0,-6-6 0 0,-1-2 0 15,3 1 0-15,-4-2 0 0,-2 0 0 0,3 0 0 16,-3-3 0-16,-1 0 0 16,-1 0 0-16,0 0 0 0,0 0 0 0,-1 0 0 0,0 0 0 0,0 0 0 15,0 0 0-15,0 0 0 16,0 0 0-16,0 0 0 0,0 0 0 0,0 0 0 0,0 0 0 16,0 0 0-16,0 0-27 0,0 0-54 15,0 0 22-15,0 0-305 31,0 0 141-31,-1 0 91 0</inkml:trace>
  <inkml:trace contextRef="#ctx0" brushRef="#br1" timeOffset="68379.36">2585 12222 939 0,'-10'-13'0'0,"1"-1"0"0,2 6 0 0,1 0 0 0,2 1 0 0,3 6 0 0,1-2 219 0,0 3-88 0,0 0-44 0,4 0 104 16,6 3-63-16,7 5-48 0,3 4-1 0,1 3 194 16,3 4-115-16,4 2-58 0,0 3 168 0,0 3-118 15,-1-2-54-15,2 6 35 0,-1 1-44 0,3 4 0 16,5 3-34-16,-6 1 48 0,4 0-29 16,0 1 0-16,2 3-30 0,-2-5-38 15,4 3 49-15,-8-11-11 16,-5-5 1-16,-3-5-31 0,-5-4 1 0,-6-5 29 0,1 0 37 0,-10-10-37 15,0-2 1-15,-2 0-29 0,0 0-14 0,-4-2 0 16,-7-5 0-16,0-6 0 0,0 0 0 0,-3 0 0 16,2-2 0-16,1 2 0 0,0 0-1 15,6 4-87-15,5 3 59 0,0 3-1165 16</inkml:trace>
  <inkml:trace contextRef="#ctx0" brushRef="#br1" timeOffset="68981.75">3886 12782 555 0,'-18'-11'0'0,"6"5"0"0,0 4 0 0,4-2 0 0,1 3 0 0,2 0 257 16,1-2-98-16,4 2-64 0,0 1 282 0,0 0-169 16,4 0-83-16,10-2 162 0,6 1-113 0,3-2-72 0,8 2-30 15,2 1 203-15,6-3-117 0,6 0-59 16,7 0-19-16,1 0 131 0,5 0-85 0,8 1-43 15,10-1 0-15,9 3 92 0,15-3-57 0,-5 3-44 16,6 0-36-16,4 0-38 0,-4 3 0 0,-3 4 0 16,9 3 0-16,-28-3 0 15,-3 1 0-15,-5-2 0 0,-6-2 0 0,-8-1 0 16,5-2 0-16,-20-1 0 0,-4 0 0 0,-4 0 0 16,-3-4 0-16,-6-3 0 15,4 0 0 1,-16 3 0-16,0 0 0 0,-6-2 0 0,-2 4 0 0,-4-2 0 0,1 3 0 0,-2-1 0 0,0 2 0 0,0 0 0 15,0 0 0-15,0 0 0 16,0 0 0-16,-2 0 0 0,1 0 0 0,-2 0 0 0,1 0 0 0,-1 0-851 16,-1 9 275-16</inkml:trace>
  <inkml:trace contextRef="#ctx0" brushRef="#br1" timeOffset="73375.97">25996 13986 1486 0,'-6'-2'0'0,"0"0"0"0,-1-4 0 0,4 5 0 0,2-2 0 0,1 3 0 0,0 0 141 0,0 0-52 0,0 0-15 0,6 3 352 0,12 1-194 16,4 3-96-16,5-4 97 15,2 3-97-15,8-1-39 0,2-4-34 0,9 2 211 0,6-3-117 16,12 0-60-16,14 0-29 0,22-7 154 0,1-4-222 16,15-3 0-16,13 0 0 0,8 3 0 0,4 0 0 15,13 4 0-15,-33 2 0 0,-1 2 0 16,-8 3 0-16,-12 0 0 0,-14 0 0 0,0 5 0 16,-33 2 0-16,-8 1 0 0,-2-2 0 0,-6 1 0 15,0 0 0-15,-16 0 0 0,-3-4 0 0,-4 1 0 16,-5-2 0-16,-2-2 0 15,-3 2 0-15,-5-2 0 0,-1 0 0 0,0 0 0 0,0 0 0 0,0 0 0 16,0-2 0-16,0-3 0 16,0-2 0-16,0 0 0 0,-1 0 0 0,0 2 0 15,-1 0 0-15,-1 0-846 0,-4 2 162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0" timeString="2022-12-19T01:28:20.92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2-12-19T01:28:21.378"/>
    </inkml:context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24805 16842 0,'0'0'16,"0"0"-16</inkml:trace>
  <inkml:trace contextRef="#ctx1" brushRef="#br0">16761 5857 930 0,'-9'-12'0'0,"-1"-1"0"0,1 1 0 0,3 6 0 0,3 1 0 0,1 3 0 0,2-1 0 0,0 0 245 0,0 1-106 0,0 2-47 0,11-3 1 0,6 3 62 16,4-5-55-1,7 1 11-15,2 3-66 0,2-1 188 0,7 2-94 0,3 0-47 0,6 0 54 0,11 0-38 16,3 0-13-16,10 0 80 0,11 6-66 0,12 3-31 16,8-4-1-16,18 5 46 0,-7-1-45 0,4 0 1 31,7 0-34-31,4 0-31 0,0 0 31 0,14-2 11 0,-28-1-11 0,0-2-34 15,-3 2 0-15,-7-2 34 0,-9-2 30 0,3 1-19 16,-31-1-11-16,-9-2-4 0,-9 2-41 16,-7-2 0-16,-8 0 0 0,-2 0 0 0,-17 0 0 15,-1 0 0-15,-7 0 0 0,-5 0 0 16,-2 0 0-16,1 0 0 0,-2 0 0 0,0 0 0 16,0 0 0-16,0 0 0 0,0 0 0 0,0-7 0 0,-2 1 0 15,-1-2 0-15,2-4 0 0,-4 6 0 16,2-1 0-16,-2 0-292 15,2 4-198-15,-5 2 182 0,-1 1 131 0</inkml:trace>
  <inkml:trace contextRef="#ctx1" brushRef="#br0" timeOffset="2519.88">3869 7964 688 0,'-20'-12'0'0,"-2"3"0"0,8 0 0 0,3 6 0 0,0-3 0 0,4 1 0 0,-1 1 175 0,1-1-53 0,6 1-43 0,1-1 64 0,0 2-48 0,0 0 0 16,0 0-36-16,0-1 114 15,6 4-64-15,4-3-30 0,0 2-1 0,3-1 69 0,2 2-38 0,-4 0-12 16,3 0 52-16,0 0-51 16,3 2 0-16,0 2 59 15,5 2-44-15,-2-2-11 0,0-1-56 0,3 2 78 0,2-1-39 0,2-1 1 16,2-1-28-16,-2-2-2 0,2 2-9 0,3-2 0 15,0 0 0-15,0 0 32 0,7 0 12 0,-6 0-45 32,1-2 52-32,-2 0-51 0,0-2-38 0,1 1-9 0,2-2 0 0,-8 5 0 0,1-3 0 0,-1 3 0 15,4-3 0-15,-4 2 0 16,8-1 0-16,-8-1 0 0,2 2 0 0,1-2 0 16,1 2 0-16,1-2 0 0,7-1 0 0,-9 3 0 15,3-1 0-15,1-1 0 31,-2 1 0-15,2-3 0-16,5 5 0 0,-5-2 0 0,3-1 0 0,-3 2 0 0,1-1 0 0,1-1 0 0,7 2 0 0,-7 0 0 16,0-2 0-16,2-1 0 0,-1 1 0 0,3 0 0 15,8-3 0-15,-9 2 0 0,2-1 0 0,0-4 0 0,2 4 0 0,4-4 0 16,7 1 0-16,-9-2 0 0,5 4 0 16,0-3 0-16,1 1 0 0,6 0 0 0,-10 1 0 0,1 0 0 15,-1 1 0-15,2 1 0 16,-3 0 0-16,8-2 0 0,-8 3 0 0,1-1 0 0,-2-1 0 0,2 2 0 15,-2-3 0-15,9 0 0 16,-9 2 0-16,2-1 0 0,0-1 0 16,4 0 0-16,1 2 0 0,13-4 0 0,-14 1 0 0,5 1 0 15,0-1 0-15,2-1 0 0,-1-3 0 0,11 3 0 0,-11 0 0 0,-1-2 0 16,4 1 0-16,1 0 0 16,0 1 0-16,8-1 0 15,-17 4 0-15,-2 0 0 0,1 1 0 0,-1 1 0 0,3-2 0 0,6 1 0 16,-7 1 0-16,-3 1 0 15,2 0 0-15,0-2 0 0,-1 2 0 0,10-3 0 0,-14 2 0 0,6-2 0 16,-3-1 0-16,7 1 0 16,0-1 0-16,8 1 0 0,-16 2 0 0,-2-2 0 0,-2 2 0 15,-3 2 0-15,-3-1 0 0,5 0 0 32,-11 1 0-32,2 2 0 0,-2-2 0 0,3 2 0 0,0 0 0 0,5 0 0 0,-5 0 0 0,-2 0 0 15,1 0 0-15,-1 0 0 16,6 0 0-16,-9 0 0 0,1 0 0 0,1 0 0 0,-2 0 0 0,0 0 0 15,5-2 0-15,-9 2 0 0,3 0 0 0,-4 0 0 16,3 0 0-16,0 0 0 0,6 0 0 16,-10 0 0-1,2 0 0-15,-2 0 0 0,0 0 0 0,-2 0 0 0,3 2 0 0,-7 0 0 16,-1 0 0-16,-2-1 0 0,-1 1 0 0,-3 1 0 16,5-3 0-16,-9 0 0 0,1 0 0 0,-4 0 0 15,-1 0 0-15,1 0 0 0,2 0 0 0,-5 0 0 16,1 0 0-16,-2 0 0 15,0-3 0-15,0-2 0 0,0-4 0 0,0 1 0 16,-11-4-99-16,-6 3-198 0,-6 2 125 0,-10 3-608 0</inkml:trace>
  <inkml:trace contextRef="#ctx1" brushRef="#br0" timeOffset="5853.32">4402 3878 1145 0,'0'-9'0'0,"-5"-1"0"0,1 3 0 0,3 5 0 0,1-2 0 0,0 4 440 0,0 0-200 0,1 0-89 0,6 4 168 0,4 9-141 16,0 2-69-16,0 4-33 0,-3 2 14 16,2 6 10-16,-5-1-59 0,-1 3-36 15,-3 4 0-15,-1 0 36 0,0 4 10 0,0-3-207 0,-5 0 99 16,-7-1 47-16,2-3 1 0,-4-1-344 16,1 0 196-16,3-10 18 0,-5-7-384 0,6-4 227 15,-1-8 128-15,4 0 63 0,0-14-352 0,6-13 214 16</inkml:trace>
  <inkml:trace contextRef="#ctx1" brushRef="#br0" timeOffset="5998.93">4443 4036 2168 0,'8'-9'0'0,"-3"0"0"0,5 0 0 0,-2 4 0 0,2-3 0 0,1 3 0 0,6-2 0 0,-1 2 0 0,5-3 332 0,1 1-151 0,1 2-70 0,3-1 120 0,1 3-95 0,2-2-48 16,2 1 11-16,-3 1-240 0,-1 2 91 0,-2-1 46 15,-3 2-1-15,-2 0-644 0,0 0 355 0,-11 6 163 16,-7 3 85-16</inkml:trace>
  <inkml:trace contextRef="#ctx1" brushRef="#br0" timeOffset="6352.98">4555 4130 1979 0,'-10'4'0'0,"0"4"0"0,4-1 0 0,-3 3 0 0,6-1 0 0,2 1 0 0,1-1 0 0,0 1 0 0,0 0 244 15,1 1-93-15,5-1-60 0,4-2-257 0,2 2 102 0,-4-1 53 16,4-1 25-16,-1-1-200 16,-2 1 109-16,0-4 58 0,-2 0-532 0,-1-1 285 0,-4-3 141 0,1 0-328 0,-1 0 197 0,-2 0 108 0,0-5 54 0,-3-5 31 15,-4-4 63-15,-5-1 0 0,1-2 0 0,2 0 0 32,-4-2 0-32,5 5 0 0,-1-1 0 0,0-2 96 0,5 5-88 0,1 1 0 0,3 1 439 0,0 0-226 15,0-1-47-15,3 0 233 0,10 1-188 0,6 3-90 16,5 0-45-16,0 2 188 0,4 0-117 0,2 0-47 15,-2 4-40-15,-1 1 51 0,-4 0-40 0,2 4 0 16,-5 6-39-16,0 3 70 0,-6 2-40 16,-3 2 0-16,-6 4-30 0,1 1-10 15,-5 2 10-15,1 1 10 16,-2 1-78-16,0-3 34 0,0 0 0 0,-5-1-311 0,-1-3 167 0,3 1 64 16,-3-6 44-16,1-1-580 15,1-6 288-15,0 0 128 0,-5-2 77 0,3 0-377 0,-1-5 232 0</inkml:trace>
  <inkml:trace contextRef="#ctx1" brushRef="#br0" timeOffset="6891.92">4592 4263 1346 0,'-11'0'0'0,"2"-3"0"0,-2 0 0 0,8 1 0 0,1-3 0 0,2 1 0 0,0-1 0 0,12-2 139 0,5-1-40 0,3 0-28 16,1-1-1-16,3 1-30 0,-1-1 0 0,3 4-258 15,-1-2 140-15,-8 5 53 0,2 2 33 0,-8-3-361 16,3 3 178-16,-5 0 90 0,-3 7 44 0,-5 3-52 31,-1 5 39-31,-1-1-40 0,-11 3 279 0,-1 0-125 0,-1-2-58 0,-4 1 145 0,4-3-88 16,-1-1-35-1,3-1 0-15,-1-2 286 0,3-1-144 0,1-1-25 0,3-4-55 0,0 1 8 16,3 0-27-16,1-2 0 0,2-2-18 0,0 0-113 16,0 0 51-16,0 0 27 0,3 0-53 0,4 0 39 15,-2 0 11-15,0 0 18 16,1 0 26-16,-3 0-43 0,1 0 14 0,-3 0 40 0,3 0 6 0,0 0-68 15,-3 2 15-15,2 1 91 0,-2 3-40 0,1-2-10 16,0 1 8 15,-1 2-74-31,0-2 0 0,0 1 56 0,3 2-118 0,0 0 62 0,0 0 13 0,1 1-131 0,2-1 73 0,-3 3 28 16,4-1 0-16,-1-1-34 0,-1 1 12 0,0 0 0 16,-1 2 45-1,-1-3-40-15,-2 0 1 0,0 4 0 0,0-3 4 0,-2-1 57 0,0 0-3 0,-7-2-37 16,-2-2 30-16,-6 1-30 15,0-4 10-15,-4-2-33 0,2 0 31 0,-5 0-2 32,0-7 7-32,2 1 8 0,0-5-13 0,1-1 0 0,3 0-3 0,1 5 106 0,5-4-49 0,-1 5-27 15,6-1 1-15,3 2 316 0,2-1-147 0,0 5-82 32,7-1 120-32,6-1-83 0,7 3-56 0,2 0 55 0,6 0-51 0,0 6-25 0,6 2-1 0,3 4-207 15,-5-3 86-15,1 4 49 16,1-1-1-16,3 2-212 0,-3 1 131 0,8 0 75 31,-12 0-7-31,3-1-696 0,-2-2 306 0,-4-3 186 0,-4 0-398 0</inkml:trace>
  <inkml:trace contextRef="#ctx1" brushRef="#br0" timeOffset="7082.41">5301 3750 1295 0,'0'-5'0'0,"0"2"0"0,0 0 0 0,0 3 0 0,-2 0 607 0,-1 0-275 0,-3 13-152 16,0 9-71-16,-1 4 172 0,-6 8-122 0,-3 7-60 0,-3 9 93 0,2 1-82 31,-5 5-36-31,-1 3-272 0,2 1 118 0,1-2 59 0,-3 5 39 0,4-17-626 0,3-3 323 0,3-10 162 16,3-9 80-16,1-12-768 0,4-7 373 0</inkml:trace>
  <inkml:trace contextRef="#ctx1" brushRef="#br0" timeOffset="7227.02">5162 4079 828 0,'8'-5'0'15,"5"-1"0"-15,2 0 0 0,-3 3 0 0,3 3 0 0,2 0 435 0,-1 0-198 0,3 0-100 16,3 9 301-16,-5 0-205 0,2 2-98 0,0 1-239 16,-1 2 72-16,1 2 34 0,0 0 10 0,-5-2-540 15,-1 4 275 1,0-4 137-16,-8 1 69 0</inkml:trace>
  <inkml:trace contextRef="#ctx1" brushRef="#br0" timeOffset="7384.6">5173 4306 758 0,'-13'0'0'0,"-4"0"0"0,7 0 0 0,3 0 0 0,5 0 0 0,2 0 547 0,0 0-255 0,2 0-117 0,11 0 193 0,4 0-165 15,7 0-83-15,-2 0-55 0,4-1-27 0,3 0 9 16,-5-3-9-16,-1 2-403 0,-1 0 202 0,-2-1 100 15,-1 3 51-15,1 0-655 0,-6 0 335 0</inkml:trace>
  <inkml:trace contextRef="#ctx1" brushRef="#br0" timeOffset="7649.89">5307 4435 1123 0,'0'0'0'0,"0"1"0"0,2-1 0 0,-2 2 0 0,1 1 0 0,-1-3 0 0,3 1 138 0,-2 2-41 0,3-2-34 0,-4 3 16 0,3-2-41 0,2 0 0 16,-1 3 10-16,1-1-10 15,-3-1 0-15,1 2-1 0,0 1 1 0,0-3-38 0,1 3 10 32,-2-3 27-32,0 3 36 0,-1-1-35 0,0-1 0 0,0-1-47 0,-1 3 10 0,0-1 27 0,0 1 6 15,0-1-60-15,-2 0 28 0,-5 2-6 16,-1-3 36-16,-2 3-223 0,0-2 94 0,-3-2 53 0,0 0 28 0,0 0-295 47,-3-2 121-47,4-1 85 0,1 0-292 0</inkml:trace>
  <inkml:trace contextRef="#ctx1" brushRef="#br0" timeOffset="7794.02">5701 3870 1211 0,'7'-4'0'0,"2"-3"0"0,-6 4 0 0,2-1 0 0,-2 3 631 0,-2 0-296 0,1 1-149 15,1 0-64-15,-2 0-27 0,1 0-28 0,-1 1-1 16,0 6-28 0,0 2-215-16,1 2 117 0,1 0 44 0,6 0-701 0,-4-1 354 0,1 0 178 15</inkml:trace>
  <inkml:trace contextRef="#ctx1" brushRef="#br0" timeOffset="8046.41">5974 3813 1101 0,'2'-2'0'0,"1"0"0"0,-2-2 0 0,2 2 0 0,-1-1 0 0,-2 1 264 0,0 2-113 16,-6 0-56-16,-9 5 37 0,0 9-46 0,-10 0-15 16,-1 6-9-16,-1 1-93 0,-5 2 34 0,-3 3 1 0,-1-1 34 15,-4 5-39-15,3-6 15 0,3-1 0 16,5-5-53-16,7-4 39 16,4-3-1-16,5-3 134 0,7-6-57 0,6-2 1 0,0 0-84 0,12 0 87 31,7 0-27-31,5-2 6 0,7-6-28 0,3-3 162 0,5 1-77 0,0-2-40 0,2 2 1 0,7-3-5 15,-9 2-34-15,0 1 0 16,-1-2-26-16,2 2 0 0,-6 1 26 0,5-3-327 0,-9 7 158 16,-6-1 85-16,-4 2 27 0,-7 3-733 15,-2 1 340-15,-3 0 161 0</inkml:trace>
  <inkml:trace contextRef="#ctx1" brushRef="#br0" timeOffset="8258.62">5748 4199 2290 0,'-4'10'0'0,"0"5"0"0,2 2 0 0,-1 5 0 0,2 4 0 0,-4 5 0 0,5 1 0 0,0 0 190 0,0 1-76 0,0 2-38 0,0-4-110 0,0 4 45 0,5-10-9 16,0 0 36-16,1-6-462 0,-1-2 232 0,3-3 114 15,-4 1 68-15,1-11-609 0,-4-4 306 0,1 0 152 16,1 0-272-16,-3-7 197 31</inkml:trace>
  <inkml:trace contextRef="#ctx1" brushRef="#br0" timeOffset="8428.21">5758 4267 1131 0,'6'-20'0'0,"0"7"0"0,1 3 0 0,3 1 0 0,0 3 0 0,3 4 277 0,3 2-110 0,0 0 206 16,4 4-168-16,2 13-83 0,-1 5-42 0,3 3 93 31,-1 5-59-31,-3 2-42 0,-2 1 0 0,-2 0-96 0,-4 0 31 0,0 2 0 0,2 3 41 15,-11-9-316-15,1 1 153 0,-3-5 77 16,-1-2-312-16,0 1 172 0,-1-12 98 0,-8-4-354 0,-1-4 199 0,-4-4 94 16,2 0 52-16,-3 0-117 0,3-12 89 15,0-3 40-15,-4-6-1 0</inkml:trace>
  <inkml:trace contextRef="#ctx1" brushRef="#br0" timeOffset="8670.58">5860 4381 745 0,'0'0'0'0,"0"0"0"0,-1 0 0 0,-2 0 0 0,0 0 321 0,2 0-147 0,1 0-69 0,0 5-34 0,0 0 33 0,0 1-33 0,0 2 9 0,1 0-44 0,6 0-81 16,1 1 41-16,-3-1 0 0,4 0-287 0,-2 2 163 31,-1-3 72-31,-1-2-323 0,0-1 181 0,-1 2 90 0,-1-4 44 0,-2-2-111 0,1 0 73 16,-1 0 32-16,1 0 0 0,-2 0 57 0,2-8 13 0,-1 2 0 15,1-6 0-15,2 4 0 0,0-2 0 0,3 3 0 31,0-2 28-31,0 1-56 0,3 1 28 0,-1 2 205 0,0-1-107 0,-1 3-55 16,3 0-1-16,-2 1 203 0,-2 0-98 0,2 1-60 16,-3 1 2-16,-1 0-21 0,2 0 8 0,-3 0-38 15,-1 0 0-15,0 0-220 0</inkml:trace>
  <inkml:trace contextRef="#ctx1" brushRef="#br0" timeOffset="8897.96">6199 4197 1526 0,'0'0'0'16,"0"0"0"-16,0-2 0 0,0-1 0 0,0 3-1 0,0 0 0 0,1 0 339 0,1 0-150 0,1 0-67 0,1 9 247 15,-1 5-167-15,3 2-82 0,-2 6-42 0,2 3-20 16,3 2-12-16,-3 3-10 0,3 1-96 0,0 3 48 16,2-2 25-16,-4 2-1 0,4 0-224 0,-4-5 120 15,0-3 64-15,-1 1-132 0,-2-5 62 0,-1-1 60 16,-1 5-53-16,-1-10-180 0,-1-1 118 0,0-4 58 15,0-2 29-15,-5-3-378 0,0 3 194 0</inkml:trace>
  <inkml:trace contextRef="#ctx1" brushRef="#br0" timeOffset="9386.66">6084 4421 1890 0,'0'0'0'0,"0"3"0"0,0-3 0 0,0 0 0 0,0 0 0 0,0 1 0 0,0 1 0 0,0 0 0 0,0 1 133 0,0 1-48 0,0 2-24 15,0 1-400-15,0 0 197 0,4 3 84 0,-1-1 47 0</inkml:trace>
  <inkml:trace contextRef="#ctx1" brushRef="#br0" timeOffset="10202.57">7637 4228 1051 0,'-1'-12'0'0,"1"3"0"0,-4-1 0 0,1 2 0 0,1 2 0 0,2 1 0 0,0 5 209 0,0 0-86 0,0 0-42 16,2 4-1-1,6 12 131-15,1 4-77 0,0 4-53 0,-1 4 0 0,4 3 87 16,-4 1-66-16,3-1-31 16,-1 1 2-16,-2-4-9 0,1-2-26 0,3-4-29 15,-6 1 1-15,5-6 28 0,0 2 10 0,-1-8-46 0,-1-4 0 0,5-7 36 16,0 0 0-16,3-18-112 16,2-9 48-16,1-9 24 0,-2-5-16 0,-1-5-263 15,-1-2 119-15,2-3 77 0,-4 7-110 0,-5 3 84 0,-1 4 18 0,-5 7 233 16,0 6-94-16,-2 3-50 15,-1 17 3-15,0 2 439 0,0 2-217 0,-5 5-113 0,1 16-36 16,1 4 99-16,0 2-41 0,3 4-49 16,0 2-2-16,0 2 106 0,0-2-73 0,8 3-27 15,3-2-277-15,0-5 115 0,4 0 58 0,0-1-628 32,4-2 322-32,-3 3 180 0,3-11 28 0,-2-5-689 0,0-6 385 0</inkml:trace>
  <inkml:trace contextRef="#ctx1" brushRef="#br0" timeOffset="10377.1">8254 4317 983 0,'0'-4'0'0,"0"2"0"0,1 2 0 0,1-3 0 0,-1 3 0 0,1 0 558 15,0 0-264-15,-2 12-129 0,0 5-63 0,0 3 140 16,0 2-101-16,0 6-43 0,-5-1-23 0,-2 0 1 16,1 1-38-16,-1 1-384 0,0-4 193 0,-2 3 104 31,4-9 39-31,-1-5-654 15,3-2 346-15</inkml:trace>
  <inkml:trace contextRef="#ctx1" brushRef="#br0" timeOffset="10563.61">8449 4159 1562 0,'21'-16'0'0,"7"3"0"0,-6 6 0 0,0 1 0 0,3 5 0 0,-1 1 0 0,0 0 460 0,3 11-201 0,-8 4-115 15,-1 3 222-15,-4 2-164 0,-1 4-82 16,-6 2-15-16,-2 4-24 0,-5-1-10 0,0 0-33 15,-10 2-128-15,-8-1 64 0,-3-1 32 0,-6 5 9 0,0-10-136 16,-6-4 80-16,1 1 39 16,0-8 1-16,1-2-359 0,-3 1 182 0,12-7 37 15,4-5-165-15,8 0 124 0,2-7 72 0,8-10-405 16,0-7 229-16,9-6 128 0</inkml:trace>
  <inkml:trace contextRef="#ctx1" brushRef="#br0" timeOffset="10710.21">8803 4059 1119 0,'6'-5'0'0,"-2"1"0"0,2 1 0 0,-3 3 0 0,-3 0 181 0,0 15-76 0,-6 7-34 0,-4 6 701 16,-2 2-367-16,1 6-184 0,-1 1-81 0,7-2 327 15,-4-1-217-15,8 2-108 0,1-2-84 0,0 3-198 16,1-10 68-16,15-2 54 0,4-2-714 0,3-9 384 16,5-5 193-16,6-1-298 0,-1-8 240 0</inkml:trace>
  <inkml:trace contextRef="#ctx1" brushRef="#br0" timeOffset="10857.33">9203 4272 1193 0,'-3'0'0'0,"-1"0"0"0,0 0 0 0,0 0 355 16,-3 0-159-16,2 6-69 0,-1 2-50 0,2 2 589 0,-3 2-315 0,1 5-156 16,1 0-79-16,-3 5-132 0,4-2 22 0,0 1 0 15,2-1-641-15,-2-2 336 0,2 0 169 0,-2-1-836 16</inkml:trace>
  <inkml:trace contextRef="#ctx1" brushRef="#br0" timeOffset="11016.04">9316 4137 2324 0,'7'-3'0'16,"2"3"0"-16,1 0 0 0,-1 0 0 0,1 0 0 0,3 3 0 0,0 2 0 0,4 4 0 0,-2 3 298 0,2 0-129 0,-1 1-66 0,1 3-554 0,2-2 244 15,1 2 133-15,-3-3-806 16</inkml:trace>
  <inkml:trace contextRef="#ctx1" brushRef="#br0" timeOffset="11172.99">9662 3935 1842 0,'0'-7'0'0,"0"0"0"0,0 3 0 0,0-1 0 0,0 3 0 0,0 2 0 0,0 10 593 0,0 13-278 0,0 13-138 0,0 12-61 0,-4 8 635 16,-4 9-614-16,-3 5-137 0,0 11 0 16,-6 6 0-16,-2 10 0 0,-1-5 0 0,-4-1-261 0,-1 0 116 15,1-5 86-15,1-1-1233 0</inkml:trace>
  <inkml:trace contextRef="#ctx1" brushRef="#br0" timeOffset="11572.54">10170 4057 1682 0,'-1'2'0'0,"-6"-2"0"0,1 3 0 0,0-1 0 0,3-1 0 0,1 0 0 0,2 1 0 0,1 1 754 16,12-3-359 31,10 0-29-47,4 0-164 0,8-3-73 0,1 0-51 0,-1-5-140 0,3-2 50 0,-1 5 24 0,6-5 10 0,-10 3-535 0,0 0 276 0,-2 2 137 0,-8 2 68 0,-4 2-886 16</inkml:trace>
  <inkml:trace contextRef="#ctx1" brushRef="#br0" timeOffset="11732.11">10244 4278 2149 0,'-8'0'0'0,"3"0"0"0,0 0 0 0,2 0 0 0,1 0 0 0,2 0 0 0,0 0 420 0,5 0-191 0,12 0 194 16,4 0-194-16,4-3-95 0,4-2-39 0,-1 1-173 16,4-2 58-16,-1 2 29 0,-2-2-1 0,-1 3-713 15,2 2 380-15,-10 1 177 16,0 0 92-16</inkml:trace>
  <inkml:trace contextRef="#ctx1" brushRef="#br0" timeOffset="11896.67">10229 4527 2359 0,'-16'0'0'15,"-2"0"0"-15,9 0 0 0,1 0 0 0,5 0 0 0,3 0 0 0,0 0 481 0,3 0-212 0,17 0-121 0,6 0 223 31,6 0-167-31,4 0-105 0,1-2-99 0,11 1 0 16,-7-5 0-16,2 4 0 0,0-2-550 0,-3 1 261 0,3 1 162 0,2-2-753 0,-9 2 447 0,0-2 227 16</inkml:trace>
  <inkml:trace contextRef="#ctx1" brushRef="#br0" timeOffset="12095.14">10829 4092 2629 0,'-5'-8'0'0,"1"3"0"0,4 0 0 0,0 2 0 0,4 0 0 0,14 1 0 0,7 1 0 0,8 0 392 15,7-4-178-15,9 1-80 0,0-1 38 0,6-2-68 16,4-1-34-16,2 0-397 0,-2-1 181 0,4-3 100 16,-17 6 36-16,-7-1-640 15,-8 5 343-15,-11 0 172 0,-9 2 85 0,-4 0-768 0</inkml:trace>
  <inkml:trace contextRef="#ctx1" brushRef="#br0" timeOffset="12422.27">10804 4320 1516 0,'-3'0'0'0,"1"0"0"0,2 0 0 0,0 0 0 0,2 0 0 0,15 0 0 0,7 0 771 0,10 0-358 0,6-7-193 15,4-2-92-15,8-3 85 0,3 1-88 16,-3-3-45-1,6 2 10-15,-14 3-370 0,-6 2 159 0,-10 2 78 0,-6 4-453 0,-9 1 266 16,-4 0 142-16,-9 0-220 0,0 5 165 0,-11 3-8 16,-9 1 70-1,-1-1-361-15,-1-1 194 0,0 1 110 0,0-5 52 0,3-2-232 0,-1 1 141 0,0-2 71 16,2 0 33-16,6 0 46 0,1 0 27 16,2 0 0-16,2 0 88 0,1 0-79 15,1 0-10-15,3 0 119 0,2 0-77 0,0 0-38 0,0 5 0 0,0 4 459 16,0 1-232-16,-2 4-49 0,-3 2-79 15,-1 5 296-15,-5-1-181 0,-1 6-82 16,-1-1-53-16,-1-1-21 0,1 2-25 0,0-3 0 16,2-2-440-16,0-3 230 0,7-5 100 0,4-8-583 15,0-5 338-15</inkml:trace>
  <inkml:trace contextRef="#ctx1" brushRef="#br0" timeOffset="12605.78">11248 4281 1269 0,'2'0'0'15,"-2"1"0"-15,0 3 0 0,0 0 0 0,0 6 309 0,0 4-137 0,0 7-68 0,0 3 266 16,0 5-171-16,0 3-82 16,5 1-40-16,6-3 296 0,4 3-168 0,7 0-75 0,5-10-52 0,4-9 55 15,3-4-49-15,5-10-24 16,1 0-148-16,4-12 70 16,-8-11 23-16,-4-2 0 0,-5-4-285 0,-6 0 158 15,-5 0 79-15,-1-3-402 0,-11 6 226 0,-2 1 58 0,-2 1 72 0,0 0-226 16,0 2 140-16,-3-4 60 0</inkml:trace>
  <inkml:trace contextRef="#ctx1" brushRef="#br0" timeOffset="12760.33">12199 4349 2970 0,'0'0'0'0,"-2"0"0"16,-4-2 0-16,0 1 0 0,1-3 0 0,-2 1 0 0,0 1 0 0,2-2-570 0,-2-1 312 0</inkml:trace>
  <inkml:trace contextRef="#ctx1" brushRef="#br0" timeOffset="14208.74">25685 5784 1219 0,'-21'0'0'0,"2"0"0"0,1 3 0 0,2 1 0 0,1 4 0 0,4-4 0 16,5 0 0-16,6 0 0 0,0 2 453 0,9 1-208 0,16 1-104 0,7 1-42 0,9-3 348 15,12-1-205-15,8 0-102 16,7-1 280-16,6-3-191 0,16 4-87 0,-10-3 12 0,11-2-154 0,8 0 0 16,8 0 0-1,-2 0 0-15,10 0 0 0,-26 3 0 0,-9-1 0 0,-11 3 0 16,-10-1 0-16,1 4 0 15,-26-2 0-15,-8 0 0 0,-6-3 0 0,-9 3 0 0,-4-3 0 0,-6-1 0 16,-1-2 0-16,0 0 0 16,-4 0 0-16,-5 0-10 0,-2-1 3 47,-2-7-268-47,-1 3 130 15,-3 2 52-15</inkml:trace>
  <inkml:trace contextRef="#ctx1" brushRef="#br0" timeOffset="15927.94">28392 4567 1353 0,'0'-6'0'15,"0"4"0"-15,0 0 0 0,0 2 0 0,1 0 0 0,1 3 0 0,5 9 153 0,-4 9-56 0,-2-1-29 16,1 8 231-16,-2 4-119 15,0-3-75-15,0 3 17 0,-6 1-40 0,-6 5-1 16,-2-2-41-16,-5 4-44 0,5-8 18 0,-2 0-1 0,0-3 27 0,1-7-409 16,4 0 205-16,-1-5 112 0,7-6-608 0,2-8 294 15</inkml:trace>
  <inkml:trace contextRef="#ctx1" brushRef="#br0" timeOffset="16068.07">28435 4780 940 0,'0'-13'0'0,"0"7"0"0,0 2 0 16,0 0 0-16,6 0 0 0,4 1 477 0,6 0-209 0,-1 1-119 0,5 1 179 0,0 1-144 16,0 0-72-16,3 0-36 0,0 0-75 0,-4 0 39 0,1 0 0 15,-3 0 1-15,-2 6-432 0,-1-1 215 0,-2 3 119 16,-7 3-721-16</inkml:trace>
  <inkml:trace contextRef="#ctx1" brushRef="#br0" timeOffset="16759.22">28545 4981 1261 0,'-6'4'0'16,"1"-1"0"-16,1 4 0 0,0 0 0 0,1 2 0 0,-2 2 0 0,-1 2 0 0,3 2 134 0,0 1-46 0,-1 2-1 0,0 0-47 0,-1 1-55 16,0 1 37-16,3-3-9 15,1-2-207-15,-1-3 118 16,1-1 58-16,1-6 29 0,0 3-343 0,0-8 172 15,0 0 86-15,1-6-172 0,9-8 71 0,0-5 70 0,1-1 10 0,1 2 88 32,1-3 0-32,-3 2-33 0,3 0 0 0,-1 4 71 0,-1-2-46 0,-1 3 10 0,-1 5 230 0,2-1-130 15,-2 2-35-15,0 3-42 16,2-2 305-16,-1 5-156 0,-1 2-36 0,1 0 0 0,-2 0-41 16,1 5-1-16,0 2-39 0,1 3-132 15,-5 0 61-15,-1 1 31 0,-3 3-1 0,0-2-125 16,1 3 79-16,-2-3 11 0,0 1-49 15,-3-1 47-15,-4-1-7 0,-5-1-40 0,4 0 18 0,-4-6 2 16,1 4 1-16,0-5 90 0,-2-1-26 0,1 5-14 31,1-7-16-31,3 0 159 0,-4 3-73 0,5-3-26 0,0 0 1 0,0 1 87 16,1-1-59-16,3 1-12 16,-1 2 6-16,1-3-6 0,3 4 1 0,-1-1-12 0,1 2-12 0,0-2 16 15,0 1-12-15,0 1-66 0,0 0 32 16,1 2 5-16,2-2 25 0,4-3-16 0,-1 3 14 0,-1-2-29 15,3 3 25-15,0-3-188 0,-3 0 83 0,3 1 34 16,-1-3-4-16,-4 3 19 16,5 1 0-16,-2 0 58 0,-3 0 2 0,2 0-44 15,-1 2 8-15,-1 2 161 0,-1-1-76 0,0 4-31 16,-1-3-2-16,0 4 86 0,-1-1-56 0,0 2-12 16,0 1-1-16,0-1-58 0,-4 3-8 0,-2-2 59 0,-4-2-121 15,1 0 51-15,-4 0-1 0,-3-2-18 16,2-1 26-16,-5-7-19 0,3 1 49 0,-5-4-149 15,1 0 65-15,-1 0 13 0,1-4 0 0,3-5-3 32,4-6 40-32,-1 2-21 0,5-1 16 0,1-2 59 0,3 5-26 0,5 0-5 0,0 2 171 15,0 3-89-15,6 1-47 0,9 3 218 16,6-1-125-16,5 3-46 0,4 0-33 0,5 10 82 16,4 2-42-16,1 2-36 0,-1 3-1 0,2 3 9 15,3 1-35-15,0 3 0 0,7 5 11 0,-8-3-359 16,-1 2 174-16,-2-1 87 15,-2-4-553-15,-1-2 277 0,4-3 157 0,-14-8 30 0,0-5-480 0</inkml:trace>
  <inkml:trace contextRef="#ctx1" brushRef="#br0" timeOffset="16956.68">29463 4702 1735 0,'0'0'0'0,"0"3"0"0,0-2 0 0,0 7 0 0,-2 4 0 0,-8 8 0 0,-1 7 277 16,-9 11-109-16,-6 7 253 0,-6 7-190 0,-4 7-97 0,-3 1-46 0,1-2-172 15,0 3 72-15,9-16 21 16,6-6 0-16,1-4-241 0,4-4 136 16,3-5 67-16,-1 1 45 0,10-15-788 0</inkml:trace>
  <inkml:trace contextRef="#ctx1" brushRef="#br0" timeOffset="17122.25">29241 5052 1634 0,'12'0'0'16,"-3"3"0"-16,2 1 0 0,4 0 0 0,0 3 0 0,3 1 0 0,1 1 275 0,1 0-117 0,4 4-60 0,3-1 155 0,-2 2-111 0,0-1-52 15,0 1-25-15,-2-2-379 0,1 1 177 0,-1 1 98 16,-7-2 34-16,-3-4 0 0,-4 3 44 0,-4-1 0 15,-3-4-1055-15</inkml:trace>
  <inkml:trace contextRef="#ctx1" brushRef="#br0" timeOffset="17267.86">29211 5306 1276 0,'0'-2'0'0,"0"1"0"0,0-2 0 0,0-2 0 0,0 2 0 0,9 2 0 0,6-1 0 0,4 1 257 0,1-1-109 0,3 2-45 15,0 0-37 1,0 0-337-16,-2 2 155 0,0 5 78 0,-1 2-342 0,-5 1 188 0</inkml:trace>
  <inkml:trace contextRef="#ctx1" brushRef="#br0" timeOffset="17476.74">29292 5450 629 0,'-2'0'0'15,"0"0"0"-15,-1 0 0 0,2 0 0 0,-1 0 0 0,2 0 306 0,0 0-134 0,0 0-66 0,2 0-34 0,6 0 54 16,-1 3-34-16,2-1-9 16,-2 4-44-16,2 0-106 0,-2 1 53 0,-3-2 27 0,2 4-111 0,-4-1 63 31,-1 1 36-31,1-1-35 0,-2-1 31 0,0 1 1 0,0-3 39 0,-5 4-112 0,-3-6 44 0,1 2-16 16,-4-2 1-1,2-3-126-15,0 0 74 0,4 0 32 0,-2 0 1 0,4-8-271 0</inkml:trace>
  <inkml:trace contextRef="#ctx1" brushRef="#br0" timeOffset="17749">30054 4874 1484 0,'18'-18'0'0,"-2"7"0"0,-3 2 0 0,-4 3 0 0,-6 1 0 0,0 1 0 0,-3 4 0 0,-3 0 282 0,-14 0-121 0,-2 0-61 16,-4 5-31-16,-5 7 23 0,3 3-53 0,-3-1 0 15,0 3 0-15,2 0-105 0,-1 1 52 0,-2 2 37 16,8-2-70-16,2 0 43 31,3 3 1-31,0 1 130 0,8 1-43 0,-4 3 9 0,11 0-88 0,1 2 104 0,0 1-44 0,1 3-38 16,3 2 6-16,4 4 176 0,-2-6-90 0,-2 2-40 16,-2-3 0-16,0-1-112 0,-2 0 35 0,0 3 11 15,-2-10-310-15,-6-2 168 0,-1-3 82 0,2-3-549 31,-2-4 270-31,2 2 148 0,3-13 30 0,0 0-449 0,2 0 279 0</inkml:trace>
  <inkml:trace contextRef="#ctx1" brushRef="#br0" timeOffset="17882.66">29846 5179 896 0,'11'-9'0'0,"0"1"0"0,3 5 0 0,5-2 0 0,3 1 234 15,-3 4-103-15,2-2-46 0,2 2 302 0,0 0-173 16,3 0-78-16,-3 0-54 15,-2 5-286-15,2 1 122 0,-2 2 60 0,0 1-777 0,2-1 379 0</inkml:trace>
  <inkml:trace contextRef="#ctx1" brushRef="#br0" timeOffset="18168.9">30029 5381 492 0,'0'9'0'0,"0"-3"0"0,0 1 0 0,0-1 0 0,0 0 0 0,0 3 155 16,0-2-49-16,0 0-38 0,0-2 83 0,0-1-57 0,-3-1-27 0,3 1 20 16,-1-3 10-16,1-1-58 0,0 0 0 0,0 0 2 15,0 0-2-15,0-2 0 16,5-4 10-16,4 0 93 0,4-1-52 0,0 2-25 0,4 0 49 0,3 2-38 16,4 1 11-16,-3-2-48 15,1 4 137-15,-1 0-69 0,-3 0-33 0,-1 9 21 16,-1 1-18-16,-8 2-10 0,-4-1-28 0,-4-1-30 15,0 2 0-15,0 3 40 0,-15-7-10 0,0-1-214 16,-3-3 107-16,-1-1 54 16,0-3-543-16,1 0 257 0,3-3 147 0,1-5 29 0,7-6-306 0</inkml:trace>
  <inkml:trace contextRef="#ctx1" brushRef="#br0" timeOffset="19991.61">30925 5225 550 0,'0'-4'0'0,"0"0"0"0,0 0 0 0,0 4 0 0,0-2 0 0,7 2 0 0,4 0 0 0,5 0 467 0,1 6-213 0,3 2-105 15,0 4 18-15,0-1-52 16,0 2-41-16,0 0-1 0,-2 2 13 0,0 0-44 0,-6-2 1 16,1 4 37-16,-6-2-11 15,-5-1-26-15,-1 1 0 0,-1-1 107 0,-7 1-54 0,-6-1-16 16,-4-2-11-16,-5-2-51 0,-4 0 25 0,4-5-1 16,0-1-201-16,-1 1 112 15,4-5 39-15,4 0 0 0,5 0-188 0,0 0 95 0,9 0 64 0,1-12-623 16,3-5 318-16,15-2 119 0,9-5 90 15</inkml:trace>
  <inkml:trace contextRef="#ctx1" brushRef="#br0" timeOffset="20157.18">31264 5136 1234 0,'-1'-7'0'0,"-3"4"0"0,-3 2 0 0,-1 0 0 0,-2 1 0 0,0 2 0 0,-5 13 0 0,5 2 519 16,-2 2-238-16,1 5-109 0,4 0-70 0,4 0 261 15,1 3-160-15,2 0-81 0,0-1-20 0,4 4-20 16,8-6-10-16,7-3-29 0,4 1-304 0,1-4 153 15,1-1 74-15,4 1-200 0,-2-6 133 0,-1-5 72 16,0 0 35-16,-4-3-768 0,4 3 307 0,-5-7 212 16</inkml:trace>
  <inkml:trace contextRef="#ctx1" brushRef="#br0" timeOffset="20315.77">31515 5404 914 0,'-4'0'0'0,"0"-2"0"0,0-1 0 0,-1 0 0 0,3 2 0 0,-2 1 0 0,2 0 574 15,-1 1-266-15,-1 10-133 0,1 1 173 0,1 2-163 0,0 0-73 16,-1 6-36-16,0-3-121 0,-1 1 43 16,-2 1 11-16,4-2-382 0,0-2 208 0,-1-2 104 0,1-2 51 15,1-2-297-15,-1 3 174 0,2-8 77 16,0-3-74-16</inkml:trace>
  <inkml:trace contextRef="#ctx1" brushRef="#br0" timeOffset="20481.33">31653 5182 1736 0,'-4'-3'0'0,"-2"0"0"0,3 1 0 0,0 1 0 16,2 1 0-16,-1 0 0 0,2 0 340 0,0 6-149 0,2 4 169 0,7 1-159 0,0 2-68 15,3 1-51-15,4 1-289 16,-3 0 124-16,4-1 63 0,-1-1 31 0,2 3-610 16,-1-4 310-16,0-4 158 0,-3 3 80 0,2-5-372 31,0-1 205-31</inkml:trace>
  <inkml:trace contextRef="#ctx1" brushRef="#br0" timeOffset="20658.84">31989 5037 1298 0,'0'-10'0'0,"-3"3"0"0,-4 0 0 0,5 5 0 0,-2 2 0 0,1 0 0 0,-3 9 0 0,0 14 605 0,-1 7-270 0,-4 6-152 0,1 9 357 15,-4 8-249-15,-1 5-125 0,-4 6-61 0,0 11 180 0,1-5-162 0,-3 1-123 16,2-3 0-16,1-1-2 47,-1 1 4-47,-1 1-2 0,5-17-103 0,3-4 63 0,-1-2 41 0,0-7 0 0,6-5-556 0,-6 1 212 0,8-15 175 0,1-7-655 0,3-4 390 0,1-9 195 0</inkml:trace>
  <inkml:trace contextRef="#ctx1" brushRef="#br0" timeOffset="20855.33">32182 5209 1919 0,'-14'-13'0'0,"5"4"0"0,6 4 0 0,3 2 0 0,0-2 151 0,9 4-60 0,7-2-25 0,4 0 611 0,3 2-318 0,1-3-159 0,7 0-70 0,-4 0-193 16,2 0 52-16,-2 4 26 0,2-2-582 15,-1 0 304-15,3 2 161 0,-8 0 66 0,-4 0-939 0,-5 12 468 16</inkml:trace>
  <inkml:trace contextRef="#ctx1" brushRef="#br0" timeOffset="21024.87">32181 5547 1816 0,'-13'0'0'0,"-2"0"0"0,12 0 0 0,1 0 0 0,2 0 0 0,2 0 253 0,13 0-106 0,2 0-42 0,6 0 591 0,4 0-327 0,4 0-164 0,0 0-83 0,-1 0-103 0,6-2 32 0,0 2-11 0,-2-3-589 0,5-1 294 16,-2-1 148-16,4 4-849 16,-7-3 469-16,-4 3 230 0</inkml:trace>
  <inkml:trace contextRef="#ctx1" brushRef="#br0" timeOffset="21216.88">32633 5199 2121 0,'-29'-12'0'0,"14"7"0"16,7 2 0-16,8 1 0 0,0 1 0 0,8-1 0 0,11-2 367 16,3 4-169-16,8-4-78 0,5 0 511 0,4 0-295 0,3-1-178 0,2 0-158 0,-2-1 0 0,-3 2 0 15,0-1 0-15,0 1-134 16,-2 3-47-16,2-1 121 0,-11 2 45 0,-4 0-325 16,-6 0 190-16,0 6 95 0,-8 3-947 0,0 0 471 15,-10 6 251-15</inkml:trace>
  <inkml:trace contextRef="#ctx1" brushRef="#br0" timeOffset="21526.05">32630 5413 2061 0,'-22'1'0'0,"2"0"0"0,12 5 0 0,5-3 0 0,3-1 0 0,3 3 0 0,8-2 0 0,6 1 0 0,6-4 368 0,6 3-164 16,0-1-82-16,2-2 114 15,3 1-88-15,-7-1-59 0,2 0 0 0,-3 0-361 0,-3 2 156 0,0-1 78 16,2 2-220-16,-9 0 143 0,-4-1 78 0,-1 1 39 15,-4 2-598-15,-6-1 305 0,0-1 51 16,-1-1-326-16,0-2 263 0,-8 0 132 0,-1 0 65 0,2 0-19 16,-1-5 40-16,0 0 85 15,3-2 0-15,-1 2 0 0,1 1 0 0,2-1 0 16,-1 2 387-16,0 1-234 0,-2 2-97 0,2 0-48 16,-2 0 254-1,-1 5-69-15,-3 4-93 0,-2 3 359 0,2 0-210 0,-5 8-104 16,-2-1-52-16,-1 0-6 0,-3 6 11 0,4-2-58 15,-2 2 1-15,5-3-331 0,1 0 165 0,3-5 83 16,5 1-538-16,5-10 267 16,0-3 166-16,2-5 14 0</inkml:trace>
  <inkml:trace contextRef="#ctx1" brushRef="#br0" timeOffset="21755.33">32918 5505 1293 0,'-1'4'0'16,"-6"0"0"-16,1 4 0 0,1 3 0 0,2 2 0 0,-3 8 0 0,4 4 634 0,2 4-288 0,0 0-157 0,2 2 109 0,9 1-128 0,5-3-65 15,5-3-33-15,7 0 180 0,-1-10-111 0,3-5-50 47,-1-7 0-47,5-4-122 0,-1 0 36 0,1-10 10 0,-2-8-157 0,-5-6 92 0,-2-5 45 0,-3 2-1 0,-8-3-215 0,3-3 140 16,-13 7 56-16,0-1-163 16,-4 1 96-16,0 5-15 0,0 0 44 0,-5-2-193 0,-8 5 113 0,3 6 51 15,-1 5 26-15,-1 2-243 31,5 1 134-31,2 3 57 16,2 1-513-16</inkml:trace>
  <inkml:trace contextRef="#ctx1" brushRef="#br0" timeOffset="21886.97">33698 5835 1607 0,'-17'-14'0'16,"2"6"0"-16,10 3 0 0,-2 1 0 0,5 3 0 0,2 1 0 0,-2 0-264 0</inkml:trace>
  <inkml:trace contextRef="#ctx1" brushRef="#br0" timeOffset="38288.21">26532 7735 1318 0,'-9'0'0'15,"0"0"0"-15,4 0 0 0,-1 0 0 0,0-3 0 0,4 3 0 0,2 0 0 0,0-3 148 0,12 3-55 0,10-4 5 0,2 1-20 0,6-1-9 16,3-2-31-16,1 2 29 15,-1 3-1-15,-3 1-27 0,1 0 9 0,-7 0 28 16,-1 11-1-16,-10 3-36 0,-3 9 0 0,-6 5 25 16,-4 8 10-1,-2 5-35-15,-19 3 52 0,-6 6-27 0,-5-1 1 0,-1 1 72 0,-3 3-39 0,10-15-35 16,3-1 1-16,4-5 50 0,7-6-38 0,7-5 1 16,5 0-29-16,0-9 11 0,12-2-20 0,10-5-1 15,6-2-122-15,5 0 71 0,-3-3 21 16,5 0-99-16,0 0 65 0,-4-1 31 15,-1-4 0-15,-1 0-367 16,-10 1 182-16,-4 1 58 0,-4 2 56 0,-4-1-449 0,-3-1 238 0,1 3 109 16,-5-2 70-16,0 0-368 0,0-3 214 15</inkml:trace>
  <inkml:trace contextRef="#ctx1" brushRef="#br0" timeOffset="38475.22">26618 7990 2025 0,'-19'-8'0'0,"5"4"0"0,1 0 0 0,11 2 0 0,2 2 0 0,0 0 0 0,0 0 365 0,1 0-163 0,11 0 83 0,4 0-127 0,4 3-60 0,4 0-29 0,0 1-216 0,5 0 93 0,4 1 57 0,-4 0-11 0,4-1-739 47,-3-1 393-47</inkml:trace>
  <inkml:trace contextRef="#ctx1" brushRef="#br0" timeOffset="38574.94">27112 7813 1802 0,'-8'-6'0'0,"2"0"0"0,-3 2 0 0,5 2 0 0,0 0 0 0,2-1 0 0,2 3 171 0,0 0-67 0,0 0-32 0,0 0-263 0,3 7 125 0,6 3 47 16</inkml:trace>
  <inkml:trace contextRef="#ctx1" brushRef="#br0" timeOffset="38700.62">27128 8078 1679 0,'-11'0'0'0,"0"0"0"0,1 0 0 0,1 0 0 0,-1 3 0 0,6-3 0 0,1 0 0 0,3 0 0 0,0 0 0 0,2 0 80 0,10 0 10 16,5-3-614-16,2 0 281 0</inkml:trace>
  <inkml:trace contextRef="#ctx1" brushRef="#br0" timeOffset="38972.89">27667 7635 986 0,'0'-30'0'15,"-3"0"0"-15,-1 8 0 0,1 5 0 0,-4 0 0 0,1 5 0 0,-2 4 480 0,-1 1-212 0,2 7-119 0,-5 0 263 0,5 3-186 0,-3 16-94 16,3 6-47-16,-2 8 209 15,3 6-133-15,2 7-61 0,3 10-31 0,1 9 190 0,0 5-111 0,0 7-44 16,0-6-46-16,0 0-58 16,0 6 0-16,0 2 0 0,1-3 0 0,2 10 0 15,0-18 0-15,-2-7 0 0,2-6 0 0,-2-4 0 16,-1-6 0-16,0 1-451 16,0-19 216-16,-7-7 68 0,-3-8 79 0,-2-8-504 15,-4-4 276-15,2 0 130 0,1-13-185 0,0-12 166 0</inkml:trace>
  <inkml:trace contextRef="#ctx1" brushRef="#br0" timeOffset="39118.5">27338 8023 1351 0,'-2'-12'0'0,"2"3"0"0,0 3 0 0,0-4 0 0,7 7 0 0,7 2 807 0,6-2-384 0,3 3-193 15,6 0-86-15,3 0 49 0,1 0-78 0,4 7-38 16,4 3 0-16,2 0-831 0,4 1 405 0</inkml:trace>
  <inkml:trace contextRef="#ctx1" brushRef="#br0" timeOffset="39281.06">28274 8386 1985 0,'0'0'0'0,"-6"0"0"0,0 0 0 0,2 0 632 0,1 2-298 0,0-2-148 0,-2 0-65 0,0 0 552 0,2 0-673 0,2 0 0 15,0 0 0-15,-1 0 0 0,2-2 0 0,0-2 0 16,0-4-1230-16</inkml:trace>
  <inkml:trace contextRef="#ctx1" brushRef="#br0" timeOffset="40691">30009 6979 1458 0,'0'-2'0'16,"0"2"0"-16,2-2 0 0,2 0 0 0,-3-1 0 0,2 3 0 0,-1 0 149 0,2 3-55 0,0 12-26 0,-1 6 105 0,3 7-56 16,-2 6-43-16,-1 8-1 0,2 2 146 0,-1 3-89 0,1 3-45 15,1 2 75-15,3-11-65 16,-1-5-27-16,3-4-1 0,0-6 8 0,3-7-1 62,5-1-24-46,-1-15-11-16,3-3 1 0,2-8 1 0,4-15-1 0,4-10-49 0,-6-7 20 0,1-4 0 0,-2-4 29 0,1-3-102 0,-3-5 48 0,4-7 37 0,-8 7-259 0,0 1 125 0,-2 1 40 0,-5 4 38 0,0 8-114 0,-6 1 61 16,-3 23 12-16,-2 9 169 15,0 7-68-15,0 2-27 0,0 0-22 0,0 10 243 16,0 5-111-16,-2 8-59 15,2 9-13-15,-1 2 206 0,-1 7-83 0,2 5-64 0,0-3 181 0,0-1-278 0,0 1 0 0,0-1 0 16,0-1 0-16,3 4 0 0,6-11 0 0,-1-2 0 16,3-5 0-16,-1 0 0 0,5-6 0 0,-3 2 0 15,1-12 0-15,-1-2 0 0,0-2 0 0,-2-4-771 16,-1-3 267-16,2 3 221 0,0-3-251 0</inkml:trace>
  <inkml:trace contextRef="#ctx1" brushRef="#br0" timeOffset="41492.86">32123 8603 1656 0,'-12'-19'0'0,"1"0"0"0,3 4 0 0,6 5 0 0,2-2 0 0,1 0 0 0,17 3 0 0,2-3 253 0,6 7-111 0,5 4-49 15,1 1 291-15,1 0-171 0,6 1-74 0,-6 12-54 16,-3 4 45-16,-4 3-44 16,-6 5 1-16,-1 1-136 0,-1 5 58 0,-14 1-12 0,-3 0 46 0,-1 2-110 15,-5-1 55 1,-12-1 28-16,-3 4-30 0,-2-7 24 0,-9-2 0 0,-2-6 33 0,-1-1-109 0,-1-6 43 16,-1 3-12-16,5-14-1 0,2-3-123 15,7 0 78-15,3 0 27 0,4-8-395 16,8-9 189-16,7-9 102 0,6-1 57 0,19-8-495 0,9-2 276 0</inkml:trace>
  <inkml:trace contextRef="#ctx1" brushRef="#br0" timeOffset="41664.4">32592 8444 1386 0,'5'-18'0'0,"-1"6"0"0,-1 1 0 0,-3 10 0 0,0 1 0 0,-1 3 479 0,-13 12-218 0,-3 4-109 16,-3 7 642-16,1-1-380 15,1 3-186-15,2 4-92 0,3-1-55 0,2 3-81 16,5 2 0-16,4-2 0 0,2 0 0 0,6 0 0 15,14-2 0 1,12 3 0-16,8 2 0 0,3-9 0 0,2-4 0 0,3-3 0 0,1-2-53 16,-1-5-104-16,5 2 111 0,-17-3-1232 15</inkml:trace>
  <inkml:trace contextRef="#ctx1" brushRef="#br0" timeOffset="41851.9">32352 9339 2140 0,'-12'0'0'0,"0"0"0"0,12 0 0 0,0 6 0 0,4 9 0 0,7 0 524 15,5 6-241-15,3 2-110 16,0-2 173-16,2 3-152 0,4 1-76 0,1 1-39 0,-3 1-500 0,4 2 242 16,-4-6 104-16,-3 1-358 15,-2-3 229-15,-3-3 114 0,-2-1 57 0,0 1-841 0</inkml:trace>
  <inkml:trace contextRef="#ctx1" brushRef="#br0" timeOffset="42090.26">32815 9364 2682 0,'-3'-18'0'0,"-2"6"0"0,4 2 0 0,1 2 0 0,0 7 0 0,0-1 0 0,0 2 0 0,0 3 0 0,-6 15 680 0,-3 9-324 0,-3 11-158 0,-6 3-183 0,0 12-15 0,-7 4 0 15,-4 12 0-15,4-3 0 0,-8 5 0 0,2 8 0 16,-4 5 0-16,1 0 0 0,-2 2 0 0,14-19 0 16,2-12 0-16,7-7 0 15,5-10 0-15,0-9 0 0,2 0 0 0,5-19 0 16,0-6 0-16,-1-4 0 0,2 0 0 0,0 0 0 16,0 0-52-16,-1-4-553 0,1-1 281 0,0-2 142 15,0 2 70-15,0-3-425 0</inkml:trace>
  <inkml:trace contextRef="#ctx1" brushRef="#br0" timeOffset="49805.84">28067 8410 1114 0,'-9'-3'0'0,"-2"-1"0"0,4 3 0 0,3-1 0 0,-3-1 0 0,5 3 0 0,0 0 0 0,2 0 0 0,0 0 141 0,0 0-49 0,0 0 0 15,2 0 107-15,3 0-84 0,6-1-35 0,2-2 75 16,1-4-56-16,6-1-29 15,2-9 12-15,3 2 141 0,2-6-91 0,5-6-44 0,4-4 136 16,5-5-90-16,7-9-35 0,4-1-11 16,8-6 83-16,10-7-64 0,8-4-32 0,4-4-1 15,13-8-43-15,-10 12 12 16,-3 5 0-16,-5 3-79 0,-7 9 40 0,-3 0 11 0,-23 15 28 0,-8 8-41 47,-8 5 0-47,-7 2 41 0,-2 2 0 0,-5 2-28 0,-7 6-17 0,-5 2-1 0,-2 1 32 15,0 3-24-15,0 0-5 16,0 0 0-16,0 0 0 0,-4 0 0 0,1 0 0 0,-3 0 0 0,3 0 0 0,1 0 0 0,-2 0 0 16,3 0 0-16,-1 0 0 0,1 0 0 0,1 0 0 0,0 0 0 0,0 0-140 15,0 0 20 1,8 0-773-16,4 6 425 0,8 0 212 0</inkml:trace>
  <inkml:trace contextRef="#ctx1" brushRef="#br0" timeOffset="50517.2">30922 7146 892 0,'-4'-12'0'0,"-2"2"0"0,2 1 0 0,3 4 0 0,1 1 0 0,0 1 0 0,0 0 188 0,0 3-72 16,0 0-36-16,0 0 178 15,0 0-112-15,0 0-51 0,0 0 1 0,0 0 14 0,1 0-33 0,3 4 11 0,0 2-6 16,1-1 0-16,-1 0-38 0,2-1 0 0,0 3 74 16,-2 0-42-16,2 0-1 0,4 0-30 15,-4 0 50-15,3 2 1 0,0 1-41 0,2-2 38 16,-3 1 1-16,5 0-50 0,-3 4 0 16,3 1 65-16,5 3-21 15,-4 0-11-15,5 3 7 0,2 2 1 0,3 4-40 0,0 7-1 0,9 7 87 16,3 3-96-16,-2 3-35 15,4 8 0-15,1 3 0 0,0 2 0 0,1 11 0 0,-7-8 0 16,-4 1 0-16,0 2 0 0,-3 0 0 16,-2-1 0-16,4 6 0 0,-8-13 0 0,-1-5-185 15,0 1 64-15,-1-2 45 0,1-3 37 0,-3 5-98 16,-3-18 61 0,-3 0-9-16,-4-5 0 0,-2-2 95 0,-1-5 0 0,-1 1-65 15,-1-13 237-15,-1-3-108 0,0-4-55 0,0-3-19 0,0-1 146 0,0 0-69 16,0 0-41-16,0 0-64 0,-3-1 0 0,-2-7 57 15,1 0-16-15,0-2-319 16,-2 1 159-16,4 0 77 0,0 1 33 0</inkml:trace>
  <inkml:trace contextRef="#ctx1" brushRef="#br0" timeOffset="51506.79">28265 8499 1025 0,'-11'0'0'0,"-1"0"0"0,7 0 0 0,-3 0 0 0,1 0 0 0,3 0 0 0,-2 0 263 0,4-2-116 0,2 0-51 0,0 1 110 0,2-1-81 0,6 0-40 0,3 1 10 16,0-2 30-16,5 2-40 15,-1 1-1-15,2 0 91 0,-3 0-66 0,3 0-21 16,0 0-12-16,-2 0 55 0,4 0-44 0,-3 0 0 0,2 0-43 0,2 0 124 15,0 1-67-15,3 2-28 0,1-2 76 0,5 1-52 16,8 0 11-16,-1-2-64 16,8 0 14-16,4 0-58 0,4 0 0 0,6 0 0 15,10 0 0-15,-8 0 0 0,3 0 0 0,5 0 0 16,0 0 0-16,4 1 0 0,6 3 0 0,-12-3 0 16,-1 2 0-16,1-2 0 0,2 2 0 0,3-2 0 15,13 1 0-15,-13-2 0 0,3 0 0 0,-4 0 0 16,7 0 0-16,-2 0 0 15,16 0 0-15,-13 0 0 16,-2-2 0-16,2 1 0 0,-5-3 0 0,0 2 0 0,2 1 0 0,-15 0 0 16,-3 1 0-16,-1 0 0 62,-2 0 0-62,-1 0 0 0,5 0 0 0,-13 0 0 0,-1 0 0 0,2 0 0 0,2-2 0 0,-1 0 0 0,12 1 0 0,-5-3 0 0,-2 3 0 0,2-2 0 0,-4 2 0 0,0 1 0 0,3 0 0 0,-14 0 0 0,0 0 0 16,-6 4 0-1,-1 1 0-15,-2 0 0 0,0-1 0 0,-9 0 0 0,-1 0 0 0,-2 0 0 16,-2 1 0-16,-1-1 0 0,0 0 0 0,-5-1 0 16,1 2 0-16,-3 1 0 0,4-3 0 0,-4 2 0 0,1-2 0 15,-2 1 0-15,0-4 0 0,-1 4 0 63,-1-3 0-63,-3-1 0 0,0 3 0 0,-1-3 0 0,-1 0 0 0,0 0 0 0,0 0 0 0,0 0 0 0,0 0 0 0,-4 0 0 0,-3 0 0 0,-7 0 0 0,-3 0 0 0,-4 0 0 31,-2 1 0-31</inkml:trace>
  <inkml:trace contextRef="#ctx1" brushRef="#br1" timeOffset="58677.8">28586 8503 1193 0,'-14'1'0'0,"0"-1"0"0,2 3 0 0,7-2 0 0,0 1 0 0,3-1 0 0,0 2 0 0,0-2 0 0,2-1 129 0,0 0-43 16,0 0-1-16,2 0 104 0,4 0-74 0,2 0-26 31,5 0-11-31,0 0 50 0,1-4-43 0,2-3 0 0,2-2-44 0,1-1 185 16,0-5-98-16,2 1-43 15,0-4 149-15,5-3-96 0,2-6-48 0,7-2 10 0,-3 0 46 0,8-8-52 0,4-4-26 0,8-7-1 16,7-5 1-16,10-8-16 15,2 4-11-15,4-3-6 0,4-1 7 0,0 1-28 16,0 6-14-16,6-6 0 16,-21 20 0-16,-5 4 0 0,-7 5-33 0,-5 3 16 0,-6 4 3 0,5-4 7 15,-18 8-44-15,1 1 33 16,-3 0 0-16,2 2 78 0,-3-1-9 0,-2 0-41 0,-6 5-14 0,-6 2 45 16,-2 4-41-16,-3-1 0 0,-1 3 0 15,-2 2 0-15,-3 0 0 0,0 2 0 0,0-1 0 0,0 2 0 16,0 0 0-16,0 0 0 15,0 0 0-15,0 0 0 16,0 0 0-16,0-3 0 0,0 3 0 0,0-3 0 16,-1 3 0-16,-1-1 0 0,2-2 0 0,-4 3 0 0,4-2 0 15,0 2 0-15,0 0-202 0,0 0 71 16</inkml:trace>
  <inkml:trace contextRef="#ctx1" brushRef="#br1" timeOffset="59761.41">30524 7514 1699 0,'0'-2'0'0,"0"1"0"0,0 0 0 0,0-2 0 0,5 3 0 0,-4-3 0 0,2 1 0 0,2 2 0 0,-3 0 0 0,6 0 195 16,-4 0-81-16,3 0 106 0,2 0-88 16,-3 5-43-16,4 0-1 0,0 5 37 0,0 1-46 0,1 4 1 31,1 0-36-31,1 0 126 0,4 6-51 0,-1-2-43 0,4 3 59 0,2 2-45 0,-1 1 0 0,4 1-45 16,2 5 53-16,-2-2-53 15,-1-1-1-15,1 0 1 0,-4 3 31 0,1 0-43 0,4 3-33 16,-6-7 0-16,-1 2 0 0,1-1 0 15,0 0 0-15,-1-2 0 0,4 6 0 0,-4-7 0 16,0-3 0-16,1 2 0 0,2-1 0 0,-3 1 0 16,4 4 0-16,-2-6 0 0,-2 1 0 0,2 0 0 15,-1 1 0-15,2-2 0 16,0 6 0-16,-4-6 0 0,-5 0 0 0,3 2 0 0,-1 0 0 0,-4 0 0 16,3 6 0-16,-3-8 0 15,0 2 0-15,1 0 0 16,-2-3 0-16,1 2 0 0,4 4 0 0,-3-9 0 0,-2 2 0 0,2 1 0 15,0-3 0-15,0 1 0 16,3 4 0-16,-6-5 0 0,1 2 0 0,0 1 0 0,0-2 0 0,-3 1 0 16,5 4 0-16,-6-2 0 0,-1-1 0 0,1 2 0 15,0 0 0-15,-2-1 0 0,6 3 0 0,-5-7 0 16,0 0 0-16,4-1 0 16,-2 0 0-16,3 3-19 0,-2-3-18 0,-1-4-103 15,3 4 46-15,-3-3 28 0,2 1-20 0,-1 2 11 16,-4-5 29-16,2 3 1 0,-1-1 34 0,-1-1 0 15,-1-1-34-15,4 3-11 0,-4-1 91 0,2-2-39 16,-3 2 10-16,3-3 60 0,0 0-43 0,2 2-18 16,-1-2 6-16,1-1 17 0,-1 1 0 0,3-2-42 31,0 2 25-31,-1 4-47 0,1-6 29 0,-4 3 4 0,5 0-14 0,-2-1 9 16,-2 2 1-16,3 2-8 0,-3-3-12 0,1 1 10 0,0-1 6 15,-2 2 2 16,3 0-4-31,0 2 2 0,-2-2-1 0,1 0-41 16,-1 1 41-16,2-1-2 0,0 1 1 0,0 2-20 0,1-3 19 0,-3-2 2 16,-1 0-29-1,3 2 25-15,-2 0 1 0,0-1-7 0,0-3 37 0,-3 3-32 0,0-6 1 0,0 4 34 16,0-3-1-16,0 2-33 0,0-4 3 0,-2 0 51 16,1-4-47-16,-1 1 7 0,2 1-6 0,-1-1-48 15,-2-1 49-15,0-2 5 0,0 0-179 0,0 0 82 0,0 0 41 0,0 0-14 16,0 0-96-16,0 0 57 0,0 0 39 0,0 0-413 15,0 0 211-15,-8 0 121 16</inkml:trace>
  <inkml:trace contextRef="#ctx1" brushRef="#br1" timeOffset="61310.61">28714 8650 1233 0,'0'0'0'0,"0"0"-2"0,0 0 0 0,0-1 0 0,0-1 1 0,0 0 0 0,0 1 0 0,0-1 166 0,0 0-59 0,0 1 12 0,0-1 14 15,0 1-42-15,1-2 0 0,1 3-43 0,-1 0 74 16,1-1-26-16,4 1-11 0,2 0-36 0,-3 0 43 16,4 0-1-16,-1 1-42 0,7 5 25 0,-1 0-25 15,3 0 0-15,0 4-1 16,5 0 47-16,3-2-47 16,2 3 13-16,1 2 44 0,0-2-56 0,4 1 0 0,0 1-1 0,-1 1 5 15,5-2 8-15,-7 2-13 0,1-2 1 0,-1 2-18 16,-1-1 18-16,5 1 11 0,-7-2-4 0,1 1-8 15,1-2 1-15,-2 0 0 0,5 1 3 0,4 0 8 16,-9-2-11-16,5-2-61 0,-4 1 44 16,3 0-31-16,-1-2 0 0,5 3 0 0,-5-2 0 15,0 1 0 1,3-1 0-16,0 1 0 0,0-2 0 0,9 1 0 0,-9-1 0 0,-2 0 0 0,2-1 0 16,-2 1 0-1,-2 0 0-15,6 0 0 0,-8 3 0 0,-3-5 0 0,0 3 0 0,0 3 0 0,-3-4 0 16,4 5 0-16,-5-2 0 0,1 0 0 15,-1-1 0-15,1 1 0 0,2-3 0 0,4 4 0 16,-7-1 0-16,3-2 0 0,1 2 0 0,-1-1 0 16,0 1 0-16,7 1 0 0,-6-4 0 0,0 2 0 15,3-1 0-15,-3-2 0 0,1 4 0 0,4 0 0 16,-7-1 0-16,-2-1 0 16,1 0 0-16,0 0 0 0,-2 0 0 0,4 2 0 15,-6-3 0-15,2 3 0 0,-2-3 0 0,1 2 0 16,3 0 0-16,5 2 0 0,-6-1 0 0,2-2 0 15,1 2 0-15,-1-1 0 16,1 1 0-16,5 3 0 0,-5-1 0 0,-1-5 0 16,0 6 0-16,-1-2 0 0,4 0 0 0,-5 1 0 15,3-2 0-15,-2 1 0 0,-1 0 0 0,1-2 0 0,4 3 0 0,-6-2 0 16,-1 0 0-16,1-2 0 16,0 0 0-16,1 2 0 0,4 0 0 0,-7-2 0 15,4-1 0-15,-3 1 0 0,2-1 0 0,-2-1 0 16,3 4 0-16,-3-3 0 0,-2 0 0 0,1-2 0 15,-3 2 0-15,0 0 0 0,6 1 0 0,-8-1 0 16,2 0 0-16,1 0 0 16,-2 0 0-16,0 1 0 0,4 0 0 0,-2 1 0 0,1 0 0 0,-3-3 0 15,3 3 0-15,1-1 0 0,2 3 0 0,-4-4 0 16,1 1 0-16,-2-1 0 0,2 2 0 16,0-3 0-16,0 6 0 15,-2-7 0-15,0 2 0 0,-1-2 0 0,1 4 0 0,-1-2 0 16,-1 1 0-16,2-3 0 15,-4 2 0-15,2-2 0 0,-3 1 0 0,2 1 0 0,0-1 0 0,-1-1 0 16,1 0 0-16,-1 0 0 16,-2 2 0-16,1-2 0 0,2 0 0 0,-3-1 0 0,0 1 0 15,-2 0 0-15,0 0 0 0,3 0 0 32,-4-2 0-32,-1 1 0 0,0-1 0 0,1 0 0 0,-2 1 0 0,1-1 0 0,-1 1 0 0,-1-3 0 31,0 0 0-16,2 1 0-15,-3-1 0 0,1 1 0 0,-1 0 0 0,2-2 0 32,-2 0 0-32,0 0 0 0,0 0 0 0,0 0 0 0,0 0 0 0,0 0 0 0,0 0 0 0,0 0 0 0,0 0 0 0,0 0 0 0,0 0 0 0,0 0 0 15,0 0 0-15,0 0 0 0,0 0 0 0,0 0 0 16,0 0 0-16,-2 2 0 0</inkml:trace>
  <inkml:trace contextRef="#ctx0" brushRef="#br0" timeOffset="70039.64">16632 18083 0,'0'0'16,"0"0"-16</inkml:trace>
  <inkml:trace contextRef="#ctx1" brushRef="#br0" timeOffset="70378.92">6762 11422 1292 0,'-18'0'0'15,"0"0"0"-15,4 1 0 0,0 2 0 0,-5 1 0 0,9 1 0 0,0-1 0 0,6-1 0 0,-2-2 310 0,4 2-137 0,1-1-57 0,1-2-44 0,0 2 199 0,0-2-117 0,0 0-58 0,1 0-29 0,2 0 115 16,3 0-77-16,-2 0-34 0,2 0 252 0,-3 0-143 15,0 0-70-15,1 1 250 16,-1-1-311-16,-2 0-49 0,2 0 0 0,0 3 0 16,1-3 0-16,2 0 0 0,-2 0 0 0,2 2 0 15,5-2 0 1,-2 0 0-16,3 1 0 0,3-1 0 0,-1 0 0 0,5 0 0 0,-2 0 0 0,2 0 0 16,0 0 0-16,5 0 0 0,-4 0 0 0,2 0 0 15,-1 0 0-15,2 0 0 0,2 0 0 0,4 0 0 31,-5 0 0-31,-2 0 0 0,4 0 0 0,-3 0 0 0,-1 0 0 0,6 0 0 16,-6 0 0-16,-2 0 0 0,2 0 0 0,-2 0 0 16,1 0 0-16,5 0 0 0,-4 3 0 0,0-3 0 15,2 1 0-15,0 1 0 0,5-2 0 16,3 2 0-16,-3-2 0 0,1 0 0 0,1 0 0 0,3 0 0 16,5 0 0-16,-4 0 0 15,-4-2 0-15,5-4 0 16,-2 3 0-16,2-3 0 0,4 1 0 0,-5 1 0 0,-4 0 0 0,6 0 0 15,-2 0 0-15,0 3 0 16,3-2 0-16,-7 2 0 0,-1-2 0 0,-1 2 0 0,1-1 0 0,1 2 0 16,2-1 0-16,-6-1 0 0,-1 1 0 0,1-1 0 15,-1 0 0-15,2 1 0 0,1-1 0 0,-5 0 0 16,1 2 0-16,-1-1 0 16,-2 1 0-16,-1 0 0 0,2 0 0 0,-6 0 0 0,-1 0 0 15,-1 0 0-15,-5 0 0 0,1 0 0 0,1 0 0 16,-5 1 0-16,-3 1 0 0,1 0 0 0,-1-2 0 15,-2 0 0-15,2 1 0 0,-2-1 0 0,-2 0 0 16,2 0 0-16,-1 0 0 0,-1 0 0 0,2 0 0 16,-2 0 0 15,0 0 0-31,0 0 0 0,1 0 0 0,-1 0 0 0,0 0 0 0,0 0 0 0,0 0 0 0,0 0 0 0,0 0 0 0,0 0 0 16,0 0 0-16,0 0 0 15,0 0 0-15,0 0 0 0,0 0 0 0,0 0 0 0,0 0 0 16,0-1 0-16,0-1 0 0,0-1 0 15,0-2 0-15,-1 1 0 0,-4 3 0 0</inkml:trace>
  <inkml:trace contextRef="#ctx1" brushRef="#br0" timeOffset="72092.89">14740 11272 1184 0,'-12'0'0'15,"1"0"0"-15,0 0 0 0,2-3 0 0,-2 2 0 0,4 1 0 0,2-1 0 0,1 1 0 0,1 0 354 16,2 0-158-16,-1 0-70 0,2 0-49 0,0 0 170 0,0 0-105 0,0 0-52 16,6-2 88-16,-1 2-60 0,3 0-45 0,-1-1 226 15,1 1-130-15,3 0-66 0,-3 0-32 0,2 0 267 16,-1 0-172-16,2 0-166 16,-2 0 0-16,2 0 0 0,1 0 0 0,1 0 0 0,1 1 0 0,-2 1 0 15,4-2 0-15,-2 1 0 0,3 0 0 16,2 2 0-16,-1-3 0 0,4 3 0 15,0-3 0-15,3 1 0 0,5 1 0 0,3-1 0 0,-1 2 0 16,1 0 0-16,2-2 0 16,1 2 0-16,2 0 0 0,3 1 0 0,-5-4 0 0,2 4 0 15,0-1 0-15,0-2 0 0,6 1 0 0,-8 0 0 16,1-2 0-16,1 0 0 16,1 0 0-16,-2 0 0 15,5 0 0-15,-7 0 0 0,2 0 0 0,-3-2 0 0,2 0 0 0,0 1 0 16,7-1 0-16,-12 2 0 0,2 0 0 0,0 0 0 15,-2 0 0-15,0 0 0 0,6 0 0 0,-8 0 0 16,-3 0 0-16,2 0 0 0,0 0 0 0,-1 0 0 16,4 0 0-16,-9 0 0 0,1 0 0 0,-1 0 0 15,-5 0 0-15,2 0 0 0,-1 0 0 0,-7 0 0 16,-1 0 0 0,-1 0 0-16,-3 0 0 0,-3 0 0 0,2 0 0 0,-3 0 0 0,-1 0 0 15,1 0 0 1,-2 0 0-16,0 0 0 0,2 0 0 0,-2 0 0 0,0 0 0 0,0 0 0 15,0 0 0-15,0 0 0 0,0 0 0 0,0 0 0 0,0 0 0 16,0 0 0-16,0 0 0 0,0 0 0 16,0 0 0-16,0 0 0 0,0 0 0 0,-5 0 0 62,0 0 0-62,0-1 0 0,-4 1-43 0,0 0-734 0</inkml:trace>
  <inkml:trace contextRef="#ctx1" brushRef="#br0" timeOffset="93295.2">11564 11704 924 0,'-4'-8'1'0,"1"0"0"0,1 1 0 0,2 2 0 0,0-3-1 0,2 4 438 0,7 1-200 0,10-2-101 16,2 4 145-16,5-1-122 0,4 2-52 0,-1 0-23 15,1 0-24-15,2 11-1 0,0 1-23 0,-1 8-35 16,2-1 10-16,-10 3 24 15,-2 4 1-15,-5 4-31 0,-7 2 1 0,-4 1 29 16,-3 5 10-16,-2-2 39 0,-7 0-24 0,-11 1 0 0,-5-3 64 0,-3-1-44 16,-6 1 8-1,2-9 31-15,-1-6-42 0,0-4 0 16,2-5-42-16,0-6 155 0,-2-3-67 0,11-1-49 16,1-7-64-16,5-9-11 0,5-3 0 0,4-5 0 0,4 0 0 15,1 2 0-15,3 1 0 0,10 0 0 0,4 3 0 0,2 3 0 16,2-2 0-1,-2 7 0-15,1 2 0 0,-1 1 0 0,2 3 0 0,1 1-99 0,1 1-2 0,-4 2 15 16,3 0 40 0,0 0-534-16,-3 6 272 0,3 1 136 0,0 0 58 0,-2-1-573 15,1-1 325-15,-1-3 163 0</inkml:trace>
  <inkml:trace contextRef="#ctx1" brushRef="#br0" timeOffset="93526.77">12205 11498 1780 0,'-6'-11'0'0,"1"2"0"0,0 3 0 0,1 2 0 0,-1 1 0 0,3 3 464 16,1 0-218-16,-2 0-105 0,3 13-52 0,0 6 374 15,0 7-213-15,6 8-98 0,5 4-62 16,-1 4 85 0,1 5-94-16,1 1-81 0,-2 3 0 0,2 7 0 0,-1-6 0 0,-4 3-39 15,0-2-18-15,-4-3 47 16,-1-1 23-16,-2 5-285 0,0-16 123 0,-2-2 85 0,-8-7-27 0,2-5-153 15,-5-5 60-15,2-4 65 0,0-13 45 0,0-2-378 16,0-6 207-16,1-12 105 16,0-6-486-16,0-10 286 0</inkml:trace>
  <inkml:trace contextRef="#ctx1" brushRef="#br0" timeOffset="93663.91">12063 11872 1717 0,'-9'-10'0'0,"3"3"0"0,3 4 0 0,3 1 0 0,0-2 0 0,1 2 0 0,12 1 425 16,10-1-199-16,4 0 418 0,5 2-304 0,4 0-152 15,3-1-67-15,-1 1-211 0,4 0 63 0,0-2 32 32,4 0 0-32,-2-1-659 0,4 0 354 0,-12 1 164 0,-5 1 86 0,-4-2-375 0</inkml:trace>
  <inkml:trace contextRef="#ctx1" brushRef="#br0" timeOffset="93915.75">11566 12351 2445 0,'-22'0'0'0,"6"0"0"0,5 0 0 0,4 0 0 0,7 0 0 0,13 0 0 0,18 0 885 0,14 0-423 0,13-1-323 47,10-6-139-32,4-2 0-15,1-3 0 0,-2 1 0 0,6 0 0 0,-2 0 0 0,3 0 0 0,-24 0 0 0,-11 5 0 0,-11 2 0 0,-7 3 0 0,-6 1-181 16,-3 0-72-16,-12 0 102 16,-2 5 87-1,-2 3-696-15,0 2 361 0,-8 2 171 0,-5-1-162 0,0 0 176 0</inkml:trace>
  <inkml:trace contextRef="#ctx1" brushRef="#br0" timeOffset="94175.06">11753 12504 2410 0,'-7'-4'0'0,"2"1"0"0,5 3 0 0,0 0 0 0,9 0 0 0,16 0 0 0,5 0 0 0,7 7 0 0,7 0 485 0,-5 3-228 0,0-1-109 16,1-1-56-16,-3 5-289 31,-2 3 118-31,1 5 67 0,-15-1-314 0,-8 3 181 0,-8 3 92 0,-5 4 15 0,-10 0 38 0,-18 4 10 16,-6-10 27-16,-7 0 120 0,-5-5-73 0,-2-2-128 15,1-7 28-15,-5-1 298 0,10-6-141 0,3-3-57 16,2 0 33-16,4-5-19 0,7-9-31 0,2 1-110 15,14-1 36-15,6-2-1 0,4 3 46 0,4-1-258 16,12 0 129-16,5 1 74 0,6 3 22 0,2 2-307 31,2 1 154-31,2 0 25 0,1 2 56 0,3-2-705 0,-6 2 372 0</inkml:trace>
  <inkml:trace contextRef="#ctx1" brushRef="#br0" timeOffset="94399.46">12104 12630 1824 0,'0'-8'0'16,"0"1"0"-16,0-1 0 0,3 0 0 0,7 2 0 0,3-1 0 0,6 1 0 0,5 2 633 0,5 3-298 0,3 1-149 0,0 0-45 0,4 8-43 15,-5 7-35-15,-4 2 0 0,-6 5-65 16,-5-1 0-16,-4 8 39 0,-10 1 9 0,-2-1-149 16,-4 0 70-16,-14 1 35 0,-8-2 11 0,-4-4 1 15,-4 2 32-15,-1-11-9 0,0-4-118 0,4-4 50 16,1-5-6-16,7-2-379 0,1 0 188 0,12-9 107 15,9-12 41-15,1-5-574 0,9-6 308 0,15-4 155 16,2-4 67-16,5 3-212 16</inkml:trace>
  <inkml:trace contextRef="#ctx1" brushRef="#br0" timeOffset="94538.09">12462 12501 1308 0,'14'-15'0'0,"-3"5"0"0,0 7 0 0,-3 0 0 0,-6 3 0 0,-2 0 0 0,0 10 804 0,0 7-384 0,-7 4-182 15,-1 1-105-15,1 3 286 0,1 1-190 0,1 3-97 16,3-2 116-16,1 5-248 15,1-5 0 1,1 1 0-16,11-1 0 0,7-2 0 0,5 0 0 0,10-1 0 0,4-9 0 0,4-3 0 0,7-6 0 0,3-4-270 16,-2-2-179-16,7 0 253 0</inkml:trace>
  <inkml:trace contextRef="#ctx1" brushRef="#br0" timeOffset="94680.7">13324 12737 2769 0,'-5'-6'0'0,"-4"1"0"0,4 5 0 0,4-3 0 0,-1 2 0 0,2 1 0 0,0 0 0 0,0 0 0 0</inkml:trace>
  <inkml:trace contextRef="#ctx1" brushRef="#br0" timeOffset="104061.22">27389 15066 1553 0,'-3'0'0'0,"-3"-3"0"0,2 2 0 0,1 0 0 0,2-1 0 0,-2 0 0 0,1 2 0 0,-1 0 180 0,3 0-72 0,-2 0-35 0,2 0 111 16,0 0-64-16,0 0-46 0,0 0 0 0,0 0 60 16,0 0-48-16,0 0-15 0,0 0 110 0,2 4-71 15,4-3-37-15,-1 3 0 0,-1-1 100 0,3-1-59 16,-1 2-43-16,2 0 96 0,1 0-64 16,-2-1-33-16,2-3-1 0,2 4 1 15,0 0-70-15,-3-3 0 0,6 1 0 0,-6 1 0 0,5-1 0 16,0 0 0-16,-3 1 0 0,5-2 0 15,-1 0 0-15,4 1 0 0,1 0 0 0,2 0 0 16,2-1 0-16,1 1 0 0,3-2 0 0,2 0 0 16,3 0 0-16,4 0 0 15,-2 0 0-15,0 2 0 0,1-2 0 0,2 0 0 16,2 1 0-16,2 0 0 0,-5 2 0 0,2-1 0 16,-2 3 0-1,2-3 0-15,-2 2 0 0,8 1 0 0,-9-3 0 0,1 3 0 0,0-3 0 0,0 1 0 0,-1 0 0 0,7 0 0 16,-8-1 0-16,-1 1 0 15,-1-1 0-15,-4-1 0 16,1 2 0-16,1 0 0 0,-8-1 0 0,-3 0 0 0,0 1 0 0,-4-1 0 16,2 1 0-16,0 0 0 0,-9-1 0 0,3 1 0 15,-3-1 0-15,2 2 0 0,-3-4 0 0,5 3 0 16,-4 0 0-16,1-1 0 0,-2 0 0 0,3 0 0 16,-2 1 0-16,-3-3 0 15,1 2 0-15,-1 0 0 0,-1-2 0 0,0 1 0 0,1 1 0 0,-3 0 0 31,0-2 0-31,-1 2 0 0,1-2 0 0,-1 0 0 0,-1 0 0 0,0 0 0 16,0 0 0-16,0 0 0 0,0 0 0 0,0 0 0 16,0 0 0-16,0 0 0 0,0 0 0 0,0 0 0 15,0 0 0-15,0 0 0 0,0 0-555 0,0 0 225 16,0-2 146-16</inkml:trace>
  <inkml:trace contextRef="#ctx1" brushRef="#br0" timeOffset="120997.1">11187 16791 1700 0,'-10'-7'0'0,"0"2"0"0,5 5 0 0,-5-5 0 0,7 5 0 0,3 0 0 16,0 0 225-1,0 0-95-15,0 0-47 0,0 3-14 0,0 1 348 0,5 2-190 0,5-2-96 0,-2 3-48 0,2-2 288 16,3 0-173-16,0-1-81 0,2 2 63 0,1-1-180 0,2 0 0 16,1 0 0-16,0-2 0 0,1 1 0 0,0-4 0 15,1 4 0-15,2-2 0 0,4 1 0 16,-1-1 0-16,2-2 0 0,1 1 0 0,5 1 0 15,1 0 0-15,9-1 0 0,-3 1 0 0,-1-1 0 16,6 1 0-16,1 0 0 0,-1 2 0 0,10-3 0 16,-9-1 0-16,0 1 0 0,2 0 0 15,1 2 0-15,0-1 0 0,11-1 0 0,-11 1 0 0,3 2 0 16,-2-4 0-16,4 3 0 16,1-2 0-16,8 3 0 0,-10-3 0 0,5-1 0 15,2 2 0-15,6-2 0 16,-3 0 0-16,12 0 0 0,-12 0 0 0,1 0 0 0,0-2 0 0,2-2 0 31,4 2 0-31,10-3 0 0,-15 1 0 0,2 1 0 0,-1-1 0 16,-1 3 0-16,1 0 0 0,11-1 0 0,-14 0 0 0,1 2 0 0,1 0 0 0,-2 0 0 15,2 0 0-15,7 4 0 0,-15-2 0 0,5 4 0 16,2-1 0-16,2 1 0 31,1-1 0-31,7 1 0 0,-11-3 0 0,2 1 0 0,4-2 0 0,5 2 0 0,12-3 0 0,-12-1 0 16,4 0 0-16,2 0 0 0,0 0 0 0,5 0 0 15,12 3 0-15,-12-3 0 0,-1 2 0 0,3-1 0 16,-1 0 0-16,5 4 0 0,13-5 0 0,-15 5 0 16,2-5 0-16,1 4 0 0,5-2 0 15,5-1 0-15,14 2 0 0,-19-3 0 16,4 1 0-16,3-1 0 0,9 1 0 0,1-1 0 0,14 2 0 16,-25-2 0-16,7 0 0 15,7 1 0-15,2-1 0 0,-1 2 0 0,9-2 0 0,-20 2 0 16,7 0 0 15,5 1 0-31,-2-2 0 0,0 3 0 0,15-1 0 0,-19 2 0 0,-2-1 0 0,0-1 0 16,6 1 0-16,3 2 0 15,11-2 0-15,-23 1 0 0,6-2 0 0,5 1 0 0,2-2 0 0,-7 1 0 0,9-1 0 0,-22-1 0 32,1 0 0-32,3 2 0 0,-3 0 0 0,-5-2 0 0,8 3 0 0,-21 2 0 0,1 0 0 0,-2-3 0 0,-7 5 0 15,-7-2 0-15,9 1 0 16,-15-2 0-16,-1 0 0 0,0 0 0 15,-2-2 0-15,0 1 0 0,-16-2 0 0,-1-2 0 0,-2 0 0 16,-5 0 0-16,-1 0 0 0,2-2 0 0,-10-2 0 0,-4-3 0 16,0 1 0-16,-4 1 0 0,-4-2 0 0,0 2 0 15,-4 2 0-15,-8 1 0 0,-1 0 0 0,-2 0 0 16,1 2 0 0,-2 0 0-16,0 0 0 0,0 0 0 0,0 0 0 0,0 0 0 15,0 0 0-15,0 0 0 0,0 0 0 0,-3 0 0 16,-1 0 0-1,-3 0 0-15,-2 0 0 0,-2 0 0 0,0 6 0 0</inkml:trace>
  <inkml:trace contextRef="#ctx1" brushRef="#br0" timeOffset="146387.16">15691 11732 1050 0,'0'-14'0'0,"-2"0"0"0,2 6 0 0,0-2 0 0,0 3 0 0,8 1 127 0,7 5-45 16,1-1-24-16,4 2 105 0,1 0-63 0,7 0-24 15,0 3-8-15,2 8 108 16,2 1-69-16,0 4-36 0,-1 4 0 0,4-1 62 0,-8 2-53 0,-7 1 0 16,0 2-36-16,-7 2-8 0,-7 2 0 15,0 7 43-15,-6-5-43 0,-6 6 0 0,-14-1 0 16,-7 4-4-16,-6-1 4 0,-3 3 9 0,0-10-9 15,1-3 46-15,2-9-23 0,4-2 0 16,4-8-23-16,0-1 125 0,8-8-67 0,4 0-29 31,4-13 117-31,3-8-73 0,4-4-36 0,2-7 38 0,0 2-105 0,2 3-6 0,4-2 0 0,5 5 0 16,-2 1 0-16,1 0 0 0,0 7 0 16,-1 1 0-16,0 3 0 0,2 1 0 0,-2 4 0 0,3-1 0 15,-1 4 0-15,0 2 0 0,2 2-88 16,1 0-145-16,-2 0 89 0,5 7-634 0,-2 2 376 15,1-1 182-15,2 0 93 0,2-1-591 16,1-2 341-16</inkml:trace>
  <inkml:trace contextRef="#ctx1" brushRef="#br0" timeOffset="146672.4">16200 11722 1625 0,'-7'-10'0'0,"4"2"0"0,1 1 0 0,2 0 0 0,0 1 0 0,0 1 0 0,2-1 0 0,10 1 343 0,2 1-153 0,3 4-77 0,2-2 123 0,3 2-100 16,1 0-41-16,-1 0-146 0,-2 2 44 16,0 10 0-16,0 2 43 0,-4 4-101 0,-5 3 59 0,-6 4 17 15,-4 4-1-15,-1-1 185 16,-7 4-79-16,-8 0-41 0,-1 2 10 0,-3-6 130 0,-2 3-90 0,1-6-45 16,3 1 263-16,2-2-305 15,2-2-38-15,7-7 0 0,2-3 0 0,4-2 0 16,0 0 0-16,8-8 0 62,10 1 0-62,3-3 0 0,7 0 0 0,2-8 0 0,1-4-58 0,-1-3-17 0,4-2 65 0,-9 2-849 0,-2 2 394 0,-5 2 214 0,-5-1-236 0,-5 3 225 0</inkml:trace>
  <inkml:trace contextRef="#ctx1" brushRef="#br0" timeOffset="146813.01">16221 11886 1577 0,'-16'-2'0'0,"5"0"0"0,5 2 0 0,3 0 0 0,3 0 0 0,0 0 0 0,5 0 649 0,15 2-312 16,3 1-150-16,6 0-75 0,1 0 181 16,1 1-129-16,5 0-55 15,-5-1-40-15,1 0-473 16,-4 0 220-16,1 3 110 0,-2-1-330 0,2-1 229 0,-8 3 101 0</inkml:trace>
  <inkml:trace contextRef="#ctx1" brushRef="#br0" timeOffset="147035.85">15612 12369 2272 0,'-21'0'0'0,"4"2"0"0,4 3 0 0,12 2 0 0,1-2 0 0,9 1 0 0,21 0 0 0,11-6 696 0,15 0-321 15,6 0-174-15,8-3-1 0,6-9-82 0,1 0-49 16,13-3-69-16,-6-4 0 0,0 0 0 0,-1 1 0 15,-5 2 0-15,-8 0-133 16,-3 5 12-16,-26 4 75 0,-12 6 41 0,-9 1-614 0,-10 0 324 0,-7 5 62 16,-2 5-550-16,-1 2 378 0,-12 1 184 0</inkml:trace>
  <inkml:trace contextRef="#ctx1" brushRef="#br0" timeOffset="147530.41">15740 12557 1374 0,'-10'-1'0'0,"0"-4"0"0,9 4 0 0,1 1 0 0,6 0 0 0,13 0 0 0,9 0 419 16,8 0-183-16,4 7-104 0,7 1-48 0,-2 2 321 15,2 1-184-15,0 4-93 0,4 4-168 0,-12 0 33 16,-6-1 1-16,-7 5-166 0,-7 2 105 0,-11 1 51 16,-7 6 35-1,-2-4-53-15,-23 2 36 0,-7-4-1 0,-5 3 12 0,-3-4 64 0,-9 0-102 0,6-9 31 16,-5-2 111-16,2-2-57 15,0-6-33-15,3-2 1 0,-6-2-37 0,15-2 23 16,5-2 37-16,6-10-154 0,6-5 68 0,5-4 33 16,11 2 11-16,0-4-232 0,11 1 107 0,9 0 59 15,4 1 6 1,6-5-163-16,1 10 65 0,3-2 59 0,3 3-311 0,-2 0 182 0,4 4 92 0,4-4 37 16,-4 5-270-16,-1 3 163 15,2 1 80-15,-1 3-109 0,-3-1 95 0,1 1 39 0,-10 2 45 16,-7 1 86-1,-4 0-37-15,-6 0-38 0,-3 0 31 0,-1 3 407 0,-4 1-236 0,-2-3-102 16,1 0 279-16,1 1-186 0,-1-2-21 0,8 0 553 16,1 0-331-16,4 0-161 15,5 0-80-15,2 0 176 0,6-2-129 0,1 1-55 0,0 0-41 0,0 1-114 16,1 0 41-16,-5 0-1 16,-2 4 42-16,1 6-264 0,-13 2 127 0,-6 1 69 0,-4 7-98 0,0 0 83 15,-17-2 41-15,-5 6 10 0,-9-5-280 0,-7 1 133 16,-5 1-11-16,-2-4-40 0,0 0 79 15,-3-2 30-15,12-5 10 16,5-6-243-16,6-4 141 0,7 0 70 0,10-3 36 0,8-15-327 16,4-12 186-16</inkml:trace>
  <inkml:trace contextRef="#ctx1" brushRef="#br0" timeOffset="147673.03">16618 12533 1402 0,'19'-10'0'0,"-4"3"0"0,-2 6 0 0,-7 1 0 0,-3 0 0 0,-3 11 0 0,0 8 703 31,-9 8-333-31,-8 6-167 0,1 1 490 0,-3 5-328 16,4 0-170-16,1 1-195 0,6-3 0 0,3 2 0 0,5-4 0 0,0 0 0 0,11 1 0 0,14-12 0 16,8-2 0-16,9-6-44 0,6-3-226 15,10-9 153-15,8 0 86 0,-3-4-1178 0</inkml:trace>
  <inkml:trace contextRef="#ctx1" brushRef="#br0" timeOffset="161893.47">16362 14975 882 0,'-7'-9'0'0,"-4"1"0"0,5 2 0 0,1 2 0 0,0-1 0 0,0 5 0 0,1-5 210 0,-2 3-77 0,4-1-52 0,-1 2-1 0,3 1 59 16,-2 0-51-16,2 0-25 15,0 0 9-15,0 0 165 0,0 0-100 0,0 0-49 0,0 0 156 0,0 0-103 16,0 0-43-16,0 0 224 0,2 0-142 0,3 0-71 15,2 0-37-15,-2 1 172 16,3-1-95-16,-2 3-60 0,3-2-26 0,0-1-53 16,0 0-10-1,1 1 0-15,1 1 0 0,-1-2 0 0,2 3 0 0,-1-3 0 0,1 2 0 0,2 1 0 16,-2 1 0-16,0-2 0 0,0 2 0 0,1 0 0 16,1-1 0-16,2 2 0 0,-1-2 0 0,2 0 0 15,5 3 0-15,1-4 0 0,1 2 0 0,2-1 0 16,-4 0 0-16,1-2 0 0,2 0 0 0,0 0 0 31,-1-1 0-31,6 3 0 0,-4-3 0 0,1 0 0 0,0 0 0 0,1 2 0 16,-1-1 0-16,4 0 0 0,-7 3 0 15,1-4 0-15,-3 4 0 0,3-1 0 0,-2 2 0 16,9 0 0-16,-6-3 0 0,4 3 0 16,1-1 0-16,5-2 0 0,-1 4 0 0,9-3 0 15,-6 0 0-15,-3-2 0 0,0 3 0 0,-2 0 0 16,-2-2 0-16,5 0 0 0,-11 1 0 0,-1 0 0 0,0-1 0 0,-1 0 0 15,-3 2 0-15,8-1 0 16,-3 0 0-16,2 0 0 0,4 1 0 16,0 1 0-16,-4-3 0 0,8 4 0 15,-7-2 0 17,2-2 0-32,0 2 0 0,-1-2 0 46,4 1 0-46,5 0 0 0,-6-3 0 0,0 1 0 0,5 2 0 0,0-3 0 0,4 1 0 0,-4 0 0 0,-1 1 0 0,1 1 0 0,1-1 0 0,1 0 0 0,7 0 0 0,-7 3 0 0,2-3 0 0,2 1 0 0,3-1 0 0,0 0 0 32,9 0 0-32,-11-2 0 0,2 0 0 0,1 0 0 0,1 0 0 0,2 0 0 0,10 0 0 0,-9 0 0 0,2 0 0 0,4-2 0 15,-2 1 0-15,1-2 0 16,8-1 0-16,-13 1 0 0,1 0 0 0,2-1 0 0,0 2 0 0,3-3 0 16,10 3 0-16,-12-2 0 0,1 1 0 15,0 0 0 1,1-1 0-16,-1 2 0 0,10 0 0 0,-12-1 0 0,5 1 0 0,2 0 0 0,1-1 0 0,1 3 0 15,8-2 0-15,-12-2 0 0,3 1 0 0,5 1 0 16,6-4 0-16,3-1 0 16,12 0 0-16,-15 0 0 15,2-2 0-15,1 2 0 0,7-4 0 0,2 4 0 0,12-4 0 0,-18 5 0 16,-1-2 0-16,1 2 0 16,-1-1 0-16,5-1 0 0,11 4 0 0,-17-1 0 0,-1 0 0 0,-3 2 0 15,4-4 0-15,0 4 0 0,16-4 0 0,-18 2 0 16,3-2 0-16,-3 3 0 15,1-3 0-15,10 1 0 0,-16 1 0 0,6-1 0 32,-1 2 0-32,1-1 0 0,-7 1 0 0,8 2 0 0,-20 2 0 0,1-3 0 0,3 3 0 0,1 0 0 15,-2 0 0-15,8 0 0 16,-18 0 0-16,2 0 0 0,-3 0 0 0,0 0 0 0,1 0 0 0,4 0 0 16,-8 0 0-16,-1 0 0 0,0 0 0 15,-2 0 0-15,-2 0 0 0,1 0 0 0,-10 0 0 0,-5 0 0 16,0 0 0-16,-3 0 0 15,-5 0 0-15,2 0 0 0,-6 0 0 0,-3 0 0 32,-3 0 0-32,-2 0 0 0,3 0 0 0,-3 0 0 0,-3 0 0 0,-1 0 0 0,1 0 0 0,-1 0 0 15,-2 0 0-15,2 0 0 0,-2 0 0 0,-1 0 0 16,0 0 0-16,0 0 0 0,0 0 0 0,0 0 0 16,0 0 0-16,0 0 0 0,0 0 0 0,0 0 0 31,0 0 0-31,0 0 0 0,0 0 0 0,0 0 0 0,0 0 0 0,0-3 0 15,0 2 0 1,0-2 0-16,-5 1 0 0,0-1 0 0,-4 3 0 0,1 0-891 0,-6 0 200 0</inkml:trace>
  <inkml:trace contextRef="#ctx1" brushRef="#br0" timeOffset="163630.26">19647 14748 1694 0,'-10'-7'0'0,"1"0"0"0,1 0 0 0,2 5 0 0,3-3 0 0,0 3 0 0,3 0 483 0,0-1-224 15,1-1-112-15,16 2 341 0,7-2-226 0,7-1-104 16,3 2-65-16,8-1 102 15,2 2-80-15,4-1-78 0,5 3-37 0,9 0 0 16,1 0 0-16,3 0 0 0,3 0 0 0,0 7 0 16,-1 0 0-16,4 1 0 0,-17-1 0 0,-10 0 0 0,-5 1 0 0,-7 1 0 15,-10-2 0-15,-1 1 0 0,-13-5 0 0,-7 1 0 16,-2-3 0-16,0-1 0 0,-3 0 0 0,-6 0 0 16,-2 0 0-16,-1-1 0 31,-3-6 0-31,4-3 0 0,-1-1 0 0,0-2 0 0,8 2 0 0,4 0 0 0,0 2 0 0,2-1-1136 15,14 3 475-15</inkml:trace>
  <inkml:trace contextRef="#ctx1" brushRef="#br0" timeOffset="164002.07">22238 14620 2532 0,'-8'0'0'0,"1"-2"0"0,5 0 0 0,2 0 0 0,0 1 0 0,4-1 0 0,18 0 881 0,8 1-423 0,14 1-398 47,11 0-60-47,13 0 0 0,16 0 0 0,8 0 0 0,0 5 0 0,1 0 0 16,-1 3 0-16,7 2 0 0,-20 1 0 0,-5-1 0 0,-7 1 0 0,-11-3 0 0,-10 2 0 0,-3-1 0 16,-22-6 0-16,-8 2 0 0,-5-4 0 0,-6 2 0 15,-2-3 0-15,0 0 0 0,-17-3 0 0,-2-6 0 16,-6-4 0-16,-1-2 0 0,-1 3 0 0,-2 0-332 15,1 5-110-15,0 1 204 0</inkml:trace>
  <inkml:trace contextRef="#ctx1" brushRef="#br0" timeOffset="169525.32">18766 14412 876 0,'-6'-2'0'0,"-2"-1"0"0,-1 0 0 0,1 0 0 0,-1-3 0 0,2 1 0 0,0 2 474 0,2-1-218 0,2 1-109 0,-2 2-55 0,1-3 253 0,3 3-158 0,1 0-75 0,0-1 120 16,0 2-97-16,4 0-49 0,7 0 238 0,6 0-147 0,3 0-71 0,2 0-33 31,4 0 114-31,4 0-65 0,1 0-122 0,2 0 0 0,3 0 0 0,1 2 0 0,2-2 0 0,5 0 0 0,-4 1 0 0,1-1 0 0,-2 1 0 16,-2-1 0-16</inkml:trace>
  <inkml:trace contextRef="#ctx1" brushRef="#br0" timeOffset="169563.22">19235 14376 3931 0,'35'3'0'0,"-9"-3"0"0,-7 4-42 0,-2-4 30 0,-6 3-22 0,-5-2 24 0,2-1-7 0,-8 2 13 0,0-2-26 0,0 0 79 0,-2 0-29 0,-5 0 0 0,2 0-10 0,-2 0 40 0,1-2-50 0,0-6 0 0,0 0-137 0,1 1-47 0,2-1 90 0,0 2-901 0,3 1 478 15,0 2 240-15</inkml:trace>
  <inkml:trace contextRef="#ctx1" brushRef="#br0" timeOffset="170151.87">21365 14457 842 0,'-6'-6'0'0,"-3"0"0"0,4 3 0 0,1-2 0 0,2 2 0 0,0-1 0 0,1 2 303 16,1-1-123-16,0 3-76 15,0-3-33-15,0 3 304 0,0 0-169 0,0 0-84 16,3 0 371-16,5 0-232 0,4 0-112 0,5 0 140 0,4 0-126 0</inkml:trace>
  <inkml:trace contextRef="#ctx1" brushRef="#br0" timeOffset="170186.78">21423 14422 3659 0,'29'0'79'0,"1"0"114"0,4 0-193 0,4 0 0 0,3 0 0 0,3 0 0 0,9 0 0 0,-6 0 0 0,5 0 0 0,-6 0 0 0,3 3 0 0,-5-1 0 0,2 1 0 0,-13 3 0 0,-5-5 0 0,-5 4 0 0,-7 1 0 0,-5-3 0 0,1 0 0 0,-10 0 0 0,-2-2 0 0,0-1 0 0,0 0 0 0,-3 0 0 0,-2 0 0 0,-3 0 0 0,0-1 0 0,0-9 0 0,1 0 0 0,0 0 0 0,0 0-448 0,2 1 7 15,2 2 202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9T00:07:09.1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13741 3659 1138 0,'-7'-14'0'0,"4"7"1"0,0-1 0 0,3 3 1 0,0 1-1 0,0 0 1 0,6-1-1 0,9 2 301 16,0 0-129-1,6 2-67-15,3-2 33 0,0 1-50 0,4 2-14 0,-2 0-12 0,2 0-22 0,-1 5-1 0,-1 2 1 0,0 4-79 0,0 1 48 0,-7 3-10 0,-2 2 39 0,-7 0-166 0,0 3 82 0,-6 0 42 16,-3 3 9-16,-1-2-126 0,-1-1 65 0,-13-2 3 16,-2 0 20-16,-4-1-17 0,-2 0 38 15,0-8-16-15,-3-1 13 0,0-5-13 0,2-3 10 0,3 0-133 16,-4 0 58 0,7 0 38-16,5-12 0 0,1-4-265 0,5-4 141 0,4-5 69 15,2-6 26-15,0-4-204 0</inkml:trace>
  <inkml:trace contextRef="#ctx0" brushRef="#br0" timeOffset="176.52">14108 3410 1516 0,'9'-8'0'0,"1"1"0"0,-1 0 0 0,-1 0 0 0,-5 6 0 0,0 0 0 0,0 1 0 0,-3 0 0 0,0 5 0 0,0 6 222 0,-5 4-97 0,-3 0 172 16,1 2-129-16,-1 4-65 0,0-2-32 0,2 4 47 31,3-5-45-31,-1 2 0 0,4 0-35 0,0-2-47 0,0 0 1 0,4 4 56 15,8-5-10-15,7 0-259 0,1-1 130 0,5-3 64 0,3 1-395 0,5 0 190 16,-3-8 64-16,2-1-346 0,0-4 237 16,-1-1 120-16,-3 0 59 0</inkml:trace>
  <inkml:trace contextRef="#ctx0" brushRef="#br0" timeOffset="407.9">14454 3526 2066 0,'-7'0'0'0,"1"-1"0"0,1-1 0 0,1 2 0 0,4 0 0 0,0 0 0 0,0 0 0 0,11 0 293 0,5 0-128 0,4 0-54 0,3 0 6 0,2 0-39 0,-2-1 0 16,5-1-40-16,-1-1-234 0,2 3 127 0,-4 0 49 15,0 0 29-15,0-1-177 0,-4 1 103 0,0 0 52 16,1 0-476-16,-6-3 250 0,-1 3 32 0,-5-1-306 15,0-1 237-15,-3-3 119 16,0 2 50-16</inkml:trace>
  <inkml:trace contextRef="#ctx0" brushRef="#br0" timeOffset="655.24">14767 3387 893 0,'-8'0'0'0,"0"-2"0"0,0-2 0 0,-2 3 0 0,4 0 0 0,-3-1 0 0,3 2 408 0,3 0-185 0,3 0-92 0,0 0-46 0,0 0 196 16,3 4-112-16,8 3-70 0,8 1-31 0,1 1 120 15,5 2-75-15,3-2-37 16,3 2 2-16,1-1-9 0,-1 0-31 0,0 0-67 16,-1 1 33-16,-1 0 1 0,2 3 43 0,-4-3-136 15,-4 2 63-15,-2 1 31 0,-6-1 1 0,-4 0-107 0,0 3 69 16,-11-2-9-16,0-1 26 0,-13 1-38 16,-6-2 25-16,-4 3-31 0,-3-3 90 0,-2-3-56 15,-2 0 13-15,1-1-63 0,1-3 30 0,-2 5-1 31,7-5 33-31,2-1-303 0,1-2 143 0,4 0 64 0,4-2 38 0,-1 2-351 0,11-2 196 16,2 0 93-16</inkml:trace>
  <inkml:trace contextRef="#ctx0" brushRef="#br0" timeOffset="918.54">15341 3423 1471 0,'3'0'0'0,"2"-1"0"0,0-5 0 16,2 3 0-16,0 0 0 0,6 3 0 0,-1-1 0 0,5 1 0 0,2 0 367 0,1 1-170 0,2 11-79 15,-1 0-40-15,2 4 4 0,-1 2 1 0,-1 2-35 0,-5-3-87 16,-3 7 40-16,-3-4-1 0,-3 4-62 16,-6-1 51-16,-1 4 34 0,-1-7-10 0,-16 1-13 15,-4-1-1-15,-4-1 26 0,-2-4 10 0,-7 1-102 16,3-8 17-16,0-3 27 0,-2 0-4 0,4-5-191 15,-2 2 93-15,8-2 59 0,4 0-383 0,6-5 205 16,8-6 103-16,5-7-333 0</inkml:trace>
  <inkml:trace contextRef="#ctx0" brushRef="#br0" timeOffset="1116.01">15669 3410 867 0,'-1'3'0'0,"-6"-3"0"0,2 3 0 0,-1 0 0 0,-1 5 653 0,-1-1-307 0,0 4-154 31,0 1-68-15,1 2 148-16,2 3-118 0,2 0-57 0,3 0-30 0,0 2 160 0,0 3-85 0,9-3-56 0,5 1-154 0,3-1 54 0,3-2 26 0,4 1-388 0,0 2 217 0,-1-8 94 0,0 0 52 0,1-3-518 0,-3 0 221 0,1-4 152 16,1-3-27-16,-4-2-300 15,-3 0 223-15,-2 0 112 0,-4-4 56 0</inkml:trace>
  <inkml:trace contextRef="#ctx0" brushRef="#br0" timeOffset="1277.29">15859 3570 1189 0,'-9'-7'0'0,"-1"-1"0"0,0 1 0 0,5 0 0 0,2 4 0 0,3-1 0 0,0 1 0 0,0 1 0 0,6 2 196 0,10 0-84 0,2 0-37 16,3 0 170-16,3 0-104 0,1 2-51 0,5 1-53 16,-4 1 1-16,2-1 1 0,-2 2-1 0,1-3-282 15,-3 1 142-15,6-1 79 16,-9 0 26-16,-2 0-455 0,0-1 233 0,-4 0 117 0,-4-1-14 0,0 0-333 15,-9 0 210-15,1 0 100 16</inkml:trace>
  <inkml:trace contextRef="#ctx0" brushRef="#br0" timeOffset="1464.79">16049 3427 1187 0,'-5'0'0'0,"0"0"0"0,0 3 0 0,0 1 0 0,2 4 0 0,-2 0 0 0,2 4 309 0,0 0-135 16,0 6-68-16,3 0 243 0,-3 6-155 0,0 0-69 15,1 2-47-15,1 2-83 0,-3-2 1 0,1 0 42 47,2 0 0-47,-4 4-342 0,3-11 167 0,-1 1 87 0,2 0-443 0,-2-6 257 0,1-2 127 0,2-3-260 16,0-6 172 0,0-3 67-16</inkml:trace>
  <inkml:trace contextRef="#ctx0" brushRef="#br0" timeOffset="1962.46">16434 3534 1086 0,'5'3'0'15,"-4"-2"0"-15,1 2 0 0,-2 2 0 0,0 0 0 0,0 3 0 0,0 3 0 0,-10 0 446 0,0 3-204 0,-6 0-102 16,0 3 126-16,-4 2-115 0,0 0-46 0,0-1 48 16,-2 0-57-16,1 0-29 0,1-4-1 15,2-1 2-15,0 1 9 0,5-6-39 0,3-1 0 16,4-2 50-16,1-1-24 0,2-4-1 0,2 5-15 15,1-2-50-15,0-1 41 0,11 2-1 0,1-1-36 16,7 0 1-16,0 3 45 0,4-4-10 16,0 0 0-16,4-1 1 0,1 2-1 0,1-3-316 15,2 0 134-15,-3 0 77 0,-1 0 10 0,0 0-201 16,-2-3 97-16,-4-2 68 0,2-2-8 0,-8 0-48 31,-3-1 56-31,-6-3 27 0,-3 2 63 0,1-6-45 0,-4 2 10 0,0-3 58 0,-8-3-28 0,-5 2-1 16,2-6-30-16,-3 0 50 0,0-1-18 0,-2 3 0 15,1 0 0-15,-1-1 12 0,3 3 1 0,0-2-6 16,2 8 60-16,5 1-36 16,1 1-6-16,5 2-1 0,0 5 108 0,0-3-61 15,10 6-25-15,8-1 82 16,5 2-47-16,5 0-29 0,7 0 19 0,4 3 32 0,-2 4-29 0,4 3-1 16,1 1-10-16,-3 3 24 0,-3-1 0 0,4 4-33 15,-14 0 21-15,-3 0 0 16,-5 0-30-16,-7 0 1 0,-2 2-80 0,-2 0 49 0,-7-2-9 15,0 2-13-15,-17-2 25 0,-2-1 0 0,-6-2 13 0,-2 2-95 16,-1-8 37-16,0 0 28 16,2-2 0-16,0 0-262 0,2-5 121 0,-4 3 69 15,7-4-202-15,0 0 127 0,7 0 37 0,0 0 42 16,5-2-416-16,2-1 216 0,7-3 123 0,0-5-388 16</inkml:trace>
  <inkml:trace contextRef="#ctx0" brushRef="#br0" timeOffset="2158.92">16982 3500 2090 0,'0'-2'0'0,"-4"-1"0"0,-2 1 0 0,-5 2 0 0,-1 0 0 0,-3 0 0 0,0 12 0 0,1 3 0 0,-2 2 705 16,2 3-324-16,6 0-176 0,1 3 126 0,5 2-146 16,2 2-151-16,2 2-34 0,13 3 0 0,7-6 0 15,3 2 0-15,6-4-2 16,3-2-139-16,1-4 90 0,5 2 54 0,-4-11-702 15,-1 0 369-15,2-3 106 0,1-6 117 0,-4 0-875 0,4 0 463 0</inkml:trace>
  <inkml:trace contextRef="#ctx0" brushRef="#br0" timeOffset="2660.36">14134 4174 1146 0,'-4'0'0'0,"1"0"0"0,0 0 0 0,-1 0 0 0,3 0 0 0,-1 0 0 0,2 0 0 0,0 0 309 0,0 4-135 0,2 1-68 16,4 1-24-16,5 3-11 0,0 0-1 0,0 2-41 15,3 1-93-15,-2-1 52 0,4 1 34 0,-4 1-288 16,2-1 152-16,-1 0 76 0,-2-1 39 15,-1 2-409-15,1 1 164 0,-3-3 120 16,1-1 0-16</inkml:trace>
  <inkml:trace contextRef="#ctx0" brushRef="#br0" timeOffset="2865.47">14478 4125 1464 0,'0'0'0'0,"-3"0"0"0,-1 0 0 15,-1 5 0-15,-2 2 0 0,-1 6 0 0,-2 4 207 0,-2 4-75 0,-1 6 346 16,-1 5-221-16,-3 5-108 0,-3 4-56 0,1 4 100 0,-4 5-67 16,1-7-49-16,2 1 0 0,1-1-140 15,0-3 50-15,5-2 26 0,-4 2 10 0,8-12 15 16,2-1 1-16,1-4-1 0,4-8 1 0,1-2-1 16,2-2 10-16,0-7-9 15,0-4 0-15,2 0-1 0,8 0 1 0</inkml:trace>
  <inkml:trace contextRef="#ctx0" brushRef="#br0" timeOffset="3022.05">14469 4445 1592 0,'11'-13'0'15,"-1"5"0"-15,3-2 0 0,1 3 0 0,2 3 0 0,3-3 0 0,4-1 0 0,-1 6 0 0,1-3 325 0,3 3-143 0,2-1-72 0,0 1-204 0,4-1 76 0,-4 2 23 0,2 1-459 16,-2 0 247-16,-2 0 122 15,-1 0 62-15,4 0-298 0,-12 0 166 0</inkml:trace>
  <inkml:trace contextRef="#ctx0" brushRef="#br0" timeOffset="3259.41">14874 4286 580 0,'-4'-7'0'0,"-1"2"0"0,3 1 0 0,-1 0 0 0,3-2 0 0,0 4 0 0,0 1 430 0,5 1-196 0,8 0-98 15,2 0 117-15,1 0-97 0,2 7-64 0,0 1 31 16,-1 2-43-16,0 0 1 0,2 2-33 0,-7-2-58 0,2 4 24 0,-3 0 1 16,-2 1 23-16,-4 1-24 31,0 2 11-31,-5-2 13 0,0 2 1 0,-4 0-35 0,-11 0 34 0,-2 1 1 0,-7 2-135 0,0-4 58 31,-1-4 16-31,-1-1-309 0,1 0 167 0,1-4 68 0,0 1 27 0,6-4-404 0,4-3 218 16,4-2 108-16</inkml:trace>
  <inkml:trace contextRef="#ctx0" brushRef="#br0" timeOffset="3531.69">15328 4239 2022 0,'-3'-6'0'0,"0"1"0"0,1 0 0 0,0 3 0 0,2-1 0 0,0 3 0 0,0 0 0 0,4 0 0 0,5 0 218 0,2 8-81 0,3 2-54 0,0 0-54 0,1 0 8 0,0 1 1 0,0 0 0 0,1 1-196 0,-2-2 94 0,-2 1 50 31,0 1 26-31,-2-2-343 0,-1-1 184 0,2 2 102 0,-3-5-255 0,-2 1 149 0,-1-2-5 0,0 0-269 0,1-5 194 0,0 0 87 16</inkml:trace>
  <inkml:trace contextRef="#ctx0" brushRef="#br0" timeOffset="3739.13">15591 4148 1128 0,'0'-5'0'0,"0"2"0"0,0 2 0 0,-2-1 0 0,0 2 0 0,0 0 0 0,1 0 0 0,-1 11 572 0,0 4-272 15,1 5-131-15,-2 8-66 0,-2 6 355 16,0 3-210-16,-1 9-96 0,-2 3 87 0,-4 4-101 16,1 5-50-16,-4 2-67 0,0-1 17 0,-2 7 9 31,3-13-9-31,-2-1-187 0,2-5 93 0,-1-5 47 0,4-3 1 0,0-2-402 0,5-14 220 0,1-8 71 16,5-5 71-16,0-6-726 0,0-4 368 0,0 0 174 15</inkml:trace>
  <inkml:trace contextRef="#ctx0" brushRef="#br0" timeOffset="3894.96">15671 4461 1032 0,'10'-9'0'0,"1"0"0"0,2 4 0 0,1 1 0 0,3 0 239 0,5 3-101 0,2-1-50 15,3-1-15-15,0 0 145 0,1 2-89 0,1 1-46 0,-2 0 0 16,1 0-304-16,2 0 139 15,-9 0 56-15,-1 0-475 0,-5 0 265 0,-3 0 132 0</inkml:trace>
  <inkml:trace contextRef="#ctx0" brushRef="#br0" timeOffset="4085.45">15889 4289 1112 0,'-5'0'0'0,"-1"0"0"0,1 0 0 0,2 1 0 0,-2 2 0 0,-1 4 0 0,2 4 323 0,0 1-143 0,1 4-71 0,0 4-35 16,-2 5 266 0,2 2-155-16,0 0-74 0,-1 3-105 0,2 2 1 0,-1-3 31 0,0 3-384 0,1-3 187 0,2-6 98 15,0 1 50-15,0-4-497 0,0-3 259 0,0 0 133 16,3-9-20-16,10-5-187 0</inkml:trace>
  <inkml:trace contextRef="#ctx0" brushRef="#br0" timeOffset="4565.14">16287 4449 1236 0,'8'0'0'0,"0"0"0"0,0-3 0 0,0 2 0 0,-4 1 0 0,0 0 0 0,-3 0 0 0,-1 0 206 0,0 4-84 0,0 3 191 0,-8 0-143 0,-4 2-66 16,-4 2-33-16,-2-2 69 0,-2 3-51 0,-3 0-16 0,2-1-10 0,-4 0 49 15,0 1-38-15,1-1 1 16,1 0-37-16,-3 1 57 15,6 0-33-15,4-6 0 0,0 3 62 0,5-1-44 0,2-2 1 0,1 3-59 0,8-2-9 16,0-1 24 0,8 2 1-16,8-4-44 0,7 1 0 0,3-1 53 0,4-1-9 0,1-1-153 15,2-2 73-15,1 0 39 0,4 0 6 0,-6 0-224 16,1-2 113-16,0-7 56 16,-1 2-91-16,-5-5 65 0,2 3 1 0,-8 0-67 0,-4-3 53 0,-5 1 27 15,-3 1 0-15,-3-3 76 16,-1-3-35-16,-5 2 11 15,0-4-26-15,0 0 56 32,-10-3-28-32,0 0 1 0,-1-5-39 0,-2 5 26 0,-2 0-11 0,0 1 19 0,2 1 17 0,-4 4 17 0,3-1-49 0,4 6 178 0,2 4-80 0,1 0-34 15,3 6 0-15,4-3 246 0,0 1-131 0,0 2-56 16,4 0-39-16,11 5 147 0,1 2-82 0,6 3-41 16,2 1 9-16,1 3-5 15,3-1 0-15,0 2-45 0,1 0-75 0,-1 0 38 63,4 1 9-63,-6-2-100 0,0-2 65 0,-2 1 31 0,-2-2 0 0,-1-2-460 0,1 2 233 0,-8-4 75 0,-1-2 70 0,-6-2-534 0,0-2 286 0,-2-1 143 0,1 0 62 0,-4 0-397 0,3-6 239 0,0-6 120 15,1-8-132-15</inkml:trace>
  <inkml:trace contextRef="#ctx0" brushRef="#br0" timeOffset="4704.76">16965 4167 2586 0,'0'-1'0'0,"0"-2"0"0,0 3 0 0,-1 0 0 0,-10 19 0 0,-3 14 0 0,-11 16 0 0,-9 22 466 0,-16 32-214 0,-12 31-107 0,-15 31 178 16,3-6-164-16,-1 6-159 0,-5 4 0 0,1-4-52 31,-2 2-52-31,-3 24 80 0,12-19 26 0,-5 12-928 0</inkml:trace>
  <inkml:trace contextRef="#ctx0" brushRef="#br0" timeOffset="19696.16">14739 8494 634 0,'-16'-2'0'0,"2"-4"0"0,0 2 0 0,2 1 0 0,-1-3 0 0,2 3 78 0,5 1 0 0,-1-1 44 0,3 3-40 0,1-3 0 0,2 2-31 0,1-1 133 0,0 0-71 0,0 2-36 16,3 0 0-16,8-1 68 0,1 1-57 0,5-3 0 0,2 3 65 16,4-2-56-16,2 0-28 0,6 1 79 15,0-3-59-15,2 1 0 16,5 0-48-16,0-3 60 0,3 3-30 0</inkml:trace>
  <inkml:trace contextRef="#ctx0" brushRef="#br0" timeOffset="19904.12">15007 8424 2838 0,'46'-6'41'0,"0"2"33"0,5-3-1 0,6 2-32 0,1-2 0 0,13-2 78 0,-7 2-44 0,7 1 0 16,4-6 41-16,8 0-37 0,7 0 0 0,18-3-2 0,-11 4-36 0,8-1 0 0,5 3 0 0,9 2 13 0,6 2-28 0,15 1-26 0,-20 2 0 0,3 2 0 0,6 0 0 0,-2 0 0 0,0 5 0 0,5-3 0 0,-31 4 0 0,-1-1 0 0,-1-2 0 0,-8 2 0 0,-3 0 0 0,5-1 0 0,-23-1 0 0,2-2 0 0,-3 2 0 0,-7-2 0 15,-6-1 0-15,1 3 0 0,-17-3 0 0,-8 2 0 16,-4-2 0-16,-8 0 0 0,-5 0 0 0,-3 0 0 0,-10 0 0 0,1 0 0 15,-3 0 0-15,0 0 0 16,0 0 0-16,0 0 0 0,0 0 0 0</inkml:trace>
  <inkml:trace contextRef="#ctx0" brushRef="#br0" timeOffset="19925.07">18391 8320 3931 0,'0'0'0'16,"0"0"0"-16,0 0 0 0,0 0 0 0,0 0 0 0,0 0 0 0,0 0 0 0,0 0 0 0,0 0 0 0,0 0 0 0,0 0 0 0,0 0 0 0,0 0 0 0,0 0 0 0,0 0 0 0,0 0 0 0,0 0 0 0,0 0 0 0,0 0-57 0,0 0-726 0,0 0 360 0,-7 0 197 0,-2 0 92 0,-2 0-776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9T01:31:55.9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15047 1464 1399 0,'0'-13'0'0,"-3"2"0"0,-1-3 0 0,1 0 0 0,1-1 0 0,1-1 0 0,-1-2 157 0,2-1-59 0,-2-7 154 0,2 4-112 0,0-2-50 0,0-3-26 0,0 3 47 0,-1-3-36 0,-1-1 10 15,-1 8-46-15,-2 1 76 0,1 3-38 0,-6 3 0 16,3 5-38-16,-5-1 160 0,-1 7-85 0,-2 2-38 16,-3 6 60-16,0 10-49 0,-2 7 0 0,-1 6 105 15,6 3-82-15,2 2-35 16,5 4-38-16,6 3-37 0,2 2 0 0,0 8 0 16,5-7 0-16,10 2 0 0,1 2 0 0,5 0 0 15,1 4 0-15,2 5 0 16,0-6 0-16,-3-2 0 0,-3 2 0 0,-5 0 0 0,-3 2 0 0,-4 7 0 15,-6-9 0-15,0-3-17 0,-6-1-13 0,-10-3-91 16,-2 8 43-16,-3-19-13 0,-2-3 26 0,-2-6-91 16,-2-7 59-16,3-8 29 0,-4-6-10 15,4-3-365 1,5-7 201-16,-1-15 100 0,3-9-653 0</inkml:trace>
  <inkml:trace contextRef="#ctx0" brushRef="#br0" timeOffset="2.99">14587 1676 2513 0,'-10'0'0'0,"-1"1"0"0,6 0 0 0,3 2 0 0,2 0 0 0,0 0 0 0,16 0 577 0,6 0-259 15,12-1-144-15,2-2-68 0,8 0 137 16,3 0-243-16,1 0 0 0,6 0 0 0,-5-2 0 0,0 1 0 0,0-3 0 16,-2 3-461-16,-5 1 73 15,1 0 223-15,-15 0-775 0,-7 1 479 0,-2 6 119 16</inkml:trace>
  <inkml:trace contextRef="#ctx0" brushRef="#br0" timeOffset="43.88">15451 1107 3931 0,'0'0'0'0,"0"0"0"0,0 0 0 0,0 0 0 0,0 2 0 0,0 6 0 0,-2 6 0 0,-1 3 0 0,2 8 0 0,-1 5 0 16,0 6 0-16,1 9 0 0,-1 1 0 0,2 4 0 0,0-1 0 0,0 0 0 16,0-1 0-16,-4 4 0 15,1-15-354-15,0-3-71 0,-2-6 231 0,2-8-866 0,-2-7 512 0,0-9 245 16</inkml:trace>
  <inkml:trace contextRef="#ctx0" brushRef="#br0" timeOffset="177.52">15441 1327 1412 0,'2'-12'0'0,"0"2"0"0,2 1 0 0,4-3 0 0,3 3 0 0,3 1 796 0,6 1-380 0,2 2-188 16,6-2-96-16,4 0 153 15,-1 1-128-15,4 2-59 0,-1 0-31 0,2 1-550 16,-1 2 260-16,2-1 140 0,-7 2-353 0,-7 0 237 0,-3 5 119 16</inkml:trace>
  <inkml:trace contextRef="#ctx0" brushRef="#br0" timeOffset="347.07">15613 1441 1805 0,'-9'5'0'16,"1"-2"0"-16,1 3 0 0,0-1 0 0,1 5 0 0,1 0 0 0,5-1 685 0,0 3-323 0,0-1-162 0,0 3-81 0,1 2-300 0,7 2 119 0,1-4 46 15,-1 3-629-15,2-2 338 16,-4-2 168-16,2 0-306 0,-2 0 208 0,-3-4 111 0,0-3 54 0,-1-5-390 15</inkml:trace>
  <inkml:trace contextRef="#ctx0" brushRef="#br0" timeOffset="538.55">15594 1478 736 0,'0'-14'0'16,"0"3"0"-16,0-1 0 0,0 2 0 0,0-2 155 0,2 7-62 0,4-1-28 0,5 3 413 16,3 3-219-16,2-3-111 0,4 3-46 0,4 0 278 15,-3 0-171-15,6 8-86 0,-1 1-42 0,1 3 10 16,1 3-17-16,-4-1-9 15,-6 4-219-15,-1 2 96 0,-3 0 48 0,0 2-217 0,-8-2 128 0,-4 1 69 16,-1-1 34-16,-1 0-169 16,0-2 94-16,-5 2-20 0,-5-6 45 0,-4-3-396 0,-2-3 203 0,-1-3 100 15,1-1 50-15,-2-3-320 16,-1-1 191-16,4 0 89 0</inkml:trace>
  <inkml:trace contextRef="#ctx0" brushRef="#br0" timeOffset="1025.28">15652 1588 1176 0,'-11'-2'0'0,"-1"0"0"0,5 2 0 0,0 0 0 0,2 0 0 0,4 0 0 0,1 0 0 0,0 0 457 16,0 0-213-16,6 0-104 0,8 0 117 0,0 0-110 0,3 0-55 0,-1 0-289 16,2 0 112-16,-1 0 62 0,-1 0 30 15,-1 0-359-15,-4 0 195 0,2 0 107 0,-3 0 39 0,-3 2-99 32,-2 1 67-32,-4 3-49 0,1 0 46 0,-1 1-122 15,-1-2 50-15,-1 4 40 0,-8-1 553 0,-1 1-266 16,-4 1-122-16,1-3 300 0,1 3-167 0,1-3-101 0,1-2 4 0,0 1-24 15,4-2-30-15,-1 3 10 16,5-4-41-16,-1 1-42 0,3 1 0 0,0-2 42 0,0 4 9 0,3-5-114 31,2 4 53-15,3-2 25-16,3 3-107 0,-2 0 65 0,3 2 7 0,-2 2-29 0,0-1 18 0,-2 3-1 31,-1 0 4-31,1 2 109 0,-1 1-45 0,-3 1 2 0,-1 0-38 0,-1 2 2 0,-2-1 9 0,0 2-7 16,0 0 22-16,0-2-20 0,-5-3 50 0,-3 0-46 15,-3-2 42-15,0-2 0 0,-1-2 27 0,-4-4-30 0,2-2 49 0,-3-3-34 16,0 0 54-16,-3-3-40 16,-4-7 3-16,3-5-8 0,2-2-459 0,-1-2 129 0,2 1 115 0,3 2 65 31,1-2 14-31,5 5 189 0,4 3-69 0,4 0-34 0,1 4 354 0,0-2-178 16,9 5-57-16,11 1 121 0,3 2-110 0,5 0-106 15,3 0-43-15,4 2 0 0,4 5 0 16,-2 5 0-16,3-1 0 15,1 1-2 1,1 0-135-16,2 2 87 0,3 2 54 0,-7-2-298 0,-4 0 118 0,-2-2 98 0,-3-2-747 0,-3-2 394 0,2-4 187 0</inkml:trace>
  <inkml:trace contextRef="#ctx0" brushRef="#br0" timeOffset="1200.82">16422 1078 1743 0,'0'0'0'0,"0"0"0"0,0 1 0 0,0 3 0 0,0 1 0 0,0 2 0 0,0 9 850 15,-7 4-406-15,-5 11-203 0,-2 8-3 0,-6 9-91 0,-1 4-59 0,-4 3-26 16,2 1-79-16,-2-1 27 0,4-4 0 0,-2 1-583 31,7-16 300-31,1-3 155 0,1-6 78 0,3-8-853 0,3-7 447 0</inkml:trace>
  <inkml:trace contextRef="#ctx0" brushRef="#br0" timeOffset="1354.73">16275 1422 2669 0,'12'-5'0'0,"1"0"0"0,1 1 0 0,3 3 0 0,2 1 0 0,3 0 0 0,4 0 0 0,4 9 0 0,6 1 423 16,-3 0-198-16,0 2 11 0,3 0-100 0,-1 3-49 15,2-1-16-15,-6-1-271 0,2-1 118 0,-8 0 60 16,0-1 29-16,-3 0-669 0,-3 1 359 0,-11-5 166 15,-4 0 86-15,-4 0-880 0</inkml:trace>
  <inkml:trace contextRef="#ctx0" brushRef="#br0" timeOffset="1511.32">16275 1606 2002 0,'-13'0'0'0,"-2"0"0"0,7 0 0 0,5 0 0 0,2 0 0 0,1 4 405 0,1-1-184 0,13 5-83 0,7-3 60 0,2 1-81 0,3-1-40 16,4 0 0-16,-1-2-287 16,4 1 133-16,-5 1 52 0,-2-3 31 0,-1 3-812 0,-2 1 403 0</inkml:trace>
  <inkml:trace contextRef="#ctx0" brushRef="#br0" timeOffset="1762.64">16406 1816 975 0,'-4'5'0'0,"2"0"0"0,-1 1 0 0,1 0 0 0,2-1 0 0,0-1 318 0,0-1-140 0,2-1-71 0,6-2-35 0,2 3 7 0,-2-3-10 15,1 0-32-15,2 0 0 0,-3 0-31 0,0 0 0 0,0 4 40 16,-1 1 31-16,-2 0-40 47,-2 1 0-47,1-1 81 0,-1 1-41 0,0 2 9 0,-1-1-49 0,-1-2-31 0,1 2 0 0,-2-3 31 0,0 0 0 0,0 2-82 0,0-6 37 0,0 0 0 15,-3 0 45-15,-4 0-128 32,-1 0 56-32,-1 0 40 0,-2-9-342 0,2-2 169 0,-1-3 53 0,0-4-360 0,2-5 219 0,1-6 101 15</inkml:trace>
  <inkml:trace contextRef="#ctx0" brushRef="#br0" timeOffset="1913.24">16869 1175 1082 0,'19'-5'0'0,"-2"3"0"0,3 0 0 0,-9 2 0 0,-3 0 715 15,0 6-339-15,-3 2-170 63,0 1-84-63,2 2-33 0,-4-2-10 0,-1 1-42 0,3 1 0 0,3-2 74 0,-2 0-36 0,7-2 8 0,-1-2-672 0,4-1 313 0,4-4 156 0,0 0-787 0</inkml:trace>
  <inkml:trace contextRef="#ctx0" brushRef="#br0" timeOffset="2130.66">17308 1131 1856 0,'-11'3'0'0,"-5"0"0"0,-1 2 0 0,-5 4 0 0,-6 0 0 0,-8 4 0 0,-1 6 0 0,-8 2 0 0,-8 4 238 0,-3 4-101 0,-5 5-50 0,-5-1-16 0,15-6-82 0,13-6 23 15,13-4 1-15,12-9 24 0,10-3-61 16,3-1 39-16,0-4-8 16,16 0-47-16,4 0 38 0,7 0 0 0,4 0 69 0,6-2-21 0,0-4-60 15,1 0-1-15,2 1 96 0,3-2-31 0,0 2-4 16,6-4-25-16,-10 1-53 47,0-1 25-47,2 2 14 0,-5-1 16 0,0 1-268 0,3-3 130 0,-11 3 58 0,-4 0-578 0,-5 3 290 0,-6 2 155 0</inkml:trace>
  <inkml:trace contextRef="#ctx0" brushRef="#br0" timeOffset="2355.57">16886 1535 1058 0,'-9'12'0'0,"2"5"0"0,4 5 0 0,1 5 0 0,2 4 0 0,0 2 0 0,0 4 842 0,8 4-402 0,0 0-201 0,2 1-102 0,0 4 157 0,-2-7-133 0,0-6-62 0,1 0-408 0,-2 0 173 47,-3-4 86-47,0 0-540 0,-3-14 303 0,-1-5 155 0,0-6 78 0,0-4-301 0,-1 0 170 0,-6-12 80 15,-1-8-32-15,-1-4-248 0,0-10 174 0,-1-2 87 31</inkml:trace>
  <inkml:trace contextRef="#ctx0" brushRef="#br0" timeOffset="2588.56">16861 1673 772 0,'3'-22'0'0,"2"5"0"0,1 4 0 0,4 4 0 0,2-1 251 0,0 9-107 0,5-4-44 0,-1 5-36 0,1 0 435 16,2 12-231-16,1 5-115 0,1 2-59 0,2 6 282 0,-5 1-174 0,0 4-83 0,-2 0-57 0,0 1-25 16,-5 0 0-16,3 4-297 0,-7-7 144 0,0-1 76 46,-6 1 39-46,1-1-364 0,-2-4 198 0,0 1 111 0,-5-11-42 0,-7-4-142 0,-1-4 48 0,-1-5 78 0,-1 0 29 0,-1-4-133 16,1-11 90-16,-1-6 46 0,0-4-74 0,1-4 59 16,-2 0 21-16,6-3-82 15,-2 3 60-15,4 0 31 0,1 2-1 0,2 4 152 0,-1-2-70 0,4 6-21 32,3 4 0-32,0 6 56 0,0 2-43 0,0 4 0 0,3 0-52 0,5 3 208 0,2 0-64 0,-3 10-57 15,3 2-97-15,1 0 26 16,-3 0 42-16</inkml:trace>
  <inkml:trace contextRef="#ctx0" brushRef="#br0" timeOffset="2784.03">16961 1827 1940 0,'0'0'0'0,"-4"0"0"0,3 0 0 0,-4 0 0 0,3 0 0 0,0 0 0 0,0 0 0 0,1-1 0 0,1-2 186 31,0 3-83-31,0-4-34 0,0 1 0 0,1-2-420 0,7 3 194 0,1 1 105 0,-2-3 40 0</inkml:trace>
  <inkml:trace contextRef="#ctx0" brushRef="#br0" timeOffset="3061.1">17276 1693 1441 0,'-1'0'0'0,"1"0"0"0,-1 0 0 0,-1 0 0 0,0 0 0 0,1 0 0 0,1 0 0 0,0 0 131 0,0 0-48 16,0 0-24-16,0 0-255 0,0 0 112 0,1 0 59 0,1 2 31 15,2-2-594-15</inkml:trace>
  <inkml:trace contextRef="#ctx0" brushRef="#br0" timeOffset="3288.49">17414 1478 2928 0,'-4'0'0'0,"0"0"0"0,1 0 0 0,0 0 0 0,0 0 0 0,3 9 0 0,0 3 0 0,0 8 0 0,1 7 373 0,7 7-169 15,3 11-75-15,0 0 69 0,4 7-99 0,-1 1-99 16,3-1 0-16,-2-2 0 0,1 5 0 0,-3-11 0 47,-3-4 0-47,-1-5-205 0,-5-5 99 0,-2-2 70 0,-2-2-90 0,0-15 77 0,-10-5-8 0,-5-6-65 0,-2 0 16 0,-7 0 41 15,-2-4-20-15,3-7-48 0,-4-6 48 0,1-6 25 16,-2 1-1-16,1-5-539 0</inkml:trace>
  <inkml:trace contextRef="#ctx0" brushRef="#br0" timeOffset="3785.16">18188 1414 1458 0,'0'0'0'0,"0"0"0"0,0 0 0 0,0 5 0 0,0 7 0 0,0 8 0 0,-3 10 580 0,-3 8-263 0,-1 3-144 0,0 7-68 0,0 0 30 15,4-2-49-15,0 0-25 32,2 2 10-32,1-12-318 0,0-4 141 0,0-3 72 0,3-7-535 0,3-3 300 15,1-3 156 1,-2-11-283-16,0-5 195 0,0 0 13 0,-2-13 77 0,-1-8-283 0</inkml:trace>
  <inkml:trace contextRef="#ctx0" brushRef="#br0" timeOffset="4051.45">18135 1385 1312 0,'0'-30'0'0,"0"9"0"0,0 7 0 0,2 1 0 0,7 4 0 0,7 0 0 0,7-1 161 0,7 5-67 0,6 3-28 0,7 1 241 15,4 1-134-15,3 0-69 0,5 0-23 0,-6 6 12 0,-1 1-28 0,-5 1 1 0,-3-2-95 0,0 5 42 16,-15-4-9-16,-6 2 33 0,-3 0 60 0,-7 1-29 16,-2-2-1-16,0 3 79 0,-6-3-60 0,-1 2-24 31,0 1 0-31,0 2 288 0,-1-1-157 0,-1 5-68 0,-2 0-49 0,3-1-24 15,1 5-52-15,0-3 0 0,0 5 0 16,0 1 0-16,0 0 0 0,1 0-111 0,2-3-105 0,1 2 127 16,1 1 63-1,0 2-659-15,-3-7 298 0,-1 1 175 0,-1-3 84 0,0-2-182 0,0-1 136 0,-3 2 59 16,-7-8 44-16,0-2-377 0,-4 0 206 0,-3-5 102 16</inkml:trace>
  <inkml:trace contextRef="#ctx0" brushRef="#br0" timeOffset="4201.56">18448 1455 1258 0,'-10'-7'0'0,"2"5"0"0,0 0 0 0,-2-1 0 0,3 3 0 0,1 0 0 0,-1 12 575 0,2 5-269 0,1 1-135 0,-2 3 103 0,4 0-124 0,1 2-56 0,1 2-28 0,0-1-353 0,0 1 163 0,0 2 89 15,1-5 32-15,7-5-290 0,0 0 166 0,0-6 81 16,0 2-645-16</inkml:trace>
  <inkml:trace contextRef="#ctx0" brushRef="#br0" timeOffset="4370.1">18587 1323 1705 0,'0'0'0'0,"0"0"0"0,0 0 0 0,0 0 0 0,0 7 0 0,-1 2 0 0,-3 4 0 0,4 6 536 0,0 0-249 0,0 5-125 15,0 2-63-15,2 1-263 0,9 5 110 16,-2-5 41-16,4 2 25 0,0-3-734 0,0-1 380 0</inkml:trace>
  <inkml:trace contextRef="#ctx0" brushRef="#br0" timeOffset="4537.66">18346 1932 1531 0,'-23'0'0'0,"5"0"0"0,4 0 0 0,5 0 0 0,0 0 0 0,9 2 1100 15,0 1-533-15,7 1-264 0,10-3-134 0,5 4 92 0,6-4-261 0,8-1 0 0,0 0 0 0,3 0 0 16,1 0-77-16,5 0 23 0,-7 0-353 0,-2 0 222 16,-2 0 110-16,0 0-890 15,-1 0 468-15,4 0 227 16</inkml:trace>
  <inkml:trace contextRef="#ctx0" brushRef="#br0" timeOffset="4715.71">18952 1349 2845 0,'-16'-1'0'0,"8"-1"0"0,2 2 0 0,5 0 0 0,1 0 0 0,1 0 0 0,19 0 0 0,10 0 0 0,7 0 338 0,10 0-151 0,2 0-135 0,1-5-16 0,7-2 8 0,-3 0-8 0,2-2-445 0,-2 1 222 0,-2-1 112 15,-5 1 55 1,0 4-630-16,-17 1 339 15,-9 2 173-15,-10 1 87 0</inkml:trace>
  <inkml:trace contextRef="#ctx0" brushRef="#br0" timeOffset="4905.25">19092 1515 1796 0,'-27'4'0'0,"6"3"0"15,5-3 0-15,8 1 0 0,1-3 0 0,7-1 0 0,3 1 0 0,17 0 293 0,6 2-128 0,5-4 194 0,5 1-152 0,0 0-91 16,1-1-39-16,-1 0-56 0,-1 2 15 0,-1 0 0 15,2-1 9-15,-10 1-441 0,-1 2 215 0,-3-1 109 0,-6 2 54 0,-6-1-587 32,3 5 237-32,-12-3 184 0,-1 3-443 0,-6-2 296 31</inkml:trace>
  <inkml:trace contextRef="#ctx0" brushRef="#br0" timeOffset="5038.41">19259 1598 1550 0,'-9'0'0'0,"2"0"0"0,1 0 0 0,-3 0 0 0,2 0 0 0,-2 7 0 0,1 1 0 0,-4 9 0 0,4 4 284 15,-3 5-123-15,-3 5 123 16,-4 7-115-16,2 2-71 0,-3 2-31 0,0 1-208 0,1-4 88 0,3-1 45 16,1-1 8-16,8-15-198 0,3-5 117 0,3-9 58 15,0-6 30 1,11-2-601-16,8-13 226 0</inkml:trace>
  <inkml:trace contextRef="#ctx0" brushRef="#br0" timeOffset="5213.93">19296 1719 1134 0,'1'-2'0'0,"3"-1"0"0,-3 3 0 0,2 0 0 0,-1 0 0 0,1 5 337 0,-1 10-154 0,1 7-74 15,0 4 517-15,4 6-295 16,1 4-147-16,5 3 166 0,2-1-161 0,4-2-77 16,8-3-38-16,4-7-90 0,6-7 25 0,6-5 10 0,0-14 17 15,0 0-182-15,0-12 91 0,-2-14 45 16,-3-3 23-16,-1-5-64 0,-13-2 38 0,-5 1 25 31,-1-3-103-31,-7 1 54 0,-2-4-36 0,-2-4-191 0,-7 10 122 0,0 1 37 16,-7 3 36-16,-3 5-484 0,-3 7 259 0,-2 1 120 0</inkml:trace>
  <inkml:trace contextRef="#ctx0" brushRef="#br0" timeOffset="8566.24">23244 3774 1103 0,'-21'-3'0'0,"4"-1"0"0,2 0 0 0,0 3 0 0,4 1 0 0,0 0 0 0,-2 0 221 16,9 0-96-16,1 0-44 0,1 3 252 0,2 3-148 15,0-1-73-15,0 2 112 0,9 1-97 0,9-2-45 16,2 2 0-16,9-2 22 0,6 0-33 0,5-2 9 16,4-1-42-16,4 1 118 0,4-2-60 0,2-1-29 15,1 2 0-15,10-3 88 16,-1 0-64-16,6 3-26 0,10-3 107 0,6 1-78 0,6-1-94 0,13 1 0 16,-13 1 0-16,5-1 0 15,3 3 0-15,5 1 0 0,-2 0 0 0,14 2 0 16,-22-1 0-16,9 0 0 31,4 3 0-15,4-1 0-16,15 0 0 0,-18 1 0 0,9-2 0 0,-1-2 0 0,2 2 0 0,-6-1 0 15,14-3 0-15,-20-3 0 0,-2 0 0 0,2 0 0 0,-4 0 0 0,2-2 0 0,9-2 0 0,-26 1 0 16,-1 1-30-16,-4 2-79 0,2 0 25 0,-2 0 24 16,13 0-23-16,-23 0 77 0,1 0 1 0,-2 0-34 15,0 0 177-15,-1 0-87 0,7 0-50 0,-17 0 183 16,0 0-142-16,-4 0-42 15,-2 0 0-15,-1 0 0 0,2 0 0 0,-13 0 0 0,-1 4 0 16,2 0 0-16,-2-1 0 0,1 1 0 0,2 0 0 0,-9-1 0 16,-1 2 0-16,-2 0 0 0,0 0 0 0,-5-1 0 31,5 1 0-31,-8-1 0 0,-3-1 0 0,-1 0-14 0,-1-1-14 0,-2-1 3 0,-1-1 2 0,-3 0 8 16,-7 0-6-16,-2 0 3 0,-3 0 1 0,0 0 0 15,0 0-1-15,-2 0 9 16,0 0-7-16,0 0 0 0,0 0 104 0,0 0-50 31,0 0-22-31,0 0 79 0,0 0-95 0,0 0 0 0,0 0 0 0,0 0 0 0,0 0 0 0,0 0 0 16,0 0 0-16,0 0 0 62,0 0 0-62,0 0-33 0,0-1 3 0,-2-1-218 0,0 1 110 0,-4-1 66 0,2 0-811 0,-2 1 414 0,-3-1 220 0</inkml:trace>
  <inkml:trace contextRef="#ctx0" brushRef="#br0" timeOffset="9699.73">3166 6677 1338 0,'-23'-9'0'0,"-1"3"0"0,4 2 0 0,-3 1 0 0,9 3 0 0,4 0 0 0,0 0 314 15,5 0-137-15,4 0-69 16,1 2-25-16,0 2 127 0,7 2-85 0,13-2-43 0,9 2 265 0,9-1-154 16,9-2-68-1,5-2-47-15,9-1 59 0,12 0-49 0,6 0-25 0,16 0 192 0,17-7-99 0,5-4-104 32,20-7-52-32,22-5 0 0,16-5 0 0,6-3 0 0,13-5 0 0,-33 7 0 15,-3 0 0-15,-14 7 0 16,-7 1 0-16,-8 3 0 0,7 2 0 0,-35 5 0 0,-1-1 0 0,-2 1 0 62,-1-2 0-62,-8 4 0 0,1-4 0 0,-22 3 0 0,-7 1 0 0,-3 2 0 0,-7 2 0 0,-4 0 0 0,-5 1 0 0,-16 3 0 0,-10-1 0 0,-5 2 0 0,-8 0 0 0,-1 0 0 16,-2 0 0-16,0 0 0 0,0 0 0 0,-2 0 0 0,-5 0 0 0,-7 0 0 31,1-2 0-31,-1 1 0 0,-1-3 0 0,-1 1-318 0,2-2-167 0</inkml:trace>
  <inkml:trace contextRef="#ctx0" brushRef="#br0" timeOffset="12457.56">15289 3756 1581 0,'-14'0'0'0,"4"-2"0"0,-2-3 0 0,8 3 0 0,2 0 0 0,2 2 0 0,0-3 0 15,2 0 205-15,14 3-76 0,6 0-50 0,8 0 77 0,4 0-60 0,7 0-30 0,1 0-94 16,8 0 41-16,-5 0-9 16,-2 0 32-16,0 6-85 0,-3 1 42 0,-6 6 0 0,2 5 53 0,-17 2-166 15,-10 7 78-15,-7 3 39 16,-2 7 25-16,-17 4-9 15,-13 9-37-15,-7-3 404 0,-9 3-184 0,-2 2-87 16,1-2-39-16,2-4 407 0,0 5-212 0,12-17-118 0,8-5-56 0,8-9-61 16,13-6-30-16,4-7 0 0,6 2 0 0,20-9 0 15,10 0 0-15,8-3 0 0,4-12 0 0,5-1 0 63,6-2 0-63,-9-4 0 0,0 3-273 0,0-3 13 0,-5 3 75 0,-5-2-594 0,3 3 361 0,-19 7 196 0,-4 3 93 0,-10 1-492 0,-5 6 292 0</inkml:trace>
  <inkml:trace contextRef="#ctx0" brushRef="#br0" timeOffset="12733.85">15418 3996 3063 0,'-17'-8'0'0,"5"2"0"0,7 3 0 0,5 1 0 0,0 2 0 0,3 0 0 0,14 0 0 0,8 2 0 0,5 4 442 0,1 2-203 15,3-1-102-15,3 3-87 0,1 0-50 0,3 2 0 16,-1-2 0-16,0 0-559 0,3 0 226 0,0-1 185 16,-1-4-414-1,7 2 293 63,-14-6 140-78</inkml:trace>
  <inkml:trace contextRef="#ctx0" brushRef="#br0" timeOffset="12928.3">16219 3498 1424 0,'2'-5'0'0,"1"3"0"0,1-1 0 16,-1 3 0-16,-1 0 0 0,1 5 635 0,-1 7-299 0,-1 6-141 0,-1 5-84 0,0-1-5 0,0 5-36 0,-1 1 1 0,-4-1-464 0,0 3 224 0,-2-4 98 0,5-2 54 0,-2-4-327 0,-1-3 176 15,0-1 91-15,2-7-468 0,-2-6 255 0,1-3 126 0,1 0 64 0,1-3 28 16,0-9-11-16,2-1 47 31,0-2 0-31,0 1 376 0,0 0-188 0,5 3-94 0,4-2 451 0,2 3-250 0,2 0-142 0,5 1 236 0,2 0-162 0,1-1-59 31,7-1-39-31,2 2 189 16,1 0-123-16,2-2-61 0,2 1-31 16,-1-1-212-16,1-3 99 0,-2 5 37 0,-7 0 23 0,-4 1-652 0,-5 3 338 0,-6 2 168 0,-2 1-773 0</inkml:trace>
  <inkml:trace contextRef="#ctx0" brushRef="#br0" timeOffset="13272.42">16369 3759 2045 0,'-10'12'0'0,"4"4"0"0,1-1 0 0,-1 4 0 0,5-2 0 0,1-1 0 0,0 5 0 0,0-4 339 0,1 3-152 0,3 3-66 0,1-5 7 16,1-1-45-16,-2-2-24 0,1 2 1 0,-1-2-24 16,0 0 9-16,-2-6-9 31,0-3 1-31,-1-1-798 0,1-5 398 0,-2 0 209 0,0 0-413 0,0-2 208 47,-2-12 167-47,-3-2-108 0,-2-4 131 0,2-4 58 0,1 0 42 0,1-3 66 0,-1-1-33 0,3 1-1 0,1 3 1 0,0 0 149 0,0 7-84 15,0 0-32 1,0 3-1-16,3-1 420 0,3 5-227 0,5-1-79 0,3 4 467 16,2 6-271-16,4-2-135 0,3 3 185 0,1 0-159 0,3 7-72 0,-3 4-49 0,1 3 3 15,-2 3 0-15,-4 0-43 16,0 3 0-16,-1 1-27 0,-8 1-10 0,-4 0 37 15,-3 0 1-15,-1-1-107 0,-2 1 53 0,0 2 36 0,-3-6-205 0,-5-1 111 16,-3-2 17-16,0-2-398 0,2-5 196 16,-1 1 111-1,3-4 33-15,-1-2-379 0,2-3 230 0,-1 0 114 0,0 0 58 0</inkml:trace>
  <inkml:trace contextRef="#ctx0" brushRef="#br0" timeOffset="13786.43">16418 3937 915 0,'-13'0'0'0,"3"0"0"0,-1 1 0 0,1 2 0 0,5-3 0 0,-2 2 394 0,7-2-184 0,0 2-87 0,2-2-43 15,12 0 6-15,0 0-25 0,5 0 10 0,-2 0-134 0,3 0 50 0,-2 0 24 0,-2 0-385 0,3 0 214 0,-8 0 93 16,-1 0 52-16,-2 5-294 0,-3 2 155 0,-2-1 78 0,-1 3-47 16,-2 0 201 30,0 3-65-46,-3-3-25 0,-9 2 1 0,-1 1 359 0,-2-1-202 0,0 0-86 0,0-1 197 0,1-2-132 0,3-2-18 0,0-1 198 0,2 2-125 0,5-5-77 0,1 1-33 0,3-3-75 16,0 0 0-16,0 3 41 16,5-3 10-16,3 1-146 0,3 2 68 0,-2-3 35 0,-1 5-1 0,2 0-30 15,-2 2 41-15,-3-2-9 0,2 3-7 0,-4 1 1 16,0 3-15-16,0-2 207 0,1 2-94 0,-2 0-42 47,-1 0-9-47,1 1 96 0,0 0-46 0,1 0-33 0,0 1 10 0,2-3-113 0,-2 0 38 0,2 1 1 0,0-1 38 0,-1 0-217 15,0 2 117-15,-2-2 36 16,0-1-98-16,-1 0 48 16,-1-2 43-16,0 0-124 0,-5 2 67 0,-7-5 6 0,0 0 29 0,-5-3 58 0,-2-1-37 0,-3-1 0 15,-2 0-10-15,1 0 82 16,0-7-35 0,-2-6-12-16,2-4 0 0,-1 1 64 0,7-2-35 15,2 3-3-15,5-1 217 0,4 1-107 0,3 4-60 0,2-3 127 31,1 6-89-31,2 4-25 0,14-2-27 0,4 5 202 0,7 1-108 0,4 0-46 0,3 0-36 0,2 0 82 0,2 8-55 0,2 0-27 32,-1 3 0-32,3-3-182 0,-3 4 73 0,-1-1 41 0,0 0-548 0,-5-2 278 0,1 1 151 0,5-3-376 15,-10-3 242 1,-5-3 72-16,1-1 75 0</inkml:trace>
  <inkml:trace contextRef="#ctx0" brushRef="#br0" timeOffset="13986.91">17196 3454 2193 0,'9'-3'0'0,"-1"2"0"0,0 1 0 0,1 0 0 16,-3 4 0-1,-3 13 0-15,-1 5 0 0,-2 8 389 16,-2 5-177-16,-12 9 87 0,-6 1-137 0,-5 6-62 0,-3 0-33 0,-2-2-55 0,1-1-1 0,-4 1 34 0,7-10-9 0,-1-9-483 15,5-3 241-15,4-8 121 0,0-2 69 0,8-14-757 16,5-3 311-16</inkml:trace>
  <inkml:trace contextRef="#ctx0" brushRef="#br0" timeOffset="14121.59">17029 3787 2214 0,'9'-4'0'0,"5"4"0"0,-1-3 0 0,2 2 0 0,3 1 0 0,0 0 0 0,4 0 0 0,0 4 0 0,4 6 0 0,4 2 382 0,3 0-165 0,-4 1 92 0,1-2-136 0,1 0-69 16,-1 0-34-16,1 1-453 0,2-3 218 0,-9-4 96 15,-2 3 52-15,-4-3-357 0,-6-2 204 0,-6 1 103 16,-3-1 61 0</inkml:trace>
  <inkml:trace contextRef="#ctx0" brushRef="#br0" timeOffset="14297.12">17127 4002 1939 0,'0'0'0'0,"0"0"0"0,0 0 0 0,0 2 0 0,0-2 0 0,0 2 0 0,0-2 0 0,0 0 352 0,8 3-158 0,6-2-79 0,2-1 22 16,2 0-55-16,2 3-23 16,-1-3 0-16,3 0-485 0,-2 0 232 0,2 0 123 0,-3 3 49 0,-2-2-326 47,-6 2 192-47</inkml:trace>
  <inkml:trace contextRef="#ctx0" brushRef="#br0" timeOffset="14474.65">17165 4198 1736 0,'0'1'0'0,"-2"4"0"0,-1-2 0 0,3-3 0 0,0 4 0 0,0 0 0 0,0-1 0 0,0 0 0 0,5 2 328 15,4-1-151 1,0-1-71-16,1 0-35 0,0 0-152 0,-2 0 58 0,2 1 38 0,-3 0-8 0,-2-1-322 16,1 1 175-16,-6 2 88 0,2-3-96 0,-2 3 96 15,0 0 38 1,0-3-272-16,-2 0 132 0,-4 0 28 0,-3-3 46 0,1 0-125 0,0 0 89 0,2 0 40 15,-2-1 1-15</inkml:trace>
  <inkml:trace contextRef="#ctx0" brushRef="#br0" timeOffset="14718">17827 3599 2238 0,'20'-18'0'0,"-4"7"0"0,-3 5 0 0,-3 1 0 0,-5 3 0 0,-4 0 0 0,1 2 0 0,-2 0 329 15,0 0-146-15,-3 0-60 0,-10 5-44 0,-4 8 0 0,0 2-35 0,-3 3-118 16,-4 1 55-16,2 6 27 16,-1 1 1-16,1-2-135 0,-1 6 90 0,7-4 31 0,-1 1 0 0,5 0 62 15,0 2-22 1,2 2-7-16,0 8 37 0,7-7-62 0,2 4 11 0,1 0-45 0,0 1-2 16,0 1 44-1,0 1 30-15,0-6-421 0,0-4 187 0,0 0 100 16,-2-2 45-16,-5-6-592 0,0 2 293 15,-1-12 159-15,0-5 76 0,-2-4-345 0</inkml:trace>
  <inkml:trace contextRef="#ctx0" brushRef="#br0" timeOffset="14867.6">17588 3999 1932 0,'11'-20'0'0,"2"2"0"0,4-2 0 0,-2 7 0 0,6 3 0 0,2 1 0 0,1 2 0 0,5 2 0 0,7 0 636 0,-7 2-305 0,1 3-147 0,1 0 160 0,-2 0-154 0,3 0-68 0,-4 0-48 0,-6 0-197 0,0 4 79 0,-4 2 40 15,-2-1 0-15,-1 0-729 0,-10-1 380 0</inkml:trace>
  <inkml:trace contextRef="#ctx0" brushRef="#br0" timeOffset="15179.27">17825 4149 1546 0,'-6'14'0'0,"0"5"0"0,2 0 0 0,1-2 0 0,-1-1 0 0,2 0 0 0,2-3 0 0,0-4 210 0,0 3-79 16,0-7-52-16,0-2-72 0,0-2 1 0,0-1 28 31,0 0-1-31,2 0-27 0,1-4-8 0,0-6 35 0,1-2 0 0,3 0-22 0,1-2 0 0,2 1 31 16,0 3 82-16,-1-1-46 16,3 3-22-16,0 4 138 0,-1 1-81 0,4 0-30 0,-2 3-10 0,2 0 41 15,-2 3-40-15,0 10 0 0,-1 3-41 0,0 4 62 16,-4 3-36-16,-5 3 0 0,-2 4-54 0,-1-1-1 15,-4 3 38 1,-13-8-9-16,-2 0-62 0,-3-8 31 0,-4-5 0 0,2-6-202 31,-4 0 109 1,3-5 35-32,5-10 37 0,0-10-662 0,4-4 302 0,4-7 172 0</inkml:trace>
  <inkml:trace contextRef="#ctx0" brushRef="#br0" timeOffset="16476.32">19116 4071 916 0,'-13'-3'0'0,"3"1"0"0,2 1 0 0,5 1 0 0,2-1 0 0,1 1 397 0,12 0-179 0,12 0-90 15,8 0-46-15,6 0 283 0,6 0-154 0,-1 0-92 32,-2 0-65-32,1 1-16 0,-3 5-1 0,0 0-151 0,4 5 85 0,-13 4 28 0,-6 0 1 15,-6 4-54-15,-11 3 47 0,-4 1-1 0,-3 4 55 16,-16-2-10-16,-12-1 1 0,-8 2-39 16,-6-5 0-16,-2-3-148 0,-4-2 76 0,6-3-96 15,1-6 76-15,2-5-64 0,5 0 64 0,6-2-45 16,0 0 41-16,17-9 34 0,9-7 385 0,2-5-817 15,13-7 231-15,14-5 109 0</inkml:trace>
  <inkml:trace contextRef="#ctx0" brushRef="#br0" timeOffset="16647.37">19670 3878 1748 0,'-14'8'0'0,"-3"6"0"0,1 4 0 0,2 2 0 0,-3 5 0 0,0 3 0 0,2 1-2 0,0 6 905 0,8-6-439 0,6 1-215 0,1-2 200 0,1-3-329 15,14-3-120-15,7 4 0 0,4-10 0 0,5-2-1 16,2-3 2-16,3-3-767 16,-2-2 397-16,6-1 212 0,-9-2 92 0,3-3-958 15</inkml:trace>
  <inkml:trace contextRef="#ctx0" brushRef="#br0" timeOffset="16809.47">20041 4154 1452 0,'-4'0'0'0,"3"0"0"0,-2 0 0 0,0 0 0 0,0 3 0 0,-1 3 335 0,0 2-154 0,1 3-72 16,0 2 580-16,-2 5-326 0,0 2-165 16,0 4 14-16,-1 1-93 0,-1-1-43 15,0 3 0-15,-2-1-411 0,0 1 186 0,0-1 101 16,-2-6 37-16,2-3-596 0,-1-5 322 0,0-3 161 16,4-7 70-16,-3-2-383 0,8 0 120 0</inkml:trace>
  <inkml:trace contextRef="#ctx0" brushRef="#br0" timeOffset="16957.87">20209 3913 2465 0,'3'4'0'0,"2"-1"0"0,0 3 0 0,0 2 0 0,2 1 0 0,-1 1 0 0,0 1 530 0,1 4-247 16,-1-1-123-16,2 6-40 0,3-3-33 0,-3 0-8 0,4 2-42 0,-1-2-704 15,0-2 352-15,3-1 176 16,2-3 97-16,-1-4-1033 0</inkml:trace>
  <inkml:trace contextRef="#ctx0" brushRef="#br0" timeOffset="17159.33">20539 3817 1740 0,'-5'0'0'15,"3"0"0"-15,-1 0 0 0,-2 0 0 0,3 0 0 0,-1 5 184 0,2 12-74 0,-2 7-36 0,1 12 754 0,-1 6-386 0,-3 10-207 16,-2 14-100-16,2 7 48 0,-7 6-183 15,2 3 0-15,-5 8 0 0,1-14 0 16,-2-4 0-16,-2-4 0 0,0-3 0 0,-1 3 0 0,4-22 0 0,4-9-18 16,2-7-126-16,2-11 90 15,3-11 45-15,3-2-980 16,2-6 481-16,0-8 235 0</inkml:trace>
  <inkml:trace contextRef="#ctx0" brushRef="#br0" timeOffset="17326.88">20770 4050 2765 0,'12'-5'0'0,"-1"2"0"0,6-1 0 0,1 2 0 0,3 1 0 0,3-1 0 0,-1 2 0 0,5 0 373 0,2 0-169 16,3 0-84-16,4 0-95 0,-4 0 10 0,-2 0 1 0,0 0-1 0,-5 0-526 15,-3 3 263-15,0 6 140 0,-14 0 58 0</inkml:trace>
  <inkml:trace contextRef="#ctx0" brushRef="#br0" timeOffset="17485.48">20813 4443 3137 0,'-11'2'0'0,"4"2"0"0,2-1 0 0,-1-1 0 0,6 0 0 0,0 2 0 0,9-3 0 0,11 1 550 0,8-2-306 0,4 0-244 0,0 0 0 0,3 0 0 0,1 0 0 16,2-3 0-16,-1-1 0 15,8 0 0-15,-8-2 0 0,-2 3 0 0,0-2-698 0,-1 2 284 0,-4-2 225 16</inkml:trace>
  <inkml:trace contextRef="#ctx0" brushRef="#br0" timeOffset="17684.95">21415 4081 2317 0,'-4'0'0'0,"-3"-4"0"0,6 3 0 0,1-1 0 0,0 2 0 0,8-3 0 0,12 3 968 16,8-3-458-16,5 0-374 0,13-3-136 16,1-1 0-16,6 0 0 0,6-3 0 0,7 0 0 15,-6 1 0-15,-2-1 0 16,-8 0 0-16,-2 2 0 0,-9 1-27 16,0 0 32-16,-22 5-836 0,-4 1 431 0,-7 1 215 0,-6 0-32 0,0 3-712 15</inkml:trace>
  <inkml:trace contextRef="#ctx0" brushRef="#br0" timeOffset="17879.43">21306 4386 2345 0,'0'0'0'0,"0"2"0"0,0-2 0 0,8 3 0 0,9-3 0 0,11 0 0 0,9 0 396 0,18-7-171 15,8-6-99-15,10-5 191 0,4-4-141 0,-2 2-70 16,-6-1-35-16,-1 1-386 0,-24 8 171 0,-11 4 89 15,-7 3-741-15,-13 2 401 0,-4 2 200 0,-8 1 102 32,-1 0-696-32</inkml:trace>
  <inkml:trace contextRef="#ctx0" brushRef="#br0" timeOffset="18018.06">21739 4306 1214 0,'-1'2'0'0,"-2"1"0"0,-1-1 0 0,1 3 0 0,-2 2 0 0,0 3 115 0,-2 4-44 0,-2 4 0 0,-1 8 447 15,-3 1-241 1,-3 5-121-16,-3 5-51 0,1-2-74 0,0-2 4 0,3-3 1 0,2 1-1 0,3-8-430 16,3 0 224-16,6-13 98 15,1-6-605-15,5-4 352 0</inkml:trace>
  <inkml:trace contextRef="#ctx0" brushRef="#br0" timeOffset="18202.57">21810 4425 2317 0,'4'2'0'0,"-3"1"0"0,1 2 0 0,-1 3 0 0,-1 2 0 0,0 5 0 0,0 5 0 0,1 3 0 0,2 4 388 0,5 3-181 0,4 1-85 16,2-5 86-16,6 1-87 0,7-4-42 0,4-3 8 0,1-10 29 15,4-9-41-15,2-1 1 0,-1-11-222 0,4-11 90 0,-2-9 55 16,-8-1 13-16,-6-6-264 0,-6 0 143 16,-5-1 72-16,-7-2-334 0,-2-2 142 0,-5 5 110 15,0-2-12-15,-11 0-196 0,-4 4 146 0,-3 2 73 16</inkml:trace>
  <inkml:trace contextRef="#ctx0" brushRef="#br0" timeOffset="18839.48">24370 4572 1083 0,'1'-11'0'0,"-1"0"0"0,0-1 0 0,0-2 0 0,0-3 0 0,0-4 0 0,0-2 193 0,0 1-79 0,-6-7-39 15,-3 1 0-15,-1-2 79 0,-4-4-50 0,2 3-38 16,-3 0-1-16,-2 3 6 0,1-1-1 0,-1 6-34 16,-3 1 128-16,6 9-68 0,-1 7-31 0,4 6 73 15,1 0-51-15,0 2-26 0,0 16 10 0,5 10 91 16,2 10-63-16,2 11-32 0,1 9 1 0,0 9 154 15,0 16-84-15,0-3-55 0,0 9-24 16,0 2 147-16,0 10-167 0,0 1-39 0,0 16 0 16,0-25 0-16,0-5 0 0,0-8-79 0,0-10-24 15,0-7 69-15,0 2 44 0,0-26-172 16,-7-3 97-16,-6-4 10 16,-7-8 37-16,-1-6-431 0,-7-1 200 0,2-15 102 0,1-2 57 0,-4 0-367 15,2-11 211 1,-5-10 96-16,6-3-345 0,1-10 230 0,-2-10 114 0</inkml:trace>
  <inkml:trace contextRef="#ctx0" brushRef="#br0" timeOffset="18979.62">23682 4877 2528 0,'-4'-16'0'0,"3"3"0"0,1 1 0 0,1 5 0 0,13 2 0 0,8 2 0 0,7 3 0 0,7-2 452 0,11 2-200 16,4 0-112-16,1 0 306 15,6 2-333 1,2 3-113-16,1 1 0 0,4-2 0 0,-10-2 0 0,-4 1 0 0,-2-3 0 0,0 0-530 15,-4 0 194-15,4 0 195 0,-13-3-867 0,-4-3 501 16</inkml:trace>
  <inkml:trace contextRef="#ctx0" brushRef="#br0" timeOffset="19151.16">24808 4450 2022 0,'-9'0'0'0,"-2"0"0"0,-1 2 0 0,-2 12 0 0,-3 3 0 0,3 12 0 16,-3 14 971-16,4 4-468 0,3 13-234 0,2 4-116 0,2 7-140 31,6-12-13-31,0-4 0 0,4-5 0 0,9-4 0 31,5-1 0-31,2-18 0 0,-2-3-228 0,4-6-116 0,-4-6 190 0,0-4-907 0,2-7 522 0,-5-1 266 0</inkml:trace>
  <inkml:trace contextRef="#ctx0" brushRef="#br0" timeOffset="19352.62">24943 4717 1218 0,'3'-12'0'0,"2"0"0"0,-1 1 0 0,3 4 0 0,6 5 0 0,0 0 518 0,6 2-241 0,0 3-121 0,5 11-51 0,-2 3 283 0,1 3-177 0,-1 4-87 0,0 2-44 0,-6 4 47 15,-1 1-36-15,-9-2-32 0,-4 1-48 0,-2 0 1 16,-6-1 24-16,-12 1-38 0,-8-1 9 0,-4-8 29 16,-4-3-1-16,-4-4-138 15,-2-5 69-15,0-5 35 0,0 2 9 0,10-6-427 0,6-1 207 0,3-15 105 16,13-6 7-1,6-11-520-15,2-9 282 0,16-1 154 0,14-5-225 0</inkml:trace>
  <inkml:trace contextRef="#ctx0" brushRef="#br0" timeOffset="19482.28">25238 4586 875 0,'14'-6'0'0,"-4"5"0"0,-3 1 0 0,-2 0 0 0,-3 11 0 0,-2 9 790 0,0 4-381 0,-8 4-187 16,-2 5 286-16,0 1-236 0,0 1-118 0,1 7 366 15,5-7-339-15,2-4-181 16,2 1 0-16,0-4 0 0,6-1-14 0,13-2-13 15,1-11 27-15,9-4-856 0,1-7 446 0,7-3 223 0,0 0 111 16</inkml:trace>
  <inkml:trace contextRef="#ctx0" brushRef="#br0" timeOffset="19621.91">25632 4884 1750 0,'0'0'0'0,"0"0"0"0,0-4 0 0,0 2 0 0,0 2 0 0,0 0 0 0,0 0 0 0,-2 6 794 0,-6 6-384 0,-1 5-187 0,-2 3 244 0,2 6-216 16,-3 1-215-16,-1 5-36 0,0-1 0 0,1-1 0 15,1 2 0-15,-1-2-216 0,4-1-22 0,-3-3 146 16,6-6 59 0,2-7-989-16</inkml:trace>
  <inkml:trace contextRef="#ctx0" brushRef="#br0" timeOffset="19777.49">25691 4770 2140 0,'6'0'0'0,"-2"0"0"0,0 0 0 0,1 1 0 0,2 1 0 0,1 3 0 0,3 2 387 0,2 3-166 16,3 2-78-16,0 2-53 16,3 1-27-16,1 2 0 0,0 1-261 0,4 0 126 0,-4-1 49 15,-1-5 30-15,1-2-884 0,-1-2 428 0</inkml:trace>
  <inkml:trace contextRef="#ctx0" brushRef="#br0" timeOffset="19925.61">26056 4649 913 0,'2'-12'0'0,"0"0"0"0,1 0 0 0,-3 9 0 0,1 0 0 0,-1 3 0 0,0 3 792 0,0 21-378 0,-1 10-190 0,-10 13 562 0,-4 8-375 16,-3 7-179-16,0 1-73 15,-4 3-159-15,-3 7 0 0,-3 7 0 0,-3 0-22 16,-3 9-210-16,4-18 129 16,0-4 70-16,-2-3-515 0</inkml:trace>
  <inkml:trace contextRef="#ctx0" brushRef="#br0" timeOffset="20335.75">26594 4930 1816 0,'1'0'0'0,"2"-2"0"0,-2-1 0 0,1 3 0 0,-1 0 0 0,-1 0 0 0,0 0 0 0,0 5 252 0,0 7-107 0,0 3-46 0,-7 3-14 16,0 3-25-16,-8 3 0 0,4 2-23 0,-2 1-230 16,-4 0 124-16,-1-2 48 0,2 0 29 0,2-5-421 15,-2 1 219-15,4-5 109 16,-3-3-460-16,8-6 237 0,4-7 135 0</inkml:trace>
  <inkml:trace contextRef="#ctx0" brushRef="#br0" timeOffset="20645.04">26849 4688 1545 0,'-6'7'0'0,"3"3"0"0,-3 2 0 0,3 8 0 0,0 4 0 0,0 4 0 0,2 4 0 0,1 5 591 16,0 3-268-16,0-8-148 0,9-2-57 0,1-2-41 15,7-5 0-15,2-5-40 0,7-3-231 0,-3-10 111 16,4-5 59-16,2-3-148 0,0-11 105 0,1-11 51 16,3-5 36-16,-10-4-242 0,-2-1 124 0,-3-6-19 15,-1 0 58-15,-5-1-85 0,3-5 44 0,-7 9 37 16,-2 3 230-16,-3 5-101 0,-1 6-52 0,-2 0-34 16,0 17 545-16,-4 5-261 0,-4 2-131 0,0 5 277 15,0 14-187-15,2 8-84 16,4 4-55-16,0 5 101 0,2 3-74 0,0 0-85 0,0 0-26 15,2 5 0-15,7-8 0 0,2 0 0 0,1-3 0 16,-1-1-112-16,4-5 72 0,2 2 47 16,-2-15-682-16,-1-4 343 15,2-4 100-15,2-6-724 0,2 0 460 0</inkml:trace>
  <inkml:trace contextRef="#ctx0" brushRef="#br0" timeOffset="20809.59">27553 4596 1629 0,'-17'8'0'0,"-4"6"0"0,2 5 0 0,0 6 0 0,4 5 0 0,-2 3 342 0,8 0-158 0,7 1-74 0,2-1-38 0,0-2 699 15,8-1-368-15,4 2-175 0,6-11-244 16,1-1 26-16,1-8 0 0,0 1-757 0,1-6 391 0,-1 0 204 16,-3-7 90-16,-2 0-830 0,-1 0 450 0</inkml:trace>
  <inkml:trace contextRef="#ctx0" brushRef="#br0" timeOffset="21017.05">27733 4695 2726 0,'7'-10'0'0,"2"3"0"0,4 3 0 0,4-2 0 0,3 6 0 0,1 0 0 0,5 5 0 0,0 7 0 0,0 8 234 0,4 0-91 0,-8 3-58 16,-3 3 255-16,-2 0-152 0,-6 4-77 0,-4-2-122 15,-3 6 32-15,-4-4-9 16,-14-2 24-16,-9-1-230 0,-4-4 115 0,-7-3 57 15,-5 1 38-15,1-10-274 0,-1-2 147 0,0-4 74 16,4-4-26-16,1-1-170 0,2 0 19 0,10-1 75 16,10-13-278-16,4-6 191 0,8-8 95 0,6-2-493 15,13-7 286-15</inkml:trace>
  <inkml:trace contextRef="#ctx0" brushRef="#br0" timeOffset="21162.66">28009 4693 1984 0,'10'-2'0'0,"0"-1"0"0,-3 0 0 15,-6 3 0-15,-1 3 0 0,0 9 0 0,-1 5 0 0,-10 3 439 0,-1 2-206 0,1 1-99 0,0 2 595 16,4 1-346-16,3 2-354 0,-2 2-29 0,6-5 0 16,0-1 0-16,0-1 0 0,7-2-66 0,6-1-176 15,7-6 135 1,3-5-408-16,3-4 276 0,1-3 137 0,0-2 69 0,2 0-1069 0</inkml:trace>
  <inkml:trace contextRef="#ctx0" brushRef="#br0" timeOffset="21318.24">28293 4954 1470 0,'0'0'0'0,"0"0"0"0,0 0 0 0,0 0 0 0,0 0 189 0,0 0-76 16,0 3-40-16,0 1 794 0,-2 2-415 0,-1 4-200 15,-3 4-113-15,-2-1 170 0,0 5-242 0,-3 4-67 16,-2 1-114-16,2 2-20 0,-1-3 80 16,-2 2 45-16,2-3-773 0,0-3 410 0,1-3 203 0,-2 0-389 15,3-9 280-15</inkml:trace>
  <inkml:trace contextRef="#ctx0" brushRef="#br0" timeOffset="21508.73">28353 4746 3236 0,'1'0'0'0,"1"0"0"15,-1 2 0-15,1 1 0 0,2 3 0 0,4-2 0 0,-2 5 0 0,5-1 0 0,4 3 0 0,0 2 416 0,5 0-191 0,0 2-171 0,4-2-297 0,1 0 101 16,2 1 97-1,-2-4-886-15,-2-2 484 0,-3-1 240 32,-4-4 122-32,-4 0-510 0,-2-3 302 0,-6 0 149 0,-3 0-87 0,-1 0-71 0,0-5 151 0,0-3 76 0</inkml:trace>
  <inkml:trace contextRef="#ctx0" brushRef="#br0" timeOffset="21677.28">28756 4666 1594 0,'0'-9'0'0,"0"1"0"0,0 2 0 0,0 3 0 0,0 3 0 0,0 0 0 0,-5 6 489 16,0 12-227-16,-2 6-114 0,-12 14 631 15,4-1-376-15,2-1-184 0,0-2-182 0,3 3-37 0,0-1 0 0,1 7 0 16,-1-4 0-16,3 0-5 0,-2 2-51 16,2 0 46-16,-3-6-813 0,3 3 439 0,1-14 205 15,1-9 107-15,4-7-578 0,1-8 265 0,0-4 174 16,0-18-389 0,1-8 304-16,8-5 148 0,0-1 74 0,2 0 36 0</inkml:trace>
  <inkml:trace contextRef="#ctx0" brushRef="#br0" timeOffset="21844.83">28876 4630 3035 0,'26'-11'0'0,"-6"10"0"0,1 1 0 0,-1 7 0 0,-2 9 0 0,-2 5 0 0,1 5 0 0,-7 1 0 0,-5 1 0 0,-1 3 336 0,-4 2-150 0,0 1-75 0,-4 2 102 16,-8-7-163-16,-5 1-50 0,0 0 0 0,-5-1-13 16,-1 1-88-16,-3 4 77 0,6-9-273 0,-1-5 166 15,2 0 83-15,1-6 42 16,5-4-945-16,1-3 392 0,7-7 266 0,3 0-479 0,2-5 386 0</inkml:trace>
  <inkml:trace contextRef="#ctx0" brushRef="#br0" timeOffset="21995.48">29212 5017 1981 0,'16'1'0'0,"-5"3"0"0,3 1 0 0,-5 2 0 0,-3 3 0 0,-1 1 0 0,-1 2 1152 0,-1 3-562 0,-3 0-382 15,0 2-208-15,-10-1 0 16,-2 1 0-16,1-1 0 0,-1-2 0 15,3-1-92-15,2-4 22 0,0-1 53 0,4 0-599 0,0-3 335 16,3-4 154-16,0-2-1255 0,0-2 691 0</inkml:trace>
  <inkml:trace contextRef="#ctx0" brushRef="#br0" timeOffset="22279.72">29669 4774 2096 0,'2'4'0'0,"2"2"0"0,-2 2 0 0,1 0 0 0,3 3 0 0,-3-1 0 0,0 5 0 0,0 2 0 0,1 1 534 0,1 2-253 0,0 0-124 0,-3-1-6 15,1 1-58-15,-3 1-30 0,4-1 10 16,-3-7 43-16,2 0-40 0,-2-4 0 16,1-3-41-16,0-3 88 0,1-1-66 0,0-2-57 0,3-2 0 0,3-11 0 15,0-2 0-15,5-6 0 16,4-5 0-16,2-4 0 0,2-4 0 0,4-6 0 15,1-1 0-15,0-3 0 0,4-2 0 0,-8 6-251 16,1 6-35-16,-4 1 139 0,-3 5 11 0,-3 6-560 16,1 4 323-16,-9 13 173 0,-3 5-566 0,2 0 365 31,0 3 184-31</inkml:trace>
  <inkml:trace contextRef="#ctx0" brushRef="#br0" timeOffset="22495.15">30381 4599 860 0,'0'-12'0'0,"-8"7"0"0,0-2 0 0,-4 4 0 0,1 2 737 16,-6 1-351-1,-2 0-166-15,2 11-98 0,-3 9 294 0,-2 9-191 0,5 6-95 0,-1 4-48 0,2 4 508 0,8 0-427 0,5 2-163 16,3 0 0 0,1-1 0-16,10-3 0 0,8 1 0 0,3-15 0 0,6-4 0 0,-1-8 0 0,3-4-219 15,0-7-67-15,5 0 169 0,-8-4 72 16,-1-4-910-16,-3-6 460 0,-4-7 230 0,-2-1 115 31,-2-5-247-31,-10-4 185 0,-3-6 89 0</inkml:trace>
  <inkml:trace contextRef="#ctx0" brushRef="#br0" timeOffset="22664.69">30517 4696 1439 0,'1'-5'0'0,"-1"-2"0"0,1 1 0 0,2 2 0 0,5 1 0 0,0-1 112 16,3 4-43-16,2 0 0 15,4 0 661-15,4 11-348 0,3 3-165 0,-3 6 266 0,-1 2-224 0,-2 2-112 16,-6 2-123-16,-1 1-24 0,-5 3 0 0,-6-6 0 47,0 2 0-47,-16-1 0 0,-7-1 0 0,-5-3 0 0,-9 3 0 0,0-9 0 0,-4-4 0 0,4-2 0 0,3-3-241 0,5-6 12 15,3 0 35-15,11 0-661 0,11-6 410 0,4-11 205 16,1-7 103-16,19-3-662 0</inkml:trace>
  <inkml:trace contextRef="#ctx0" brushRef="#br0" timeOffset="22826.26">30866 4625 1775 0,'-5'0'0'0,"-7"0"0"0,0 3 0 0,-3 3 0 0,-6 7 0 0,3 4 0 0,-2 7 0 0,4 2 934 0,0 6-449 0,6 0-226 15,2 5-103-15,8-4 166 0,0 0-322 0,15-3 0 16,8-4 0 0,7-4-114-16,6-2 79 0,-1-8 30 0,6-7-370 0,0-1 206 0,-2-4 101 0,1 0-882 31,3 0 477-31</inkml:trace>
  <inkml:trace contextRef="#ctx0" brushRef="#br0" timeOffset="22970.39">31227 4911 1974 0,'-3'0'0'0,"3"2"0"0,0 1 0 0,0 1 0 0,0 4 0 0,0 0 488 16,0 1-226-16,0 3-105 16,-10 2-66-1,1 1 392-15,-7 2-225 0,0 0-111 0,-4 0-268 0,-1 1 86 0,1-3 31 0,1-1-774 16,1-5 406-16,2-2 204 0,6-3 101 15,-3 1-567-15</inkml:trace>
  <inkml:trace contextRef="#ctx0" brushRef="#br0" timeOffset="23133.89">31335 4781 1769 0,'0'0'0'0,"1"0"0"0,-1 0 0 0,3 0 0 0,2 3 0 0,1 4 0 0,6 1 0 0,1 4 0 0,3 2 917 16,1 2-441-16,2 4-220 0,4 0 60 0,2 0-132 15,-2-2-171-15,0-1-13 0,-2-3-380 0,2-3 126 16,-6-1 144-16,3-3-960 0,-8-6 531 0,3 1 262 16</inkml:trace>
  <inkml:trace contextRef="#ctx0" brushRef="#br0" timeOffset="23282.5">31794 4766 1863 0,'3'-9'0'0,"2"1"0"0,-3 5 0 0,3 3 0 0,-4 0 0 0,-1 0 118 0,0 13-33 0,-3 10-9 15,-10 6-41-15,-6 5 655 32,-3 5-328-32,-3-1-163 0,-1 6 107 0,-1-3-139 0,2-2-137 0,-2 6-187 0,-1-4 61 0,1-3 66 0,-5 3 41 0,8-11-713 15,-1-5 369-15,1-2 184 0,5-6 92 16,5-7-963-16</inkml:trace>
  <inkml:trace contextRef="#ctx0" brushRef="#br0" timeOffset="23463.01">32117 4688 3007 0,'17'0'0'0,"-1"0"0"0,7 12 0 0,5 5 0 0,-5 3 0 0,-4 7 0 0,-2 8 0 0,-3 4 642 0,-3 9-360 0,-8-2-282 0,-3 0 0 0,0-2 0 0,0 0 0 0,-8-6 0 0,-2 6 0 15,0-15 0-15,-6 0 0 0,0-6 0 0,-6-3 0 0,0 0-38 16,-9 3 3-16,4-8-938 0,-2 0 391 0</inkml:trace>
  <inkml:trace contextRef="#ctx0" brushRef="#br0" timeOffset="23757.25">32706 4604 3673 0,'6'0'0'0,"3"-2"0"0,5 2 0 0,13 9 0 0,14 17 0 0,2 10 0 0,7 8-133 0,-6 10 53 0,0 11 23 0,-6 12 545 15,-12 6-448-15,-11 5-40 0,-10 10 0 0,-5-15 0 16,-23 1 0-16,-15 0 0 16,-15-4 0-16,-13 1 0 0,-15 8 0 0,0-13 0 0,-12 6-583 0</inkml:trace>
  <inkml:trace contextRef="#ctx0" brushRef="#br0" timeOffset="26741.64">22526 4625 1132 0,'-3'-7'0'0,"1"2"0"0,2 2 0 0,0-3 0 0,7 1 0 0,12 2 0 0,8-3 0 0,3 3 521 0,8 2-243 0,7 1-121 0,1 0-90 16,4 13 9-16,-11 6-40 0,-7 5-1 0,-6 7-145 16,-10 2 73-16,-12 7 36 0,-4 9 9 0,-4-3 124 15,-25 1-48-15,-6 4-25 0,-6-2 230 0,-4-3-128 16,-4 7-53-16,8-14-41 31,5-3 546-31,3-4-357 0,11-6-256 0,8-4 0 0,4-3 0 0,10-11 0 0,5-3 0 0,20-5 0 0,8 0 0 31,4-1 0-31,9-11 0 0,-1-2 0 0,-1-3 0 0,0 0-34 0,-3 0 24 0,-3 3-504 16,3-1 177-16,-14 6-830 0</inkml:trace>
  <inkml:trace contextRef="#ctx0" brushRef="#br0" timeOffset="26919.16">22621 4901 1775 0,'-25'3'0'0,"8"-1"0"0,4 0 0 0,6 3 0 0,2-2 0 0,5 1 0 0,0 1 0 0,11 3 791 0,16-1-378 0,4 2-189 31,6-4-74-31,7 2-49 0,-2-1-37 0,4-2 0 0,-3 0-303 0,5-2 137 0,-4-1 69 0,7-1-942 16</inkml:trace>
  <inkml:trace contextRef="#ctx0" brushRef="#br0" timeOffset="27060.79">23120 4722 1727 0,'-13'-2'0'0,"4"-1"0"0,4 3 0 0,2-2 0 0,3 1 0 0,0 1 0 0,12 0 814 0,12 0-389 0,2 0-195 0,3 0-97 0,6 0 53 16,0 0-80-16,-1 0-35 16,2 1-821-16,-4 1 393 0,3-2 197 0,2 5-411 0</inkml:trace>
  <inkml:trace contextRef="#ctx0" brushRef="#br0" timeOffset="27196.43">23272 4986 1652 0,'-18'10'0'0,"2"1"0"0,5-1 0 0,10-2 0 0,1-4 0 0,5 1 0 0,19-2 914 0,11-3-431 0,6 0-228 0,5 0-109 16,5-3 335-1,2-5-481-15,-3 0 0 0,8-2-280 0,-10 2-51 0,-1-1 183 0</inkml:trace>
  <inkml:trace contextRef="#ctx0" brushRef="#br0" timeOffset="45492.08">5018 12933 981 0,'-4'-5'0'0,"1"2"0"0,-2-3 0 0,1 3 0 0,1-2 0 0,-1-1 0 0,1 2 88 0,0-1 0 0,0-2-34 0,-1 4 35 0,2-3 0 0,0 2-45 0,2 2-1 0,-1-4 71 0,1 2-40 0,-2 2-1 0,2-1-30 0,0 1 46 0,0-1-46 0,0 2 11 16,0 0 27-16,0-1 0 0,0-1-38 0,0 3 37 16,0 0-1-16,2 0-25 15,1-2-10 1,3 1 33-16,1-1 0 0,2 0-34 0,0 0 1 0,1 0 50 0,2 1-10 0,2-1-41 0,-2 2 35 0,1-3-34 15,2 0-1-15,1 1 11 0,-5-2 18 0,5 4 1 16,0-3-30-16,0-2 52 0,-3 3-51 0,6-3 10 16,-3 3-11-16,0-3 31 15,1 1 0-15,0 0-31 0,0 0 0 0,2-2 31 0,-2 2-31 16,0-1 1-16,-1-2-41 16,1 3-3-16,1-3 0 0,2 0 0 15,-3 1 0-15,0-1 0 0,1 2 0 0,0-4 0 0,1 3 0 0,2-2 0 31,-3 2 0-31,2 1 0 16,-2-2 0-16,1 5 0 0,-1-4 0 0,3 1 0 0,-2 2 0 0,0-1 0 0,-1 2 0 0,2-1 0 0,-1 1 0 0,5-3 0 16,-3 0 0-16,1 5 0 0,1-6 0 0,2 0 0 15,0-3 0 17,8-1 0-17,-8-1 0-15,4 1 0 0,-2 2 0 0,2-4 0 0,3-2 0 16,-5 5 0-16,-4-2 0 0,3 1 0 0,0 2 0 0,-2 2 0 0,4-6 0 0,-6 7 0 0,1-2 0 0,1 1 0 0,1 1 0 0,-1-1 0 15,6 1 0-15,-5 0 0 0,1 2 0 0,0-2 0 16,3-2 0-16,-2 4 0 16,6-5 0-16,-6 5 0 15,2-5 0-15,0 1 0 0,2 2 0 0,-3 0 0 0,7-3 0 0,-7 2 0 0,0 1 0 0,1-1 0 32,1 0 0-32,0 1 0 0,5-4 0 0,-7 4 0 0,2-2 0 0,-2 3 0 0,0-4 0 15,1 2 0-15,4-1 0 0,-8-1 0 16,-1 0 0-16,3 1 0 0,-1 1 0 0,-1-2 0 15,5 0 0-15,-8-1 0 16,3 2 0-16,-3 3 0 0,6-3 0 0,-4 2 0 0,8-2 0 0,-7 2 0 16,4-1 0-16,-2 0 0 0,4 1 0 0,-3-2 0 15,7-1 0-15,-4-1 0 0,0 2 0 16,2-1 0-16,2-1 0 0,-1 1 0 16,8-4 0-16,-8 3 0 0,2 1 0 15,1 1 0 1,1-3 0-16,0 5 0 0,6-4 0 0,-8 3 0 0,-2 1 0 0,3 0 0 15,-1-1 0-15,7 1 0 0,-7-1 0 0,-1-1 0 0,2 3 0 0,0-6 0 16,2 3 0-16,7-1 0 31,-7-2 0-31,2 3 0 0,2 0 0 0,-3-4 0 0,0 4 0 0,5-1 0 0,-9 0 0 0,-1 2 0 0,0 0 0 16,-1-1 0-16,2 3 0 0,6-6 0 0,-6 6 0 16,3-1 0-16,-2-1 0 0,1-1 0 15,-4 0 0-15,6 0 0 0,-8-4 0 0,6 2 0 16,5-5 0-16,10 1 0 0,4-1 0 0,10-3 0 15,-9 1 0-15,-2 3 0 0,-3-3 0 0,-5 0 0 16,2 1 0-16,4 0 0 0,-8 3 0 0,1-1 0 16,-4 2 0-16,1 2 0 0,-2-3 0 0,5 1 0 15,-5 5 0-15,-3-3 0 0,4 0 0 0,2 1 0 32,-1-2 0-32,8-2 0 0,-9 2 0 0,-1-1 0 0,2-3 0 0,1 2 0 15,-3-1 0-15,11-3 0 0,-12 4 0 0,2 1 0 31,-1-3 0-31,3 3 0 0,-6-1 0 0,11-1 0 0,-12 5 0 0,-1-3 0 0,1 2 0 0,0 0 0 16,5 0 0 0,-9 1 0-1,2-1 0-15,4 1 0 0,-1 0 0 0,0 0 0 16,9-2 0-16,-11 2 0 0,1-2 0 0,-1 3 0 0,-1-3 0 0,2 3 0 0,3 0 0 0,-9 0 0 31,1-1 0-15,2 2 0-16,-1 1 0 0,-1-2 0 0,8 2 0 0,-6 2 0 0,-1-2 0 0,1-1 0 0,1 0 0 0,0 2 0 15,4-3 0-15,-6 1 0 0,-2 1 0 0,4-2 0 16,-2 1 0-16,1-1 0 0,5-1 0 0,-9 3 0 16,4-3 0-16,2 1 0 0,-1 1 0 0,3-1 0 0,3-2 0 0,-5 4 0 31,-1-2 0-31,1 0 0 0,-1 0 0 0,4 1 0 0,3 0 0 0,-7-2 0 16,1 1 0-16,3-1 0 15,1-1 0-15,1 0 0 0,8-2 0 0,-9 4 0 0,0-4 0 0,2 1 0 47,-1 1 0-47,-3-2 0 0,8 1 0 0,-10 1 0 0,0 1 0 0,2-1 0 0,0 0 0 0,3 1 0 0,7-2 0 0,-8 2 0 16,2-1 0-1,0 2 0-15,-1-2 0 0,1-1 0 0,9 0 0 0,-12 1 0 0,3-1 0 0,1 0 0 0,2-2 0 0,7 0 0 32,-9 3 0-32,0-2 0 0,2 2 0 0,0 1 0 31,0-3 0-16,7 2 0-15,-12-2 0 0,4 3 0 0,-1 0 0 0,-1-1 0 0,7-2 0 0,5 0 0 0,-7 0 0 0,3 5 0 0,-1-5 0 0,0-1 0 16,4 0 0-16,4 0 0 0,-14 2 0 0,1-2 0 0,3 2 0 0,1-1 0 16,2 0 0-16,8-3 0 0,-9 2 0 0,0 0 0 15,3 0 0-15,0-2 0 0,0 1 0 16,11-4 0-16,-13 2 0 0,2 1 0 16,5 0 0-16,-1-1 0 15,1 3 0-15,6-4 0 0,-14 3 0 0,1 1 0 0,1 2 0 0,-2-1 0 16,3-2 0-16,7 2 0 0,-10 4 0 0,0-2 0 15,3 0 0-15,-2 1 0 0,2-1 0 0,2-3 0 16,-7 4 0-16,0 1 0 0,3-4 0 0,3 1 0 16,2-1 0-16,10-1 0 0,-14 0 0 15,3 3 0-15,-2-5 0 16,3 4 0-16,0-4 0 0,10-1 0 0,-12 5 0 0,5-5 0 16,2 4 0-16,-1-2 0 0,3-1 0 0,5 1 0 15,-11-1 0-15,-1 2 0 0,1-2 0 0,1 3 0 16,9-1 0-16,-11 0 0 0,1 0 0 0,3 0 0 15,-3-2 0-15,1 1 0 0,9-2 0 0,-14 2 0 16,5 0 0-16,3 0 0 0,-1 0 0 0,1 0 0 31,9-1 0-31,-17 2 0 0,3 2 0 0,1-4 0 0,5 2 0 0,0 0 0 16,8 0 0-16,-10 2 0 0,-1 0 0 16,0 1 0-16,0-3 0 0,-3 4 0 0,10-4 0 0,-14 2 0 15,8 1 0-15,0-1 0 0,2-2 0 16,0 1 0-16,6 0 0 0,-13-1 0 15,-1 0 0-15,2 1 0 0,2 0 0 0,1-1 0 32,10-2 0-32,-15 7 0 0,-1-3 0 0,2-1 0 0,-2 1 0 0,-2 1 0 0,4-2 0 0,-7 4 0 15,2 0 0-15,1-1 0 16,2-1 0-16,0 3 0 0,5-3 0 0,-16 3 0 0,1-1 0 0,-2 0 0 0,-2 3 0 0,-1-3 0 16,3 2 0-16,-9 0 0 15,0 2 0-15,-1 0 0 16,1 1 0-16,-1-2 0 15,2 1 0-15,-7 2 0 0,-3-3 0 0,0 2 0 0,-2 1 0 0,1-1 0 0,-6 1 0 16,-1 0 0-16,-1-2 0 0,-2 2 0 16,0-1 0-16,-2 1 0 0,-2-2 0 0,0 3 0 0,0-2 0 0,1 0 0 15,-1 1 0-15,1-1 0 0,-3-1 0 16,4 3 0-16,-2-1 0 0,-1 1 0 16,1 0 0-16,3-1 0 0,-3 1 0 0,-1-2 0 31,4-1 0-31,-4 3 0 0,2 0 0 0,1-3 0 0,0 1 0 0,-2 0 0 0,2-2 0 0,0 3 0 15,0-1 0-15,3-2 0 0,-5 1 0 16,0 0 0-16,0 2 0 0,1 0 0 0,-5-2 0 16,5 3 0-1,-6 0 0-15,0 0 0 0,-1 0 0 0,-1 0 0 0,0 0 0 16,2 0 0-16,-2 0 0 0,-1 0 0 16,0 0 0-16,0 0 0 0,0 0 0 0,0 0 0 0,0 0 0 0,0 0 0 15,0 0 0-15,0 0 0 0,0 0 0 0,0 0 0 16,0 0 0-16,0 0 0 0,0 0 0 15,0 0 0-15,0 0 0 0,-1 0-309 0,-3-2-22 0,-2 0 144 16,-3 0 71-16,-7 2-856 0</inkml:trace>
  <inkml:trace contextRef="#ctx0" brushRef="#br0" timeOffset="51402.65">23240 7103 932 0,'-23'-17'0'0,"-3"2"0"0,8 3 0 0,5 3 0 0,2-1 0 0,2 2 260 0,8 0-110 0,1-5-47 16,0 6-38-16,13-2 160 15,8 2-94-15,9 1-46 0,2 3-1 0,8 1 31 0,-2 2-43 16,-1 0 0-16,-1 12 71 0,1 6-52 0,-4 4-26 0,3 5 32 15,-11 3-34-15,-4 8 0 47,-5 6-25-47,-7 5-53 0,-3 4 27 0,-5 5 9 0,-1-3 17 0,-14 1 44 0,-9-3 1 0,-8 1-45 0,-5 2 9 0,-2-18 31 0,-2-4-1 0,-2-5-39 16,-1-10 97-16,0-6-48 0,-4-3-15 0,9-10 101 16,3-3-67-16,7-15-101 0,6-2-5 0,7-5 0 15,2 0 0-15,11 2 0 0,2 0 0 0,2 0 0 16,11 1 0-16,4 0 0 15,3 0 0-15,3 2 0 16,2 3 0-16,3 1 0 0,0 2 0 0,0 1 0 0,6-2 0 0,-4 6-481 16,0 0 159-16,1 3 147 0,0 1 42 15,-1 1-504-15,8-1 290 0,-8 2 159 0,2 3 75 0</inkml:trace>
  <inkml:trace contextRef="#ctx0" brushRef="#br0" timeOffset="51685.41">23698 7089 2142 0,'-8'-6'0'0,"2"-3"0"0,2 1 0 0,2 1 0 0,2 0 0 0,2 0 0 0,14-3 0 15,3 4 0-15,6 0 271 0,3-2-107 0,2 4-97 0,-1 4 0 0,1 0-29 16,-1 0 0-16,4 3-186 0,-8 11 88 0,-5 3 49 16,-1 4 24-16,-8 8-124 15,-7 4 75-15,-2 7 46 0,-2-4-9 0,-7 5 206 0,-9-1-85 0,-4 3-69 16,-4-1 336 15,0 3-167-31,0-8-97 0,2-3 109 16,5-4-100-16,2-4-134 0,6-4 0 0,2 1 0 0,7-11 0 0,0-3 0 0,9-3 0 0,8-6 0 15,7 0 0-15,1 0 0 0,4-6 0 0,-2-8-187 16,0-3-50 0,0-3 117-16,-5-1-807 0,3 1 434 0,-11 2 233 0,0 2-469 0,-9-2 346 0</inkml:trace>
  <inkml:trace contextRef="#ctx0" brushRef="#br0" timeOffset="51839.99">23798 7261 1583 0,'-16'-2'0'16,"5"1"0"-16,3 0 0 0,-1-2 0 0,9 3 0 0,0 0 0 0,6 0 0 0,13 0 620 0,6 0-291 0,3 0-136 0,5 0-82 0,-1 0 193 31,0 0-133-31,2 0-66 0,0 0-449 0,-2 0 200 0,-5 0 87 0,-1 0-670 0,0 3 380 0,-3 3 189 16,0 1 102-16</inkml:trace>
  <inkml:trace contextRef="#ctx0" brushRef="#br0" timeOffset="52079.36">23096 7777 2147 0,'-46'13'0'16,"11"0"0"-16,6 4 0 0,19-6 0 0,9-6 0 0,1-1 0 0,5-1 379 0,18 2-171 0,11-3-76 0,12-2 324 0,12 0-209 0,14-2-105 0,6-13-51 16,8 0 38-16,6-3-129 0,-7 1 0 15,3-2 0-15,5-3 0 0,-1 0 0 0,-2 2 0 16,4-1 0-16,-27 9 0 0,-12 5-46 0,-13 3-512 16,-9 2 280-16,-12 2 154 0,-4 2-20 0,-15 7-568 15,-2 3 337-15,-8 0 169 0,-11 3 83 16,-5 1-413-16</inkml:trace>
  <inkml:trace contextRef="#ctx0" brushRef="#br0" timeOffset="52379.55">23324 8008 1771 0,'-13'0'0'15,"2"1"0"-15,5 1 0 0,6 2 0 0,0 1 0 0,11 3 0 0,11 1 315 0,5 1-128 0,4 1-80 0,3 2 170 0,2 1-120 0,-5 3-60 0,1 1-29 0,0 2-97 0,-8 0 29 16,-3 1 0-16,-6 2 38 0,-7 1-129 16,-6 2 65-16,-2 5 41 0,-8-6 45 0,-15 0-22 15,-5-2 0-15,-6-3 117 16,-1-2-58-16,-4 0-19 0,2-12-47 0,1-2 117 0,2-4-54 0,2 0-29 16,5-3 1-16,2-7 14 0,10-1-9 0,8-3-47 15,5 1-24-15,2-3 0 16,5-1 0-16,10-1 0 0,9 3 0 0,4-4-13 0,3 3 18 0,3 1-493 15,0 1 248-15,4-1 89 16,-4 2 74-16,-3 4-657 0,1-1 347 0,2 0 175 16,-3 2 87-16</inkml:trace>
  <inkml:trace contextRef="#ctx0" brushRef="#br0" timeOffset="52619.51">23770 8090 1471 0,'0'-1'0'0,"0"-6"0"15,0-2 0-15,0 1 0 0,3 1 0 0,6-1 0 0,7 5 0 0,-2-3 609 0,11 2-276 16,-1 2-153-16,3 2 94 0,-1 0-118 0,1 4-60 0,-4 7-29 16,4 4 10-16,-10 1-39 0,-4 3-1 0,-6 3-63 15,-6 3 32-15,-1-1 0 0,0 6 41 0,-15-5 11 16,-5-1-20-16,-2 0-1 0,-6-2 1 0,-3-3-86 16,-5 2 52-16,5-10 4 0,-3-3-349 0,8-2 157 15,0-6 95-15,3 0-227 0,6 0 143 0,9-3 54 16,8-15 46-16,0-4-498 15,9-6 267-15,15-2 133 0,2-6 57 0</inkml:trace>
  <inkml:trace contextRef="#ctx0" brushRef="#br0" timeOffset="52767.11">24064 7961 1121 0,'14'-12'0'0,"-2"1"0"0,-4 4 0 0,-7 7 0 0,0 0 0 0,-1 0 330 16,0 0-146-16,-5 14-74 0,-10 5-27 0,4 2 721 46,-3 3-383-30,0 4-192-16,4-1 398 0,0 4-605 0,3-4-22 0,6-1 0 0,1 0 0 0,0-1 0 0,1 0 0 0,13 3 0 0,5-8 0 0,7-4 0 0,6-1 0 0,5-5 0 0,6-5-114 0,4-3 60 31,0-2 42-31,0 0-1108 0</inkml:trace>
  <inkml:trace contextRef="#ctx0" brushRef="#br0" timeOffset="56024.55">24595 7525 1096 0,'0'0'0'0,"-4"0"0"0,-1 0 0 0,1-1 0 0,1-1 375 0,0 1-168 0,-1 1-75 0,4-2 274 15,0 2-184-15,0 0-92 0,0-3-46 0,3 1 300 0,2 0-164 0,7 1-96 16,2-3-42-1,-2 1 93-15,6 0-68 0,-3 0-34 0,6-3-172 0,-6 4 63 16,5-2 38-16,-1 1-1 16,-2 1-469-16,0-1 254 0,1-2 135 0,-4 3-373 0,0 2 232 0,-5 0 14 15,0 0 92-15</inkml:trace>
  <inkml:trace contextRef="#ctx0" brushRef="#br0" timeOffset="56188.11">24580 7810 1366 0,'-14'0'0'0,"1"2"0"0,2-1 0 0,2 1 0 0,6 1 0 0,0-2 0 0,3 0 927 16,0-1-445-16,0 4-212 0,11-4-123 0,7 0 356 0,5 0-267 0,2 0-236 15,2 0 0 1,3-4 0-16,-4 3 0 0,1 0-137 0,2-2-139 0,-2 3 156 16,1 0 78-16,1 0-389 0,-4 0 229 0,-1 0 119 0,1 0-30 15</inkml:trace>
  <inkml:trace contextRef="#ctx0" brushRef="#br0" timeOffset="57142.75">25370 7611 2472 0,'-13'0'0'0,"6"0"0"0,0 0 0 0,1 0 0 0,0 0 0 0,0 0 0 0,4 0 0 0,2 0 417 0,0 0-190 0,2 0-95 16,16 0 199 0,6 3-138-16,10-3-82 0,5 0-63 0,14 0-48 0,3 0 0 0,8-3 0 0,8-2 0 0,2 1 0 31,6-2 0-31,4 4 0 0,1-2 0 0,-5 3 0 0,2 1 0 0,-25 0 0 0,-4 0 0 0,-14 5-6 16,-12 0-38-16,-6 0-570 0,-8-1 269 0,-11-1 158 15,-2-3 75-15,-7 0-159 0,-10 0 118 16,-4 0 57-16,-4 0 21 15,-1 0-442 32</inkml:trace>
  <inkml:trace contextRef="#ctx0" brushRef="#br0" timeOffset="57556.28">25488 6988 997 0,'-10'-6'0'16,"3"-1"0"-16,0-1 0 0,3 5 0 0,-1-3 0 0,-1 1 511 0,6 2-242 0,0 1-115 0,2 1-58 0,13-1 131 16,7 2-94-16,3 0-38 15,2 2-34-15,4 7 15 16,-1 5 0-16,-1 2-38 0,-1 4-72 0,0 2 46 0,-5 0-10 0,-4 2-124 0,-6 2 80 0,-6 3 40 16,-6 1-1-16,-1 3-45 15,-1-4 35-15,-19-1-29 0,-7-1 27 0,-4-4 136 16,-5-5-57-16,-3 0-20 0,5-10-42 0,0-4 226 15,1-4-103-15,3 0-38 0,6-2 35 0,-1-7-23 16,11-3-35-16,7-4-1 0,3 2 1 16,4-3-26-16,4 1-1 0,12 0-100 0,6 0 45 0,4 3 28 15,4-1 0-15,-1 1-293 16,3 2 155-16,0 1 54 0,-2 3 44 0,-2 0-617 0,0 2 304 0,-2 3 153 16,5 1-594-16</inkml:trace>
  <inkml:trace contextRef="#ctx0" brushRef="#br0" timeOffset="57831.55">26238 6747 2138 0,'-8'-20'0'0,"4"-1"0"0,0 3 0 0,-1 1 0 0,-3 3 0 0,1-2 0 0,1 11 0 0,0 0 0 0,2 3 555 0,1 2-258 0,-1 0-130 16,-2 6 46-16,4 12-92 0,0 11-42 0,1 7 45 15,-1 8-43-15,2 7 0 0,-2 11-34 0,2-5-19 16,0 3-28-16,0 1 0 0,0 1 0 0,0 1 0 16,0 8 0-16,0-12 0 0,-1-2 0 0,-1-5 0 15,1-4 0-15,-3-9 0 0,-2 0-459 0,0-15 199 16,0-10 94-16,-2-8-361 0,0-6 244 0,-3 0 123 31,0-6 52-31,-1-12-166 0,0-4 118 0,0-7 59 0,0-1 30 0,-1-7-374 0,0-8 193 16,0 2 109-16</inkml:trace>
  <inkml:trace contextRef="#ctx0" brushRef="#br0" timeOffset="57959.2">25936 7083 996 0,'-16'-20'0'0,"4"4"0"0,2 4 0 0,2 1 0 0,7 8 0 0,1 0 336 0,0 3-149 0,7 0-74 15,14 0-39-15,4 0 471 0,7 3-258 16,1 4-125 0,3 0-62-16,1-3 330 0,1 2-196 0,5 1-88 0,-7 0-289 0,0-1 91 15,-3 0 44-15,3 1-687 0,-5 1 366 0,4 1 193 16,-11 0 81-16,-2 2-937 0</inkml:trace>
  <inkml:trace contextRef="#ctx0" brushRef="#br0" timeOffset="58297.3">25636 7778 1822 0,'-12'0'0'0,"1"0"0"0,2 4 0 0,0 0 0 0,9 3 0 0,0 1 435 16,3 3-200-16,14 1-99 16,7 7-50-16,4 3-10 0,-2 2-9 0,5 3-31 0,-2 0 1 0,-2 4-117 15,0 4 68 1,-9-3 19-16,-3 1-215 0,-8 1 122 0,-3 2 60 0,-4 1 36 0,-9 5 8 0,-12-11 18 16,-5-2-57-16,-7-2 352 15,-1-2-172-15,-4-8-71 0,-1 1-64 0,7-10 411 16,2-8-199-16,4 0-146 15,2-4-90-15,9-9 0 0,0-1 0 0,7-1 0 0,8-2 0 16,0 0 0-16,0-2 0 0,11 1 0 0,4 0 0 16,1 3 0-16,2 1 0 0,0 1 0 0,-2 1 0 0,2 2-27 15,1-1 15-15,-1 4-839 0,-4 2 408 0,3 2 203 16,0-2 102-16,-3 1-305 16,4 0 194-16</inkml:trace>
  <inkml:trace contextRef="#ctx0" brushRef="#br0" timeOffset="58533.67">25936 8047 2310 0,'6'-10'0'32,"4"1"0"-32,-1 1 0 0,6 5 0 0,-1-1 0 0,4 2 0 0,3 0 0 0,3 2 429 0,-1 0-200 15,1 9-97-15,1 5 157 0,-4 1-126 0,1 3-64 31,-2 5-22-31,-6 0-114 0,-7-1 37 0,-6 5-1 0,-1 1 37 0,0 3-123 0,-10-3 57 0,-13-1 33 0,-3-2-27 0,-3-2 30 0,-3-5 1 0,-6 3-106 0,5-12 59 0,1-1-32 0,2-7 38 0,4-1-348 16,3 0 176-16,1 0 59 0,12-9 60 0,7-7-489 47,3-6 271-47,6-3 134 0,11-4 67 0</inkml:trace>
  <inkml:trace contextRef="#ctx0" brushRef="#br0" timeOffset="58677.29">26311 7983 2730 0,'1'-1'0'0,"1"-3"0"0,-1 4 0 0,-1-3 0 0,0 3 0 0,-3 0 0 0,-9 3 0 0,-2 10 0 0,-1 2 477 16,-1 5-220-16,-3 3 138 63,7 2-323-63,-3 3-72 0,8 3 0 0,4 1 0 0,3 4 0 0,0 2 0 0,11-5 0 0,12-2 0 0,7-2 0 0,4-3 0 0,6-5-381 0,3 5 12 0,-1-11 198 0,4-3 103 0</inkml:trace>
  <inkml:trace contextRef="#ctx0" brushRef="#br0" timeOffset="58842.36">26828 8459 3370 0,'-12'0'0'0,"-3"0"0"0,9 0 0 0,2 0 0 0,-2 0 0 0,3 0 0 0,3 0 0 0,0 0 0 0,0 0 492 0,0 0-423 0,0 2-69 16,3-1-241-16,6 2-14 15,-3-3 149-15,-1 0-1223 0</inkml:trace>
  <inkml:trace contextRef="#ctx0" brushRef="#br0" timeOffset="65526.61">26742 7706 2357 0,'-7'-9'0'15,"1"5"0"-15,-1-3 0 0,6 3 0 0,1 3 0 0,0-1 0 0,5 0 0 0,11 2 341 0,7 0-141 0,4 0-86 0,3-3 315 0,7 3-196 0,1 0-97 0,1-2-49 0,11 2-53 0,-8 0-34 0,0 0 0 16,-3 0-123-16,0 0-10 0,-5 0 86 15,3 0 52-15,-15 0-228 0,-3 0 130 16,-8 0 66-16,-4 2-742 0,-5-2 374 0,-1 3 131 0,-1-3 117 16,-1 0-383-16,-11 0 246 0,-3-6 123 15</inkml:trace>
  <inkml:trace contextRef="#ctx0" brushRef="#br0" timeOffset="65726.62">27070 7353 1239 0,'-17'-17'0'0,"2"-1"0"0,3 11 0 0,3 0 0 0,6 5 0 0,2 0 0 0,1 2 0 0,0 0 715 0,0 7-342 0,3 10-168 16,9 9 448-16,0 6-308 16,-2 4-144-16,1 3-1 0,-4 3-200 0,-2 5 0 0,1 1 0 0,-3 4 0 15,0 8 0-15,-1-5 0 0,-1-1 0 0,0 3-507 16,-1-4 186-16,0 0 180 0,0 1 99 0,0-13-1036 62</inkml:trace>
  <inkml:trace contextRef="#ctx0" brushRef="#br0" timeOffset="66250.83">27589 7172 786 0,'2'-11'0'0,"-1"2"0"0,2 2 0 0,3 0 0 0,4 1 341 0,2 3-152 0,6 2-67 0,1 1-47 0,4 0 161 16,4 6-99-16,3 7-50 0,-1 8 144 0,1 1-88 15,-2 4-57-15,-6 1-34 0,-2 6-15 0,-5-1 0 16,-5 3 1-16,-2 5-113 15,-7-6 52 1,-1 1 31-16,-8-3-1 0,-11 0-37 0,-1-2 33 0,-6 1 10 0,-1-9 25 0,-2-7 64 0,-3-1-38 16,3-6-39-16,-1-4 58 15,-3 1-25-15,8-5-21 0,1-2 100 0,5-10-47 0,1-5-28 16,3-2 17-16,2-1-75 0,7 1-9 0,5-4 42 16,1 4 0-16,0 0-75 31,7-1 47-31,7 2-9 0,3 3 38 0,1 0-267 0,1 3 125 0,2 0 63 0,2-2-222 0,1 8 101 15,-1 0 75-15,0 4-478 0,1-2 263 0,3 4 133 32,1 0 56-32</inkml:trace>
  <inkml:trace contextRef="#ctx0" brushRef="#br0" timeOffset="66464.25">28261 7017 1142 0,'-9'-20'0'0,"-1"5"0"0,3 0 0 0,1 7 0 0,-1 5 0 0,3 3 737 0,-2 0-350 0,3 0-175 16,-1 0 260-16,2 9-223 0,2 10-106 0,0 8 37 0,0 7-72 16,0 4-35-16,0 8 9 0,3 0-9 15,5 3 0-15,-3 3-73 0,-1-1 0 0,4-1-58 16,-2 9 21-16,-2-9 32 0,2-3 0 0,-1-2-290 16,-2-3 166-16,-1-5 61 31,-1 5-494-31,-1-17 231 0,0-4 147 0,0-6-368 0,0-5 257 0,-4-1 120 0,-3-9 74 0,-3 0-199 0</inkml:trace>
  <inkml:trace contextRef="#ctx0" brushRef="#br0" timeOffset="66623.83">27987 7368 1486 0,'-7'-2'0'0,"1"-4"0"0,2 0 0 0,4 4 0 0,0-3 0 0,1 3 0 0,18 0 0 0,5 1 0 0,7-1 689 0,3 2-326 0,6-2-154 16,-2 0 48-16,1 2-110 15,3 0-55-15,1-1-506 0,-3 1 226 0,10 0 122 0,-15 0 46 0,0 0-714 32,-7 0 373-32,0 0 187 0</inkml:trace>
  <inkml:trace contextRef="#ctx0" brushRef="#br0" timeOffset="67079.61">27568 7778 1547 0,'-18'-7'0'0,"5"2"0"0,4 3 0 0,2-2 0 0,1 2 0 0,6 0 0 0,6 1 0 0,15-1 358 15,12-2-161-15,10-1 326 0,11-1-234 0,6 0-130 16,2 3-62-16,4-1 256 0,5 1-158 0,7 1-80 16,5 2-29-16,-13 0-74 0,-1 0-12 0,-9 2 0 15,-7 3 0-15,-7 3-105 16,2 1 7-16,-22-4 63 0,-7 2-174 0,-5 2 123 16,-8-3 62-16,0 1-593 0,-6-2 302 15,0 2 101-15,-12-2 89 0,-7 4-372 0,-5 0 230 0,1 2 106 0,-5-2 66 16,-2 0-374-16</inkml:trace>
  <inkml:trace contextRef="#ctx0" brushRef="#br0" timeOffset="67402.44">27645 8018 1379 0,'-1'0'0'47,"-3"-3"0"-47,0-1 0 0,4 2 0 0,0 2 0 0,5 0 0 0,10 0 455 0,5 2-210 0,3 7-93 16,3 0-63-16,3 5 111 0,-1 1-82 0,2 1-40 0,-3 5 0 0,3 1-169 0,-5 1 60 0,-6 1 34 0,-4 1-150 0,-4 4 91 0,-6-2 47 0,-4 5 4 0,-1-6 17 0,-14 1 0 0,-9-3 25 0,-6-4 31 16,2 1-24-16,-9-2-84 15,2-12 42-15,4-2 220 0,0-5-104 0,3 0-42 0,-2 0-26 0,11-8 150 31,4-7-82-31,3-2-41 0,6 0-14 0,3-3-27 0,2 3 10 0,0-2-31 0,7 2 21 0,7 0 1 0,6 1 0 0,0 1-229 16,2 0 123-16,1 6 49 16,3 0 29-16,-2 2-586 0,2 3 284 0,1 3 98 15,3-1 80-15,-6 2-618 0,4 0 347 0</inkml:trace>
  <inkml:trace contextRef="#ctx0" brushRef="#br0" timeOffset="67720.22">28199 8069 2423 0,'-1'-8'0'0,"-4"3"0"0,2-1 0 0,0 3 0 0,-1 0 0 0,4 3 0 0,0 0 394 0,0 9-180 0,0 9-92 0,0 6 147 15,0 1-109-15,4 5-67 16,4-1-29-16,-3 3-13 0,5 0-16 0,0-3 0 16,2 3-254-16,0-6 122 0,3-4 67 0,3-1 33 0,-1-6-268 15,2-6 151-15,0 1 84 0,-1-10-203 16,3 0 68-16,-4-19 73 0,1-8-14 0,0-2 2 0,2-13 24 15,-3 2 9-15,-4-3 34 0,4-3-24 16,-1 4 24-16,3-4-9 0,-6 10 105 0,-4 7-49 16,1 7-23-16,-6 10 0 0,-1 5 453 0,0 1-230 15,-2 6-81-15,2 14 375 0,-3 11-229 0,0 4-119 16,0 7-60-16,0 7-94 0,2-3-2 0,1 3 0 16,4-1 0-16,1-1 0 0,2 3 0 15,5 4 0-15,1-12 0 0,2 0 0 0,1-6 0 0,4-4 0 16,2-5-867-16,2-3 310 0,-6-15 185 0</inkml:trace>
  <inkml:trace contextRef="#ctx0" brushRef="#br0" timeOffset="69097.88">15664 3481 1431 0,'-12'0'0'0,"-7"-3"0"0,7 2 0 0,-2-1 0 0,1 1 0 0,1 1 0 0,2 0 0 0,1-3 286 0,4 3-129 0,5 0 115 16,0 0-117-16,0 0-59 16,14 0-30-16,11 0 326 0,8 0-182 0,8 0-87 0,7 0-43 0,5 0 256 15,2 0-150-15,7 0-66 0,-6 0-99 0,-3 0-21 16,1 0 0-16,2 0 0 0,-1 0 0 16,-10-3 0-16,-6 3 0 0,-4 0 0 0,-9 0-90 0,-3 0 52 31,-3 0 46-31,-14 0-212 0,-5 0 118 0,-1 0-10 0,0 0 52 0,-10 0-589 15,0 0 289-15,-5 0 159 0</inkml:trace>
  <inkml:trace contextRef="#ctx0" brushRef="#br0" timeOffset="70135.21">28876 7620 2263 0,'0'-6'0'16,"0"-2"0"-16,0 4 0 0,0-3 0 0,0 6 0 0,0-1 0 0,3 2 0 0,0 0 315 0,5 0-138 0,-2 0 93 0,3 4-119 0,-2 2-57 0,5 0-27 0,-5 0-72 16,2 2 44-16,-1-2 10 15,1 1-10-15,-3 1-354 0,-1-2 177 0,1 2 89 16,0-1 44-16,0 1-748 15,-4 1 307-15</inkml:trace>
  <inkml:trace contextRef="#ctx0" brushRef="#br0" timeOffset="70768.05">29350 7141 1539 0,'0'-12'0'15,"0"3"0"-15,-2-4 0 0,0 5 0 0,-1 0 0 0,1-1 0 0,2 4 0 0,0-1 0 0,0 4 260 0,0-1-111 0,9 2-56 0,5 1 237 16,4 0-150-16,2 4-71 0,1 7-36 0,2 2 64 15,-1 4-49-15,6 4-15 0,-9 0-118 0,1 8 41 16,-7 0 1-16,1 2 41 0,-5 3-92 0,-1 2 55 16,-7-4-9-16,-1 0-124 0,0-1 85 0,-3-1 18 15,-11-1 29-15,-1 1-107 0,-1-6 54 0,-5-10-12 16,-1 1 27-16,1-7 110 0,-1-6-43 0,-3-2-16 16,3 0-31-16,3-2 143 15,1-13-64-15,2-2-18 0,1-3 8 0,4-1 0 16,3 2-4-16,6-2-25 0,0 3-1 0,2 0 19 15,0 2-15-15,2-4-96 0,8 9 44 0,1 1 21 16,4 0 1-16,1 2-352 0,4 3 176 0,2 1 62 16,0 1-481-16,0 1 281 0,4 2 140 0,0 0 71 15</inkml:trace>
  <inkml:trace contextRef="#ctx0" brushRef="#br0" timeOffset="71123.64">29719 7141 1203 0,'0'-5'0'0,"-1"0"0"0,-3 1 0 0,4 1 0 0,-2 3 0 0,2 0 0 0,0 0 512 16,0 12-237-16,0 6-118 0,0 3-60 0,2 4 209 15,3 4-125-15,1 1-76 0,0 0-83 0,1 1 16 16,0 1 0-16,0-2 0 0,3 1-186 0,-1-8 89 16,-2 1 48-16,2-6-74 0,-1-6 62 0,1 0 31 15,0-3 9-15,0-9-186 16,-1 0 94-16,2-9-27 0,0-9 48 0,2-5-82 15,-2-3 46-15,2-6 6 0,-1 0-10 0,0-1 28 16,1-1 0-16,-2 0 28 0,4-2 37 0,-5 6 9 16,2 4-46-16,-6 5 290 15,2 5-139-15,-1 3-61 0,-3 2-42 0,-2 9 192 0,1 2-102 0,-2 6-32 16,0 12-32-16,0 6 280 0,0 2-139 16,0 5-69-16,-2 2 8 0,2 1-39 0,0 2 0 15,0 2-30-15,0-7-268 0,2 1 129 0,1-3 65 0,6 0-539 16,-2-4 295-16,4 0 124 0,-4-7 30 15,4-4-274-15,-3-3 168 0,0-3 93 16,0-4 45-16,-4-2-473 16</inkml:trace>
  <inkml:trace contextRef="#ctx0" brushRef="#br0" timeOffset="71323.11">29380 7672 2091 0,'-34'0'0'0,"5"2"0"0,6 3 0 0,16-1 0 0,7-1 0 0,0-1 0 0,14-1 0 0,16-1 339 0,10 0-141 0,10 0-86 0,11-7 345 0,5-3-210 0,7-1-105 15,1 2-53-15,5-3 31 0,-11 5-47 0,-2-1-10 0,-4 5-223 0,-7-1 92 16,-6 2 53-16,-3 2 36 16,-20 0-566-16,-8 4 291 0,-10 7 146 15,-6 3-733-15,-2 2 367 0,-8 5 209 0,-17 0 119 0</inkml:trace>
  <inkml:trace contextRef="#ctx0" brushRef="#br0" timeOffset="71566.46">29321 7950 1432 0,'-18'-1'0'0,"2"-3"0"0,11 2 0 0,5 2 0 0,2 0 0 0,13 0 0 0,12 0 244 0,3 0-94 0,6 0-61 0,3 6 356 0,-3 3-204 31,1 5-102-31,-2 0-58 0,1 6-34 0,-7-3-10 0,-2 4 0 0,-3 2-294 0,-8 5 147 0,-7-3 74 16,-2 5 46-16,-7-3-201 0,-10-3 113 0,-12 1 58 16,-6-4-48-16,-5-3 41 0,-3 0-58 0,1-8-64 15,-1-5 238-15,4-4-81 16,0-1-1-16,3 0 32 0,0-1-39 0,10-12 4 0,4-5 1 0,5-1-231 16,9-3 103-16,1-5 51 15,0-1 34-15,11 4-580 0</inkml:trace>
  <inkml:trace contextRef="#ctx0" brushRef="#br0" timeOffset="71774.89">29671 8017 1543 0,'11'-2'0'0,"1"-2"0"0,3 1 0 0,1 1 0 0,2 2 0 0,4-3 0 0,3 3 280 0,-2 0-126 0,4 0-58 16,0 3 89-16,1 8-74 0,-2 1-37 0,-2 3 78 31,-5-1-63-31,-3 6-26 0,-7 1 1 0,-5 0-109 0,-4 2 41 0,0 4 9 31,-14-2 32-31,-11-2-26 0,-5-2 0 0,-4 0 26 0,-3-4-36 0,-3 1 10 16,4-6 26-16,1-5-14 0,0-1-387 0,5-6 169 15,8 0 98-15,-2 0-250 0,14 0 165 0,10-16 56 0,1-7 48 0</inkml:trace>
  <inkml:trace contextRef="#ctx0" brushRef="#br0" timeOffset="71936.47">30057 7966 941 0,'0'-5'0'0,"1"2"0"0,-1 2 0 0,0-2 0 0,0 3 0 0,-1 0 625 0,-10 7-294 0,0 7-138 16,-1 2-83-16,0 4 520 16,0 4-297-16,0-1-148 0,7 3 110 0,0 2-120 0,5-1-74 0,0-1-89 15,9 0-189-15,11-3 78 0,13-1 68 0,7-1-752 16,7-11 405-16,4-3 207 16,9-3 105-16,4-4-483 0,4 0 176 0</inkml:trace>
  <inkml:trace contextRef="#ctx0" brushRef="#br0" timeOffset="72181.81">30589 7670 1590 0,'-1'0'0'0,"-1"0"0"0,2 0 0 0,0 0 0 0,2 0 0 0,15 0 0 0,10 0 308 0,4 0-135 16,4 0-58-16,6 0 82 0,1 0-80 0,2 0-40 15,-2 0 1-15,-1 0-349 0,2 0 164 0,-13 0 67 16,-6 0 39-16,-1 0-275 0,-5-3 157 0,-8 1 78 16</inkml:trace>
  <inkml:trace contextRef="#ctx0" brushRef="#br0" timeOffset="72318.44">30883 7299 1865 0,'0'0'0'0,"0"1"0"0,0 7 0 0,0 8 0 0,2 7 0 0,6 12 0 0,1 10 331 0,0 14-146 0,0 12-75 0,-4 12 0 16,1-5-42-16,-3 1 1 0,0 2-32 0,0-2-345 15</inkml:trace>
  <inkml:trace contextRef="#ctx0" brushRef="#br0" timeOffset="72800.53">29388 8219 774 0,'-8'-6'0'0,"1"0"0"0,1 2 0 0,-2-3 0 0,2 0 0 0,2 3 0 0,-1-3 0 0,1 0 90 0,-1 1-27 0,1-1 9 0,4 2 251 16,0 2-142-1,0-3-73-15,0 3-35 0,0 1 177 0,4-1-111 0,10 3-51 0,4-3-134 0,4 3 42 16,7 0 0-16,8 0 51 16,5 3-577-16,6 4 283 0</inkml:trace>
  <inkml:trace contextRef="#ctx0" brushRef="#br0" timeOffset="73306.17">31270 7172 1228 0,'-2'-23'0'0,"2"3"0"0,0 4 0 0,3 1 0 0,16 10 0 0,1 1 0 0,8 4 282 16,-1 0-122-16,3 14-61 0,2 7-20 15,-4 4 70-15,-6 8-55 0,-2 3-28 0,-5 4 49 0,-5 1-39 16,-1 7 10 0,-9-9-47-16,0 0-142 0,-10 0 71 0,-8-4 35 0,-5-2-100 15,-4 5 78-15,-2-16 23 0,0-3 1 0,-3-7-46 16,4-6 12-16,-1-2 26 0,-3-4-29 0,12 0-21 15,0-10 25-15,4-8-15 0,5-6 46 0,3-4-12 16,2-3-4-16,6 1 21 0,2 2-24 16,10-1 22-1,6 0-10-15,3 2 3 0,3 1-2 0,5 8 0 16,-1 1 0-16,6 6-177 0,0 3 84 0,2 5 35 0,6 0-4 0,-4 3-358 16,-1 1 192-16</inkml:trace>
  <inkml:trace contextRef="#ctx0" brushRef="#br0" timeOffset="73507.16">31836 6964 1581 0,'0'-24'0'0,"0"4"0"0,0 9 0 0,2 2 0 0,1 6 0 0,-1 3 0 0,3 0 250 0,-1 17-105 0,1 7-53 0,-1 8 276 15,-4 7-165-15,2 8-72 0,0-3-51 0,-2 5 57 0,0 2-50 0,0 1-23 16,0-2-232-16,-4 9 113 0,-2-9 42 0,0-3 26 31,0-3-177-31,2-3 102 0,-1-3 50 0,0-1-538 0,-1-15 277 0,4-8 62 0,-3-5 95 0,2-9-447 16,-1 0 261-16</inkml:trace>
  <inkml:trace contextRef="#ctx0" brushRef="#br0" timeOffset="73641.31">31726 7254 1667 0,'-11'-19'0'0,"5"5"0"0,5 9 0 0,1 0 0 0,1 4 0 0,11 1 0 0,1 0 182 15,6 0-72-15,3 6-35 0,-1 2 141 0,5-1-79 16,-3 2-54-16,2 0-376 0,0 1 167 0,-2 1 81 16,6 4 52-16,-4-4-348 0,-4 0 174 0,0 0 87 15</inkml:trace>
  <inkml:trace contextRef="#ctx0" brushRef="#br0" timeOffset="73843.77">31302 7740 1655 0,'0'-11'0'0,"4"6"0"0,10-1 0 0,10 3 0 0,11 1 0 0,12 0 0 0,4-1 641 0,7 2-302 0,2 1-150 16,-1-1-76-16,-3 1 62 0,3 0-60 0,-18 0-43 0,-6 0 1 15,-6 0-193 1,-6 1 79-16,-9 5 40 0,0 1-616 0,-9 0 315 0,-5 1 161 0,0 2-732 15,-8 0 417-15</inkml:trace>
  <inkml:trace contextRef="#ctx0" brushRef="#br0" timeOffset="74125.02">31388 7890 1247 0,'-16'-1'0'0,"7"1"0"0,8 0 0 0,1 0 0 0,3 1 0 0,11 11 0 0,2 0 343 16,3 5-157-16,2-1-74 0,2 4 280 0,-3 3-177 15,2 2-89-15,0 4-34 16,-5 0-1-16,-3 0-27 0,-6 2 0 0,-4 1-108 0,-4 4 40 0,0 2 11 16,-14-10 30-16,-6 3-76 15,-8-7 38-15,1-3 0 0,-1-6 39 0,-3 0-2 0,5-10 2 0,0-5 0 16,5 0-59-16,1-12 0 0,6-5-2 16,3 0 41-1,7-7 16-15,4 1-20 0,0-1 5 0,4 2-32 0,7 1 4 0,5-1 35 31,2 4-8-31,0 4-222 0,1 3 103 0,0-1 53 0,0 4 16 0,1-1-495 0,-4 9 249 0,0-2 118 16,-2 2 62-16,1 0-235 16</inkml:trace>
  <inkml:trace contextRef="#ctx0" brushRef="#br0" timeOffset="74352.41">31722 8037 1819 0,'-1'-11'0'0,"-1"2"0"0,2 3 0 0,0 4 0 0,5 2 0 0,2 0 0 0,3 11 183 0,-5 8-78 0,2 3-33 0,0 7 252 16,-2 1-144-16,-2 3-70 0,0 0-27 0,1 0 50 16,-2-4-48-16,-1 2-23 0,1-2 47 15,0-2-36-15,-1-1 10 0,0-9-45 16,0-5 44-16,-1-5 0 0,0-2-44 0,4-5 110 16,4-2-45-16,2-20-84 0,5-7-19 0,4-6 0 0,1-2 0 15,3-7 0-15,7-1 0 16,-1 0-186-16,3 4 36 0,-1 0 76 0,1 0-833 0,3 7 421 15,3-3 215-15,-8 13 121 0</inkml:trace>
  <inkml:trace contextRef="#ctx0" brushRef="#br0" timeOffset="74622.69">32301 7800 2224 0,'-2'-17'0'0,"0"12"0"0,2-1 0 0,0 4 0 0,4 0 0 0,4 2 0 0,4 0 185 0,-3 0-79 0,-1 0-34 16,2 0-412-16,0 3 163 0,-3 4 83 0,6-2-529 15,-6 2 298-15,4-2 144 16</inkml:trace>
  <inkml:trace contextRef="#ctx0" brushRef="#br0" timeOffset="74931.86">32594 7254 2297 0,'6'-18'0'0,"0"2"0"0,8 6 0 0,5 7 0 0,7 0 0 0,4 3 0 0,-2 0 104 0,-1 14-33 0,-1 6 0 0,-4 3 32 0,-2 5-32 0,1 7 9 15,-9-2-41-15,-8 2-64 0,-2 2 33 0,-2 0-1 16,-5 4-205-16,-12-7 113 0,-6-5 63 0,-5 0 29 31,1-6-141-31,-2-5 86 0,-1-1-74 0,2-9 90 0,5-6-17 0,2-2 36 16,1 0-54-16,2-7 151 15,0-8-64-15,7-5 5 0,6-6-53 0,3 0 105 0,2-1-29 0,0 0-29 16,2-3 259-16,12 6-133 16,-1 2-34-16,1 3-42 0,2 2 143 0,1 2-87 15,2 0-33-15,0 6-183 0,1 5 64 0,-1 0 33 16,1 2 1-16,0 2-542 0,1 0 277 0,-3 6 137 16,-1 1 44-16,0 8-777 0,-2-6 408 0</inkml:trace>
  <inkml:trace contextRef="#ctx0" brushRef="#br0" timeOffset="75179.95">33025 7241 1517 0,'-3'-10'0'0,"0"7"0"0,3 2 0 0,0 1 0 0,0 7 0 0,0 12 0 0,0 5 300 0,0 6-132 0,0 6-54 0,0-2 234 16,0 2-154-16,0 0-78 0,-1-1-38 0,-1 2 60 15,0 2-40-15,2-7-35 0,0-6 1 0,0-4 39 16,0-6-32-16,0-1 10 0,0-9-13 0,0-6 1 15,0 0-31-15,5-6 1 16,6-13 157-16,4-8-128 0,-1-4-68 0,2-6 0 0,6-1 0 0,1-6 0 16,0 4 0-16,3-6-6 0,-4 10-55 0,1 3 50 15,-2 4 24 1,-3 6-599-16,-1 7 290 0,-1 0 103 0,-6 15-523 0,-6 1 338 16,-4 14 170-16,0 12 85 0,-6 6-244 0</inkml:trace>
  <inkml:trace contextRef="#ctx0" brushRef="#br0" timeOffset="75366.44">32623 7843 3245 0,'-10'-19'0'16,"10"8"0"-16,3 5 0 0,23 0 0 0,7-2 0 0,4-2 0 0,10 4 0 0,-2-1 0 0,6-2 340 0,2 4-151 0,-3 1-76 0,-1-2-177 0,3 4 60 0,-14 0 15 0,-6 2-295 15,-2 0 160-15,-4 3 81 16,-2 7 50-16,-11 1-992 0,-5 2 501 0</inkml:trace>
  <inkml:trace contextRef="#ctx0" brushRef="#br0" timeOffset="75636.34">32692 8023 2021 0,'-7'-3'0'0,"2"1"0"0,5 1 0 16,0 1 0-16,12 0 0 0,11 9 0 0,2 4 0 0,-1 1 0 0,7 2 316 0,-6 3-144 0,0-1-68 0,1 2-100 0,-5 2-1 0,-3 4 34 16,0 4 10-16,-12-1-124 15,-5 3 57-15,-1-1 29 16,-18 3 0-16,-11-3-227 0,-5 1 136 0,-4-8 56 0,1-8-61 0,1 0 42 16,2-8-5-16,7-4-1 15,-4-4 68-15,11 0 6 0,5-8-74 0,5-7 242 0,4-3-99 16,3-2-51-16,3-2-7 0,0 2 129 0,3 2-47 0,7 0-49 15,4 0 23-15,1 4 78 16,3-4-57-16,0 6-41 0,3-3-337 0,1 3 152 16,3 3 76-16,-2-1 38 0,9 0-704 0,-7 3 349 15,4 2 142-15</inkml:trace>
  <inkml:trace contextRef="#ctx0" brushRef="#br0" timeOffset="75808.89">33132 8171 1953 0,'0'-6'0'0,"0"1"0"0,0 3 0 0,2 0 0 0,7 2 0 0,0 0 133 0,2 0-38 16,2 9-34-16,-4 3 12 0,2 0-1 0,-4 2-35 0,-4 2 1 0,-1 4-30 16,-2 1-9-16,0-3 39 15,-10 3-133-15,-7 0 64 0,-5 2 31 0,-3-2 9 0,-1-6-264 16,1 1 131 0,-3-4 66-16,3-5-339 0,5 0 175 0,-1-3 92 0,6-4 19 0,10 0-382 0</inkml:trace>
  <inkml:trace contextRef="#ctx0" brushRef="#br0" timeOffset="75955.53">33300 8148 2374 0,'-20'0'0'0,"4"0"0"0,1 0 0 0,4 6 0 0,8 5 0 0,0 5 0 0,3 2 0 0,0 2 222 15,0 1-92-15,0 6-37 0,0-1 232 0,6 1-144 0,9 0-72 0,5 4-384 16,5-2 165-16,9-3 69 0,4 0 39 0</inkml:trace>
  <inkml:trace contextRef="#ctx0" brushRef="#br0" timeOffset="76071.23">33654 8550 2440 0,'-32'-17'0'0,"18"17"0"0,14 0 0 0,0 2 0 0,12 5 0 0,-7-1-665 0</inkml:trace>
  <inkml:trace contextRef="#ctx0" brushRef="#br0" timeOffset="80039.42">22968 9078 1130 0,'-7'-11'0'15,"2"0"0"-15,2 6 0 0,3-3 0 0,0 4 0 0,0-1 333 0,14 3-153 0,7 1-71 16,8 1 299-16,4 0-186 0,2 0-92 0,7 8-44 0,-2 4-49 16,1 5 0-16,-3 2 0 0,-2 5-239 0,-5 3 120 15,0 4 68-15,-17 0 21 0,-5 1-102 16,-7-1 67-16,-2 3 32 0,-18-2 0 16,-6 7-34-1,-9-11-29-15,-5-4 30 0,-2-4 257 0,-1-5-114 0,1-6-59 0,0-1 255 0,9-8-139 0,3 0-73 31,4-1-7-31,6-10 90 0,2-3-63 0,11-3-44 0,5 2-1 0,0-5-53 0,8 1 17 16,11-2 0-16,4 1 9 0,1 1-264 16,5 2 128-16,-2 5 63 0,4-1-568 0,-3 3 302 15,6-2 99-15,-4 3-595 16,0 2 377-16,4 4 187 0,-5-2 94 0</inkml:trace>
  <inkml:trace contextRef="#ctx0" brushRef="#br0" timeOffset="80270.8">23442 9114 1408 0,'0'-15'0'0,"2"3"0"16,1 3 0-16,3-1 0 0,0 0 0 0,3 3 0 0,7-5 229 0,0 8-100 0,4 1-46 0,2 2 118 0,-1 1-82 0,5 0-42 31,0 0 10-31,-3 8-87 0,-3 6 37 0,-4 5 0 0,-3 3-74 0,-6 9 36 0,-3 2 10 0,-4 3 64 0,-1 2 0 0,-12 3-36 0,-1-2 0 0,-5 0 259 0,-1 6-120 0,3-12-74 0,-2 1-33 0,3-6 203 16,6-4-118-16,2-4-59 0,3-3-19 15,5-8-22-15,0-6-17 0,9-3-35 16,8 0-169-16,4 0 94 0,2-15 50 0,2-2-692 0,1-3 351 0,-1-1 193 16,-1 1 40-16,-1-1-836 15</inkml:trace>
  <inkml:trace contextRef="#ctx0" brushRef="#br0" timeOffset="80419.39">23494 9273 1596 0,'-17'0'0'0,"2"0"0"0,1 0 0 0,7 1 0 0,2 0 0 0,2 3 0 0,3-2 0 0,9 3 601 16,15-2-282-16,8 1-142 0,4-2 58 0,6 0-93 15,-1-1-58-15,0 3-199 0,-2-2 76 0,0 4 37 16,-2-4 1-16,0 5-733 0,-7 1 381 0,-5 1 195 16</inkml:trace>
  <inkml:trace contextRef="#ctx0" brushRef="#br0" timeOffset="80655">22963 9769 1770 0,'-15'0'0'0,"4"0"0"0,2 3 0 0,9-1 0 0,0 0 0 0,12 3 0 0,21-3 582 15,11-2-274-15,12 0-136 16,10 0-68-16,6-4 160 0,8-6-106 0,-4-1-65 0,1 0-29 15,-3 3-110-15,-6-3 41 0,-13 6 0 0,0 0-529 0,-24 3 280 16,-13 2 145-16,-9 0-681 16,-7 6 395-16,-2 3 137 0,-8 5 106 0</inkml:trace>
  <inkml:trace contextRef="#ctx0" brushRef="#br0" timeOffset="81013.07">23152 9985 1040 0,'-3'1'0'16,"2"1"0"-16,1 2 0 0,0-2 0 0,0 3 0 0,11 0 0 0,9 1 500 0,9 0-232 0,7 2-117 0,3 1 28 0,2 2-76 15,-1 1-33-15,-2 4-168 0,-7-1 67 0,-6 6 34 16,-5 2 8-16,-14 0-6 0,-6 1 0 0,-6 1 31 16,-14 1 0-16,-9-2 94 0,-3-3-52 0,-4-5 1 15,-3 0-45-15,4-7 168 0,-1-2-83 0,1-3-32 16,9-4 16-16,3 0-33 0,5 0-1 0,4-9-191 15,8-4 79-15,3-6 49 16,3-1-10-16,8-1-426 0,12-1 220 0,2 2 117 16,6-1 26-16,4-1-274 0,1 3 110 0,0 2 100 15,-1 0 36-15,1 0-318 16,0 3 189-16,5-1 85 0,-8 2-104 0,0 3 104 0,-3 1 51 0,-1 5 204 16,-4 1-77-16,-1 1-46 15,-8 2 9 1,-5 0 469-16,-2 2-254 0,-2 5-126 0,-1 5-64 0,0-1 338 0,0 2-102 0,-2-1-124 15,1 1 19-15,0 4 362 0,4-4-242 16,0 3-112-16,1-2-208 0,1 1 38 0,0-4 1 0,4 0-670 16,-1-3 354-16,4 4 186 0,0-7 80 0</inkml:trace>
  <inkml:trace contextRef="#ctx0" brushRef="#br0" timeOffset="81176.63">23948 9854 1551 0,'0'-7'0'0,"0"0"0"0,0 2 0 0,0 2 0 0,0-1 0 0,0 4 827 0,0 7-396 0,-4 12-197 16,-2 16-100-16,-7 16 275 0,-3 15-177 16,-5 12-119-16,-6 11-113 0,-7 18 0 15,-5 14 0-15,-7 17 0 0,-7 17 0 0,6-22 0 16,3 4 0-16,-1 4-642 16,-1 2 232-16,5-5 223 0,-6 19 120 0</inkml:trace>
  <inkml:trace contextRef="#ctx0" brushRef="#br0" timeOffset="82411.16">24432 9567 1868 0,'0'0'0'0,"-7"0"0"0,2 0 0 0,0 0 0 0,3 0 0 0,2 0 0 0,0 4 0 0,0 1 208 0,3 0-86 0,11 0-33 0,3 1 311 0,5-4-182 0,5 2-90 0,-2-2-46 0,6-2-110 15,-1 0 42-15,0 0-9 0,-3 0-482 0,2 0 257 0,-3 0 128 0,0 0 65 16,1 0-751-16</inkml:trace>
  <inkml:trace contextRef="#ctx0" brushRef="#br0" timeOffset="82594.67">24463 9948 1727 0,'-18'3'0'0,"0"0"0"0,6 3 0 0,2-1 0 0,2-1 0 0,7-2 301 0,1 0-132 0,0 2-66 0,13-4-33 0,11 1 600 16,4-1-322-16,3 0-155 16,4 0 137-16,0 0-310 0,1 0-20 0,2 0-138 0,-6-1-54 0,0 1 115 15,-4 0 56-15,-2 0-881 0,1 0 469 0,2 0 244 16,-9 0 50-16</inkml:trace>
  <inkml:trace contextRef="#ctx0" brushRef="#br0" timeOffset="83266.39">25386 9214 1213 0,'-2'-8'0'0,"1"5"0"0,1-3 0 0,0 2 0 0,0 2 0 0,3 2 0 0,10 0 0 0,1 7 384 0,5 6-173 0,0 3-78 16,1 1-53-16,0 4 30 15,-1 3-37-15,-2 3 1 0,-4 3-155 0,3 5 69 0,-11-2 19 0,-3-1-54 16,-2 3 43-16,-6 2-1 0,-12-5 41 0,-5 3 39 16,-7-9-10-16,-2-3-28 0,-7-4-1 0,2-4 114 15,1-8-59-15,-2 0-28 16,10-7-38-16,4 0 117 0,8-13-53 0,6-3-26 15,7-4-68-15,3-3 10 0,3-1 32 0,19-1-139 32,6-1 69-32,8 2 36 0,2 1-1 0,6-2-489 0,-3 7 248 0,0 1 84 0,0 3 77 0,-1 2-665 15</inkml:trace>
  <inkml:trace contextRef="#ctx0" brushRef="#br0" timeOffset="83522.7">25993 9012 1129 0,'-8'-25'0'0,"0"6"0"0,-2 0 0 0,0 9 0 0,-1 7 0 15,-1 2 783-15,0 1-373 0,-2 9-178 0,2 10 108 0,2 11-152 16,0 5-76-16,2 9-37 0,2 3 300 0,3 8-160 0,3-2-143 16,0 1-72-16,0-1 0 0,4 5 0 0,6 0 0 15,0 7 0-15,0-11-43 0,-1-1 5 0,-1-6-551 16,-3 0 313-16,-3-6 157 15,-2 3-8-15,0-15-572 0,-2-7 332 0,-11-3 164 16,1-8 84-16,-3-5-205 31,-1-5 135-31</inkml:trace>
  <inkml:trace contextRef="#ctx0" brushRef="#br0" timeOffset="83647.37">25709 9405 2998 0,'-11'-13'0'0,"1"2"0"0,2 1 0 0,5 7 0 0,3 0 0 0,0 2 0 0,1 0 0 0,18-1 0 0,3 1 0 0,6-2 349 0,5 2-155 0,3-1-80 16,4 2-38-16,2 0 0 0,6-1-31 0,-6 1-812 16,-1 0 401-16,1 0 202 0,-8 0 100 0,-4 7-1018 15</inkml:trace>
  <inkml:trace contextRef="#ctx0" brushRef="#br0" timeOffset="83917.16">25364 9847 1048 0,'-19'-1'0'0,"1"-7"0"0,6 5 0 0,3-2 0 0,-2 2 0 16,10 1 0-16,1 0 519 0,0 1-241 0,18-1 438 0,10-3-340 0,10-2-161 0,5 0-94 0,7 0 285 15,4-1-185-15,4 1-190 16,0-3-31-16,6 4 0 0,-7-1 0 0,1 3 0 16,-5-1 0-16,0 3-68 0,-6 2-146 0,-3 0 135 15,-15 0-305-15,-11 7 211 0,-9 1 104 0,-7 6-898 16,-2 1 465-16,-4 2 225 0</inkml:trace>
  <inkml:trace contextRef="#ctx0" brushRef="#br0" timeOffset="84212.88">25449 10026 1380 0,'-15'0'0'0,"-1"0"0"0,3 2 0 0,7-2 0 0,5 0 0 0,1 5 0 0,4-1 0 0,14 2 468 16,8-1-207-16,4 4-117 16,4 2 2-16,2-1-55 0,-3 5-28 0,1 0-86 15,-2 5 39-15,-7-1-9 0,-5 1 29 0,-4 1-196 0,-6 6 98 0,-7-1 49 16,-3 6 33-16,-3-5-51 0,-16-2 34 15,-9-1 2-15,-5-1 0 0,-1-6 119 16,-5-5-51-16,5-2-68 0,-1-8 244 0,1-2-113 16,4 0-57-16,3-9 63 0,2-2-45 0,10-6-34 15,6 1-1-15,6 1 48 0,3-2-37 0,0 0-1 16,3 0-26-16,13 5-124 16,3-2 58-16,2 2 28 0,3 0 0 0,0 7-384 15,3-5 213-15,-5 3 59 0,3 4-627 0,-1 2 340 0,-1 0 177 0,2-1-498 16,1 1 330-16</inkml:trace>
  <inkml:trace contextRef="#ctx0" brushRef="#br0" timeOffset="84370.46">25821 10095 1132 0,'-5'-6'0'0,"-3"3"0"0,5-2 0 0,-1 0 428 0,1 4-196 0,0-2-89 15,3 0-58-15,0 3 687 0,0 0-368 0,8 0-184 16,5 9-92-16,4 0-20 0,1 3-41 0,3 0 0 15,0 0-766-15,1 2 367 0,0 0 184 0,0-1-980 16,-2-1 551-16</inkml:trace>
  <inkml:trace contextRef="#ctx0" brushRef="#br0" timeOffset="84543">26175 9907 1799 0,'2'-18'0'0,"0"3"0"0,-1 3 0 0,2 2 0 0,-3 4 0 0,1 2 0 0,1 4 522 15,0 5-243-15,-2 17-121 0,0 15-61 0,-5 13 612 16,-10 10-342-16,-7 16-367 0,-5 8 0 0,-5 10 0 16,-9 19 0-16,-13 33 0 0,-4 4 0 0,-10 14 0 15,2 14 0-15,-2 2-643 16,8-1 173-16,1 18 262 0,15-42 117 0</inkml:trace>
  <inkml:trace contextRef="#ctx0" brushRef="#br0" timeOffset="90797.09">26524 9793 1735 0,'-7'-7'0'0,"3"2"0"0,3 0 0 0,1 1 0 0,1 1 0 0,17 3 0 0,3-2 0 0,6-1 308 16,0 2-135-16,6-2-59 16,-5 1-43-16,5 1-13 0,-3 1-21 0,3 0 0 0,-4 0-351 0,3 0 184 15,-9 0 80-15,-3 0-561 16,-6 3 298-16,-3 1 149 0,-6 1 74 0,0-5-364 0</inkml:trace>
  <inkml:trace contextRef="#ctx0" brushRef="#br0" timeOffset="90963.61">26683 9509 748 0,'-4'-5'0'0,"-1"2"0"0,-2 1 0 0,6 1 0 0,1 1 425 0,0 0-184 0,0 14-107 0,0 9-48 0,5 9 228 16,4 6-139-16,-2 5-69 0,2 8 240 0,0 2-159 16,-5 6-75-16,3 4-218 0,-2-1 72 0,-1-1 36 15,1 4 9-15,1-17-550 0,0-4 288 0,0-8 144 16,1-7 72-16,1-6-695 0</inkml:trace>
  <inkml:trace contextRef="#ctx0" brushRef="#br0" timeOffset="91262.87">27167 9332 1633 0,'12'-5'0'0,"2"2"0"0,1 3 0 0,3 0 0 0,-2 10 0 0,3 7 0 0,-3 3 430 0,-4 3-196 0,-1 5-99 0,-2 2-50 0,-2 4-83 16,-3 3 9-16,-3 1 26 0,-1-2-209 0,0-1 105 16,-10-4 51-16,-4 5 35 15,-3-12-84-15,-5-4 51 0,-1-5 25 16,-4-4-93-16,1-6 51 0,-6-3-10 0,8-2 23 0,-1 0-30 16,1-9 1-16,4-3-16 15,6-4 38-15,0-1 142 0,11-1-63 0,3-3-22 0,0 1-6 0,5 1-16 16,12 1-9-16,5-5 28 0,-1 6-162 0,8 0 73 15,-2 1 32-15,3 2-405 16,1 1 203 0,2-2 75-16,-1 3 65 15,3 1-358-15</inkml:trace>
  <inkml:trace contextRef="#ctx0" brushRef="#br0" timeOffset="91449.25">27729 9114 1829 0,'-6'-10'0'0,"-1"3"0"0,1 3 0 0,-2 1 0 0,4 3 0 0,-1 0 0 0,2 9 0 0,0 11 280 0,3 6-122 0,0 6-51 16,0 5 110-16,0 3-90 16,0 4-45-16,0 4-85 0,0 5 40 0,3 5 8 0,-1-3-8 15,-1-3-361 1,-1 0 180-16,0-3 90 0,0-3 46 0,0 0-523 0,-1-14 275 0,-7-6 58 31,0-6-409-15</inkml:trace>
  <inkml:trace contextRef="#ctx0" brushRef="#br0" timeOffset="91571.44">27530 9446 2137 0,'-7'-11'0'15,"1"4"0"-15,0-2 0 0,6 5 0 0,0 3 0 0,9-2 0 0,7 3 0 0,5 0 0 0,7 0 188 0,-1 0-80 0,5 0-37 0,0 0-143 0,-2 0 54 0,4 0 27 0,3 4 9 0,-6 0-597 0,-2 0 299 0,-2 1 150 0</inkml:trace>
  <inkml:trace contextRef="#ctx0" brushRef="#br0" timeOffset="91812.8">27102 9865 1656 0,'0'0'0'0,"0"0"0"0,0 0 0 0,0 0 0 0,2 0 0 0,9 0 0 0,8 0 0 0,9 0 596 0,4 0-279 0,11 0-141 16,9-1 45-16,6-2-96 0,4 0-45 15,3-1 1-15,1 2-344 0,-3-1 151 0,0 1 83 16,-16 2 28-16,-9 0-227 0,-8 0 132 0,-6 9 66 16,-6-1-607-16,-4 2 318 15,-11 2 78-15,-3-3 107 0</inkml:trace>
  <inkml:trace contextRef="#ctx0" brushRef="#br0" timeOffset="92159.87">27177 10089 1646 0,'0'0'0'16,"-4"-2"0"-16,1 1 0 0,1-1 0 0,2 0 0 0,0 1 0 0,9 1 223 0,8 0-93 0,5 0-47 0,0 5 70 0,5 5-48 0,-1 2-40 31,-1 3 1-31,-1 2-173 0,-4 4 72 0,0 1 36 0,-1 3-156 0,-9 2 91 16,-6 1 51-16,-4 3-17 16,0-1 28-16,-18-1 0 0,-2 4 36 0,-6-6 84 0,-6-5-52 0,0-3-73 15,-1-4 6-15,2-4 265 0,-5-1-120 0,11-10-50 16,0 0-36-16,5-2 139 15,6-8-80-15,2-4-40 0,4-1-65 0,8-2-9 16,0-1 34-16,6 0-1 0,9 2-118 0,7 1 59 0,-1-3 38 16,2 6-391-16,3 2 200 0,1 0 65 0,-2 4 62 0,0-2-567 15,4 1 281-15,-4 7 153 16,0-4 74-16,0 3-433 0</inkml:trace>
  <inkml:trace contextRef="#ctx0" brushRef="#br0" timeOffset="92461.07">27576 10200 1797 0,'0'-3'0'0,"0"-1"0"0,0-1 0 0,0 5 0 0,0-2 0 0,0 2 0 0,3 0 0 0,-3 2 294 0,2 12-128 0,-1 2 82 0,1 5-105 15,1 1-53-15,-1 2-18 0,5 0-59 16,0 0 0-16,-2-2 24 0,5-1-1 0,-1 3-186 16,1-9 88-16,1-1 49 0,0-6 25 0,1-3-198 31,-1-5 112-31,3 0 64 0,-3-7-129 0,3-13 34 0,-2-5 51 0,-3-2-40 0,1-4 83 0,1-4-52 15,-2 3 28-15,-3 3 37 16,0 1 0-16,0 6-35 0,-2 2-2 0,0 1 332 16,-3 12-152-16,1 2-51 0,0 5-48 0,0 0 166 0,0 16-94 15,-1 3-9 1,1 5 38-16,0 7-55 0,-1-3-28 0,3 7-277 16,2-5 125-1,1 4 71-15,0-9 22 0,0-1-549 0,4 0 276 16,-2-3 119-16,1-6 74 0,4 2-290 0,-4-10 169 0,3-5 80 0</inkml:trace>
  <inkml:trace contextRef="#ctx0" brushRef="#br0" timeOffset="92631.29">28104 9893 1784 0,'0'0'0'0,"0"0"0"0,0 0 0 0,0 0 0 0,0 0 0 0,0-3 289 15,0 3-128-15,0 0-62 0,1 0-32 0,4 0-120 32,-1 0 53-32,1 0-9 0,0 0-512 0,3 0 278 0,-1 3 139 0</inkml:trace>
  <inkml:trace contextRef="#ctx0" brushRef="#br0" timeOffset="92943.68">28412 9405 1300 0,'14'-11'0'0,"-2"4"0"0,3 6 0 15,3 0 0-15,4 1 0 0,1 0 147 0,3 9-47 0,-3 8-36 0,0 1 300 0,-3 6-165 0,3 4-81 16,-7 0-127-16,-2 7 53 0,-6-3-9 16,-7 2 1-16,-1 0-215 0,-4-2 107 0,-12 3 53 15,-9-3 37-15,2-8-42 0,-5-5 29 16,-2-4 1 46,2-5 2-62,0-4 120 0,2-3-71 0,6-3-4 0,2-2 23 0,5-8-33 0,4-5-14 0,-2 1 148 0,10-2-78 0,1-4-17 0,0 0-24 0,5 1-49 0,10-2-1 0,2 1 36 0,3 6-8 0,0-1-251 16,1 3 126-16,3 1 62 31,0 1 31-31,2 1-612 0,-3 2 298 0,-1 3 106 0,2 4 87 0,-1-3 24 0</inkml:trace>
  <inkml:trace contextRef="#ctx0" brushRef="#br0" timeOffset="93229.42">28861 9491 1503 0,'0'-9'0'0,"0"3"0"0,0 1 0 0,0 1 0 0,0 0 0 0,0 1 0 0,0 3 195 0,0 0-80 0,0 3-40 0,0 10 459 16,-1 4-249-16,-2 2-116 0,3 4-71 0,0-2 86 16,0 1-75-16,0 1-36 0,0-2 0 0,4-1-248 15,3-2 102 1,0-4 53-16,3-1-314 0,-2-3 185 0,4-6 92 0,4-1-85 0,-5-3 85 0,5 0-35 15,1-17 49-15,-1-5-206 0,0-4 107 16,1-3 45-16,-4-3 35 0,4-2 63 0,-6 5-1 16,-3 0-35-1,2 4 0-15,-2 1 318 0,-6 10-154 0,0 5-83 0,0 4 388 0,-2 3-186 16,0 2-112-16,0 7 47 0,0 12-74 0,0 3-37 16,1 2 0-16,2 5-65 0,3 0 38 0,-2-2-10 15,2 1 0-15,1-2-378 0,0-2 189 0,5-1 94 16,-4 2 57-16,1-7-677 0,1-1 333 0,-3-2 99 15,-1-3-451-15,-3-6 332 0</inkml:trace>
  <inkml:trace contextRef="#ctx0" brushRef="#br0" timeOffset="93424.9">28439 9893 1926 0,'-26'0'0'16,"8"2"0"-16,0 2 0 0,14 0 0 0,4-1 0 0,1-2 0 0,17 2 0 0,14-3 0 0,13 0 0 0,6 0 671 0,10 0-318 0,2-6-159 16,2-3-24-16,-1 2-67 0,8-5-26 0,-12 4-348 15,0-1 153-15,-4-1 76 0,-9 3 39 0,-4 0-550 0,-2 7 302 0,-20-3 140 16,-8 3 58-16,-6 0-419 16,-7 3 159-16</inkml:trace>
  <inkml:trace contextRef="#ctx0" brushRef="#br0" timeOffset="93716.12">28575 10076 1564 0,'0'0'0'0,"0"0"0"0,0 0 0 0,6 0 0 0,1 2 0 0,3 4 409 16,6 2-187-16,0 3-85 0,4 4-56 0,-1 2 54 0,1 6-50 0,0 0-25 15,-3 6-96-15,-1 1 44 0,-7 0-9 0,-6-3-164 16,-3 2 100-16,0 2 50 0,-15-4 25 0,-6 3-26 16,-4-9 22-16,-5-1-1 15,-2-5 3-15,-1-4 78 0,0-4-37 16,0 0-33-16,7-7-50 0,5 0 108 31,3-10-43-31,5-5 0 0,8-1 42 0,2-6-24 0,3 3 8 0,5-1-227 0,13-1 104 0,6 1 44 16,3 1 17-16,1 0-553 0,2 4 261 0,0 1 140 0,2 2 35 0</inkml:trace>
  <inkml:trace contextRef="#ctx0" brushRef="#br0" timeOffset="93872.7">28932 10218 1805 0,'0'0'0'0,"0"0"0"0,0-1 0 0,-1-5 0 0,-1 5 0 0,1-1 0 0,1 2 554 15,0 0-259-15,0 0-131 0,0 0 26 0,1 7-82 16,7 3-37-16,2 0-361 0,1 3 162 0,1 0 82 31,3 0 49-15,-1 1-752-16,1-5 392 0,-2 1 196 0</inkml:trace>
  <inkml:trace contextRef="#ctx0" brushRef="#br0" timeOffset="94005.35">29272 9973 2269 0,'2'-17'0'0,"1"5"0"0,2 2 0 0,-3 3 0 0,-1 4 0 0,-1 3 0 0,0 16 0 0,-11 21 0 0,-7 14 964 47,-6 14-465-47,-8 11-300 0,-1 13-199 0,-5 1 0 0,-6 17 0 0,-2 14 0 0,-5 6 0 0,3 6 0 0</inkml:trace>
  <inkml:trace contextRef="#ctx0" brushRef="#br0" timeOffset="94389.55">29761 9932 1376 0,'0'-10'0'0,"1"0"0"0,8 2 0 0,3-1 0 0,8 2 0 0,4-5 0 0,2 5 0 0,8-1 556 0,2-1-260 47,1 3-130-47,2-5-410 0,5 4 141 0,-6 2 61 0,-2 0 34 0,-3 4-695 0,-4-1 335 0,-5 1 165 0</inkml:trace>
  <inkml:trace contextRef="#ctx0" brushRef="#br0" timeOffset="94558.1">30058 9605 1700 0,'-6'0'0'0,"-1"2"0"0,1 2 0 0,-1 4 0 0,4 6 0 0,-1 4 0 0,2 7 296 0,0 10-130 0,2 1 256 15,0 10-185-15,0-1-105 0,0 3-48 0,0 2-402 16,0-1 176-16,0 0 89 0,0 3 53 0,0-10-814 16,2-3 406-16,0-4 203 0,3-12-333 0</inkml:trace>
  <inkml:trace contextRef="#ctx0" brushRef="#br0" timeOffset="94912.16">30579 9399 1452 0,'0'-5'0'0,"0"3"0"0,2 2 0 0,5 0 0 0,1 0 0 0,3 2 0 0,3 9 0 0,2 7 0 0,3 2 319 0,1 5-141 0,-3 3-72 0,1 2-94 0,-2 3 33 0,-9-2-10 0,-5 1 1 16,-2-1-77-16,0 1 38 15,-15-3 1-15,-10-3-57 0,0-3 44 0,-7-7 24 0,0-2 1 0,-2-7 58 16,-1-1-34-16,0-1-30 0,8-5-6 0,2 0 159 15,2-11-69-15,8-6-41 16,4 0 30-16,0-4-10 0,11-2-8 0,0 0-110 16,6 4 44-1,8-2 0-15,5 1 52 0,5 3-417 0,3 2 196 0,4 1 85 0,2 4 53 0,1 1-634 16,8-1 310-16</inkml:trace>
  <inkml:trace contextRef="#ctx0" brushRef="#br0" timeOffset="95107.63">31097 9244 1585 0,'-10'-12'0'0,"-2"1"0"0,-2 4 0 0,5 4 0 0,-1 3 0 0,-1 0 0 0,0 11 715 0,3 8-340 16,-2 5-161-16,7 6 91 0,3 4-135 0,0 8-67 16,0 2-34-16,1 4 109 0,6 7-63 0,4-5-43 15,2 1-42-15,-2-2-322 0,3 1 144 0,-5-4 92 16,1 5-563-16,-4-14 322 15,-3-3 167-15,-3-3 63 0,0-7 49 0,-3-2-168 0,-6-3-13 16</inkml:trace>
  <inkml:trace contextRef="#ctx0" brushRef="#br0" timeOffset="95265.21">30837 9581 1431 0,'-1'-14'0'0,"-3"0"0"0,2 5 0 0,2 0 0 0,0 3 0 0,3-1 161 16,11 5-68-16,6 1-28 15,6 1 0-15,2 0 536 0,3 0-283 0,5 1-132 32,-2 6 0-32,2 1-75 0,0 1-38 0,2-1 1 0,-2 1-579 0,3-1 279 0,-8 4 126 0,-3-7-785 0,-3 3 458 15</inkml:trace>
  <inkml:trace contextRef="#ctx0" brushRef="#br0" timeOffset="95458.21">30454 9956 1340 0,'0'0'0'0,"0"0"0"0,0 0 0 0,11 0 0 0,8 0 0 0,12 0 388 0,14 0-167 0,13 0-98 0,15 0 241 0,7-2-165 0,0-1-82 0,-4-3-41 0,0 1-287 0,-23 1 119 0,-5 4 63 0,-13-2 32 0,-6 2-246 16,-7 0 148-16,-12 0 60 0,-8 2-749 0</inkml:trace>
  <inkml:trace contextRef="#ctx0" brushRef="#br0" timeOffset="95762.42">30517 10154 1885 0,'0'0'0'0,"0"2"0"0,0 0 0 0,0 4 0 16,7-1 0-16,7 4 0 0,3 3 0 0,4 4 545 0,3 7-246 0,3-2-137 0,-2 5-81 0,-1-1-23 0,-4 4 0 0,-3-2-23 16,-2 5-219-16,-12-3 105 0,-3-3 57 0,-3-1-211 0,-16-1 134 15,-5 0 66-15,-7 1 43 0,2-12-119 16,-2 1 60-16,-1-6-28 0,3-5 34 0,0-3 101 16,1 0-50-16,6 0-24 0,3-10 207 0,4-6-96 15,3-1-53 1,6-1-1-16,-1-1 62 0,7 2-16 0,0 1-34 0,3 0 64 15,10 0-40-15,1 1-1 0,5 1-32 0,2 4-175 32,3 0 84-32,-1 4 40 0,3-2 1 0,4 2-566 0,-2 0 284 0,1 6 110 0,2-3-587 0,1 3 365 15</inkml:trace>
  <inkml:trace contextRef="#ctx0" brushRef="#br0" timeOffset="95999.79">30912 10321 1254 0,'0'-7'0'0,"0"0"0"0,0 1 0 0,0 2 0 0,0 1 0 0,0 3 0 0,0-4 365 0,0 4-165 0,0 4-83 0,0 9 391 16,0 5-237-16,0 5-109 0,2 1-68 16,2 5 151-16,-1-1-105 0,-1 2-53 15,3-2-26-15,-1 2-59 16,0-8 33-16,0 2 0 0,-1-5-23 0,0-1 23 0,2-4 0 0,0 0 9 16,-4-7 30-16,3-6 0 31,2-1-39-31,3-2 11 0,1-15-46 0,3-6 0 0,3-3 0 0,-2-7 0 0,5-4 0 0,0-2 0 0,1-2 0 0,5-8 0 15,-4 8-103-15,0 1 41 16,5-4-932-16,1 2 476 0,-2 1 241 0</inkml:trace>
  <inkml:trace contextRef="#ctx0" brushRef="#br0" timeOffset="96331.43">31721 9808 1644 0,'-3'0'0'0,"-3"0"0"0,4 0 0 0,1 0 0 0,1 0 0 0,0 0 0 0,0 0 240 0,0 0-93 0,0 0-60 0,1 0 250 0,4 0-151 15,2 3-75-15,-1 0-359 0,5 0 137 0,-4 2 73 0,4 0 37 0,-3 0-892 16</inkml:trace>
  <inkml:trace contextRef="#ctx0" brushRef="#br0" timeOffset="96636.62">32111 9368 1986 0,'9'-11'0'0,"0"2"0"0,5 0 0 0,4 4 0 15,3 0 0-15,5 3 0 0,-3 2 204 0,3 0-85 0,-3 12-41 0,3 3 223 0,0 9-133 0,-1 5-57 16,-8 4-42-16,-3 1-99 16,-5 4 32-16,-7 0 1 0,-2 4-111 15,0 2 80-15,-10-6 28 0,-16-1 0 0,-2-5-275 0,-6-3 153 16,-2-2 77-16,-3-3-177 0,8-12 108 0,2-6-19 16,4-6 50-16,4 0 107 0,3-1-30 0,0-11-10 15,7-5-20-15,7-8 110 0,2 2-55 0,2-6-28 16,0-1 76-16,10 6-14 0,4-5-35 0,5 6 27 15,1 3 152-15,3 2-70 32,5-4-51-32,-4 10-154 0,2-2 50 0,4 4 15 0,-1 4 38 0,4 2-559 0,2 2 260 0,-5 2 115 15</inkml:trace>
  <inkml:trace contextRef="#ctx0" brushRef="#br0" timeOffset="97727.18">32643 9461 1600 0,'0'0'0'0,"0"0"0"0,0 2 0 0,0 3 0 0,2 3 0 0,0 4 0 0,1 4 0 0,-2 3 311 0,1 7-138 16,0 3 51-16,-2 1-98 0,0 1-45 0,0-2-1 0,0-3 11 15,0 2-28-15,0-3 9 0,0-8-36 0,0-2 51 16,0-4-26-16,0-4 0 0,0-4 52 0,2 0-29 16,3-3-10-16,2-4-38 0,6-12 73 0,1-3-37 15,2-5 0-15,3-5-49 0,2 1 13 0,3-2 0 16,-2-1-1-16,0 1-139 0,3-1 70 0,1-1 44 16,-7 7-9-16,-1 3-295 0,-1 3 156 15,-5 3 54-15,-2 9-417 0,-2-5 207 16,-6 12 133-16,-2 0 63 0,0 3-559 0,-3 13 310 0,-11 6 156 0,1 0-192 15</inkml:trace>
  <inkml:trace contextRef="#ctx0" brushRef="#br0" timeOffset="97994.98">31997 10111 1817 0,'0'-3'0'0,"0"-4"0"0,3 1 0 0,5 0 0 0,4 1-170 15,8-5 59-15,5 4 42 0,10-2 0 0,10-4 813 16,12 4-354-16,11-4-178 0,14-2 49 0,-10 4-117 16,3 2-54-16,-6-2-27 0,-6 4-149 0,-3 1 61 15,1-1 39-15,-20 2-308 16,-5 4 165-16,-6 0 82 0,-1 0 41 0,-6 0-451 0,-1 6 211 15,-15 3 123-15,-3-1-27 0,-4 1-146 16,0 4 131-16,-9-2 65 0,-8 2-443 0</inkml:trace>
  <inkml:trace contextRef="#ctx0" brushRef="#br0" timeOffset="98315.12">32231 10211 1206 0,'24'0'0'0,"0"0"0"0,6 0 0 0,4 4 0 0,8 0 500 0,-8 3-237 0,0 3-113 16,-7 1-58-16,-1 1 260 0,-4 3-158 0,-2 5-70 15,-10-4 127-15,-6 4-108 16,-2 2-53-16,-2 2-28 0,-12 1-136 0,-7 3 63 0,-5-5 19 0,-3-2-255 16,-2 1 142-16,-1-3 70 15,1-2 35-15,-5-1-211 0,10-8 89 0,0 0 72 16,5-7-35-16,0-1-33 0,5 0 14 0,-2 0 26 0,9-3 147 0,1-7-53 15,3-2-26-15,3-1 1 16,0 0 310-16,0-2-144 0,1 0-85 0,10 1 263 16,4-1-132-16,0 0-88 15,3 1-16-15,3 2-118 0,3 0 22 0,0 1 1 0,-2 5 32 0,2-1-501 16,3 2 251-16,3-1 124 0,-2 5-392 16,-1-1 194-16,2 2 135 0,-2 0 1 0,8 0-613 0,-10 0 369 15</inkml:trace>
  <inkml:trace contextRef="#ctx0" brushRef="#br0" timeOffset="98466.71">32801 10294 1420 0,'0'-6'0'0,"0"0"0"0,0 0 0 0,0 0 0 0,0 1 0 0,-1 3 0 0,1-3 276 0,0 3-125 0,0-1-58 0,0 3 445 0,0 0-251 0,0 0-126 16,1 6-53-16,8 5 14 0,0 2-44 16,5 3 1-16,-2 2-43 0,2-2-549 0,5 4 283 0,-1-4 129 15,1 1-709-15,0-2 407 0,2-1 203 16,-2-1 24-16</inkml:trace>
  <inkml:trace contextRef="#ctx0" brushRef="#br0" timeOffset="98686.38">33261 10181 1824 0,'-1'-5'0'0,"-2"-1"0"0,0 5 0 0,3-1 0 0,-1 2 0 0,-3 9 178 0,-4 17-72 15,-7 11-26-15,-5 9 618 0,-8 17-331 0,-11 14-165 16,-14 20-84-16,-14 23 240 0,-19 19-358 0,-1-2 0 15,3 9 0-15,8-4 0 0,4-9 0 0,2 6 0 16,17-27-877-16,5 1 374 0,4-2 270 0,5-4-331 16,3-3 278-16,0 3 45 0,12-30 107 0,7-19-359 47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9T01:34:29.0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17228 4593 1697 0,'0'-3'0'15,"0"-1"0"-15,0 2 0 0,0 0 0 0,0 0 0 0,0 1 0 0,0 1 0 0,0 0 0 0,0 0 0 0,0 0 286 0,2 11-124 0,1 6-63 0,0 1-72 0,0 8 19 16,-3 1-9-16,0 5-72 0,0 1 36 16,0-1 0-16,0 4 36 0,-8 1 16 0,-2-7-16 0,-1 0 0 15,-1-6 0-15,-1-4 138 0,2-5-69 0,0 2-26 16,3-13 229-1,3-1-137-15,2-3-67 0,0 0-34 0,1 0 154 0,2 0-98 16,0 0-88-16,7-10-39 16,6 4 0-16,2-2 0 0,2 2 0 0,0 4-141 0,0-3 43 0,1 5 68 15,0 0 33-15,-2 0-209 0,4 0 97 0,-4 0 64 16,1 0-668-16,-3 6 337 16,1-3 170-16,-2 1 85 0,3-4-411 0,-4 0 253 15,-3 0 120-15,-1 0-235 0,0-6 178 0,-3-6 90 16,2-4 35-16,-5 2 26 0,-1-3 38 0,-1 1 27 0,0 0 0 15,0 2 37-15,0-1-74 0,0 4 37 0,0 2 0 0,0 1 397 16,-1 2-235-16,-1 4-100 0,2-1 594 16,0 3-320-16,0 0-116 0,0 4 196 0,0 7-189 0,0 4-95 15,0 1-39-15,-3 3-68 32,3 0 12-32,-1 1 0 0,-2 2 0 0,-2 0-75 0,-2 5 46 0,-2-6-9 0,-3 1 96 0,-1 1-29 15,-4-5 0-15,0 0 248 16,0 3-129-16,1-7-79 0,1-4-34 0,4-2 149 0,0-2-221 0,3-3 0 15,0 0 0-15,8-3 0 0,0 0 0 0,2 0 0 16,12-6 0-16,6-3 0 16,3 1 0-16,2 1 0 0,2-3 0 0,3 5 0 31,-1-2 0-31,5 2 0 0,-8 2-662 0,0 1 178 0,-3 2 184 0,-1 0-637 0,-8 2 450 0</inkml:trace>
  <inkml:trace contextRef="#ctx0" brushRef="#br0" timeOffset="148.6">17395 5312 2385 0,'-18'2'0'15,"3"4"0"-15,-2-2 0 0,11-3 0 0,0 3 0 0,6-4 0 0,0 0 0 0,6 0 0 0,13 0 645 0,1-2-308 16,7-8-151-16,1 1-74 0,1 1-283 0,2-3 105 0,5 1 60 16,-5 0-373-16,-1 3 209 15,0-1 103-15,-2 1-962 0</inkml:trace>
  <inkml:trace contextRef="#ctx0" brushRef="#br0" timeOffset="325.12">17661 4853 3233 0,'-18'0'0'0,"4"0"0"0,0 0 0 0,8 2 0 0,4-2 0 0,2 0 0 0,5 0 0 0,13 0 518 15,7 0-338-15,3 0-244 0,1-2-2 16,4 2 51-16,0-6 25 0,0 2-400 0,3 2 222 0,-5-1 98 15,-1 1 53-15,-4 2-1097 32</inkml:trace>
  <inkml:trace contextRef="#ctx0" brushRef="#br0" timeOffset="468.74">17766 4959 2771 0,'-25'4'0'0,"3"4"0"0,2-2 0 0,6 1 0 0,0-3 0 0,11-1 0 0,3-1 0 0,0 0 0 0,9-1 0 0,13-1 324 0,1 0-135 0,4 0-81 15,2 0-172-15,1 0 50 16,-1-1 25-16,1-3-685 0,1 1 364 0,-7 0 169 0,-2 2 88 0,-1-2-341 16,-3 1 211-16,-1 1 105 15,1 0-134-15</inkml:trace>
  <inkml:trace contextRef="#ctx0" brushRef="#br0" timeOffset="760.97">17811 4628 1575 0,'-18'-9'0'0,"8"8"0"0,-1 1 0 0,3 0 0 0,4 16 0 0,2 9 0 0,2 9 372 0,0 7-173 0,3 6 374 31,11 8-269-31,0 9-133 0,5 2-68 0,0 9 16 0,1-13-47 0,0-3 1 0,1-8-37 0,-1-3-370 16,3-9 185-16,2 1 102 0,-6-19 37 0,-1-7-227 16,-3-2 136-16,-3-9 69 0,-3-3-466 0,-2 0 246 15,-4-2 29-15,-3-14 59 0,0-7 64 0,0-4 32 16,-2-4 0-16,-4-6 154 0,-1 1-57 0,-3 2-33 15,0 0 1-15,1 9 286 16,-3 2-160-16,-1 0-89 0,0 12-30 0,0 6 289 0,-3 3-86 0,2 2-101 16,-2 0 344-16,-2 18-197 15,1 7-114-15,4 9-50 0,-1 2-92 16,2 3 39-16,1-3 0 0,4 3-451 0,1-10 221 16,5-2 115-16,1-8 58 0,0-7-792 0,0-4 367 0</inkml:trace>
  <inkml:trace contextRef="#ctx0" brushRef="#br0" timeOffset="895.52">18024 4607 2216 0,'0'-3'0'0,"0"1"0"0,-1 2 0 0,-1 0 0 0,1 2 0 0,1 7 0 0,0 9 0 0,0 0 213 0,0 6-89 0,1 2-36 15,7 1-730-15,3 5 320 0</inkml:trace>
  <inkml:trace contextRef="#ctx0" brushRef="#br0" timeOffset="1041.85">18204 4940 1414 0,'0'7'0'0,"-4"3"0"0,-3 0 0 0,4 4 0 16,0 1 0-16,1 4 816 0,0 1-390 0,2 4-196 0,0 2-189 0,0-2-5 15,0-1-1-15,0-2-295 16,5-1 148-16,2-4 74 0,2 1 45 0,-2-10-938 0,-3-3 447 0</inkml:trace>
  <inkml:trace contextRef="#ctx0" brushRef="#br0" timeOffset="1216.39">18319 4545 1228 0,'4'-3'0'0,"1"2"0"0,0 1 0 0,1 2 0 0,-1 22 0 0,0 10 791 0,4 16-377 0,-3 13-181 16,-2 11 450-16,0 12-324 0,-1 7-162 0,-1 3-171 15,-1-5-26-15,2 3 0 0,-3-25 0 0,0-7-85 16,2-5-26 0,-2-9 74-16,0-5 36 0,0-4-864 0,0-19 445 0,0-12 229 15</inkml:trace>
  <inkml:trace contextRef="#ctx0" brushRef="#br0" timeOffset="1362">18439 4993 2405 0,'0'-5'0'0,"0"2"0"0,0 2 0 0,3-2 0 0,0 3 0 0,-2 0 0 0,3 10 457 0,-1 3-212 0,2 8-53 0,-1 0-79 0,1 1-30 0,-2 3-8 0,3-1-789 16,-1 0 375-16,1-3 187 0,-1-4 93 0,0 3-595 0</inkml:trace>
  <inkml:trace contextRef="#ctx0" brushRef="#br0" timeOffset="1621.32">18595 4700 1960 0,'1'0'0'15,"1"0"0"-15,-1 0 0 0,1 0 0 0,-1 8 0 0,1 7 0 0,-2 8 373 0,2 2-169 0,-2 9-5 0,0 4-73 0,0 3-50 16,0-3 0-16,0 0-552 0,0-2 256 0,0-6 127 16,-4-2 73-16,1-14-694 0,0-3 339 15,-3-8 170-15,2-3 85 0,-1-3-78 0,-2-8 73 0,4-8 49 16,0-1 12-16,0-1 28 15,3-1 1-15,0 3 372 0,0 1-195 0,2 2-84 0,4 5-47 0,5 0 500 16,4 2-262-16,1 3-139 0,4-2 28 16,1 4 330-16,1 4-217 0,2 0-107 15,3 0-55-15,-1 0-82 16,5 4 37-16,-7 4-9 0,1 4-550 0,-3-1 275 0,-4 2 138 0,-4 2-719 16</inkml:trace>
  <inkml:trace contextRef="#ctx0" brushRef="#br0" timeOffset="1778.9">18617 5099 1666 0,'-21'3'0'0,"1"2"0"0,3-1 0 0,3 2 0 0,9-5 0 0,4 2 0 0,1 0 0 0,1-1 615 15,13 1-290-15,8 1-136 16,4-2-81-16,4 1 124 0,3-3-99 0,0 3-40 0,-1-3-33 16,4 0-462-16,-8 0 215 0,0 0 111 15,-3 0-318-15,0 0 215 0,-6 0 107 0,4 0-772 0,-7 0 411 0</inkml:trace>
  <inkml:trace contextRef="#ctx0" brushRef="#br0" timeOffset="2080.1">18770 4734 1768 0,'0'0'0'0,"0"0"0"0,-2 3 0 0,2 6 0 0,0 6 0 0,0 6 0 0,0 6 0 0,0 9 0 0,2 8 289 0,1 4-131 0,-2 6-61 16,-1 1-187-16,0 3 62 0,-4 0 32 0,-9 4-69 15,-4-15 46-15,-2-2 27 0,-3-7 0 16,-2-9-41-16,4-8 35 0,-5 1 8 0,9-15 26 16,1-6 162-1,2-1-84-15,5 0-78 16,3 0-18-16,5-3 381 0,0-2-181 0,0 0-92 0,6-1 177 0,13 2-134 0,0-3-58 16,6 5-17-16,1-2-94 0,1 2 0 15,4 1 0-15,0-2 0 0,5 3 0 16,-7 0 0-16,1 0 0 0,0 0-215 0,-1 0-28 0,-1 4 138 0,3-1 80 15,-7 1-905-15,-4-3 448 0,-1-1 223 0</inkml:trace>
  <inkml:trace contextRef="#ctx0" brushRef="#br0" timeOffset="2228.69">19288 4525 1869 0,'1'0'0'0,"3"2"0"0,-3-2 0 0,1 4 0 0,-1 1 0 0,3 0 0 0,0 2 612 0,1 0-289 0,1 4-144 16,2 2-63-16,0 0-268 0,-2 3 94 16,0 1 47-16,-1 4-807 0,-1 0 391 15,-2 3 188-15,-2-5-459 0</inkml:trace>
  <inkml:trace contextRef="#ctx0" brushRef="#br0" timeOffset="2366.33">19106 4841 2120 0,'-13'4'0'0,"2"-2"0"0,1 1 0 0,2 0 0 0,3-1 0 0,0 1 0 0,5 0 0 0,0 1 0 0,11-2 340 0,11 1-153 0,4-2-75 0,6 0 167 16,0 1-126-16,3-2-60 16,-1 0-28-16,2 0-96 0,-3 0 34 0,5 3 8 15,-8-3 24-15,-5 1-672 16,0 1 337-16,-3 2 167 0,-6 0-810 0</inkml:trace>
  <inkml:trace contextRef="#ctx0" brushRef="#br0" timeOffset="2534.88">19131 5093 1672 0,'-15'2'0'0,"2"2"0"0,2-3 0 0,8 2 0 0,1-2 0 0,2 2 269 0,5-1-117 0,11-2-58 0,5 2 279 0,5-2-173 0,3 0-82 0,-1 0-41 16,3 0-242-16,0 0 101 0,0 0 58 0,-4-2 17 0,-4 2-271 16,-4-2 148-16,1-1 74 31,-6 2-675-31,3 0 349 0,-9 1 178 0,-3 0-356 0</inkml:trace>
  <inkml:trace contextRef="#ctx0" brushRef="#br0" timeOffset="2794.19">19304 4937 1167 0,'-3'3'0'0,"-2"0"0"0,3 4 0 0,1 2 0 0,1 3 0 0,0 2 0 0,0 5 490 31,0 3-226-31,1 4-115 0,1 1-57 0,-1 3-6 0,-1 3-17 0,0-2-8 0,0-4-108 0,-4 0 41 0,-7-5 0 0,-2 0 41 31,-5-1-17-31,2-9-8 0,-2-3 25 0,-1-5 65 0,3-4-32 0,-1 0 0 0,3 0-24 0,4 0-9 16,4-3 0-16,2-4-62 0,4 0 24 0,0 5-7 16,0-4 4-16,9 5 64 0,5-1-1 15,6 2 40-15,2 0-31 16,5 0-1-16,0 0 8 0,3 6-38 0,0-1 0 0,0-1 1 16,-1 0-1-16,1 2 110 0,3 0-47 0,-5-1-540 31,-2-1 227-31,0-1 77 0,-1 1 68 0,-5-3-592 0,6 1 305 0,-8-2 165 0,-2 0 78 0</inkml:trace>
  <inkml:trace contextRef="#ctx0" brushRef="#br0" timeOffset="3129.29">19863 4637 1993 0,'-9'-4'0'0,"2"-1"0"0,3 2 0 0,-2 3 0 0,4-2 0 0,1 0 0 0,-2 0 339 32,3 2-157-32,0 0-73 0,0 0-38 0,0 0-231 0,0 6 98 0,1 0 56 0,1 4-314 0,-1 0 178 15,-1 3 87-15,0 1-118 0,-3 1 104 0,-6 6 60 16,-2-5 17-16,-3 2-222 16,0 0 108-16,-3-2-54 0,2-1 63 15,-3 1 148-15,4-5-39 0,0-3-23 0,3-4 0 0,3 1 223 0,0-5-123 0,4 0-57 16,4 0 287-1,0 0-130-15,6 0-88 0,9-8 159 0,4 1-113 0,5 2-48 47,-1-1-37-47,2 3 20 0,1 0-24 16,1 0-1-16,-4 2-22 0,4-2-51 0,-7 1 21 0,0 1 0 0,-4 1-344 0,1 0 186 0,-2 0 101 0,-5 0 39 0,-3 0-703 0,-3 0 342 16,-1 3 168-16,-3 1-316 0</inkml:trace>
  <inkml:trace contextRef="#ctx0" brushRef="#br0" timeOffset="3284.87">19813 4836 1343 0,'-8'5'0'0,"2"1"0"0,2 0 0 0,-1 1 0 0,2 0 0 0,1 4 232 0,1-3-103 0,1 2-48 0,0 0 314 15,0 0-180-15,0-1-91 0,3 3-36 0,3-2-129 16,-1-3 37-16,1 2 1 16,2-1 37-1,-2-1-466-15,0 0 241 0,1-6 109 0,2-1-672 0,-4 0 366 16</inkml:trace>
  <inkml:trace contextRef="#ctx0" brushRef="#br0" timeOffset="3456.42">19963 4871 1456 0,'0'0'0'0,"0"0"0"0,0 1 0 0,0-1 0 0,-3 5 0 0,-3-1 0 0,-4 3 0 0,-4 5 237 0,-6 1-101 0,-5 4 119 0,-5 7-102 0,0-3-64 0,0 2-27 0,-2-1 9 0,3 2 0 0,2-5-37 16,3 3 9-16,11-8 10 0,5-4-19 15,5-1 0-15,3-3-35 0,0-1 9 31,9-5 26-31,10 0 0 0,3 0-100 0,3 0 50 0,0-4 25 0,3-3-198 0,-3-2 82 16,-3 3 59-16,1-2 9 0,-3 1-389 16,-2 1 185-16,3-1 100 0,-6 2 46 0,-2 1-448 0</inkml:trace>
  <inkml:trace contextRef="#ctx0" brushRef="#br0" timeOffset="3663.86">19851 5201 827 0,'-14'10'0'0,"3"-3"0"0,3 2 0 0,-4 1 0 0,7-2 0 0,0-1 0 0,0 0 279 0,1 0-123 0,2 0-61 0,-1 3 181 0,3-4-125 16,-2 1-58-1,2 0-30-15,0-3 67 0,0 2-48 0,0-2-15 0,0-1-9 0,0-1-47 16,0 0 23-16,0-1 1 0,2-1-106 0,3 0 61 16,1 0 18-16,2 0 0 0,-3-1-122 0,7-3 75 31,-5-3 36-31,3-3-554 0,0-1 273 0,0 0 97 0</inkml:trace>
  <inkml:trace contextRef="#ctx0" brushRef="#br0" timeOffset="4046.09">20067 4802 1475 0,'4'-13'0'16,"2"4"0"-16,1-1 0 0,1 1 0 0,2 1 0 0,1 1 0 0,3 1 0 0,2 0 180 0,0 6-73 0,1-2-36 0,1 2-218 0,-2 0 91 15,0 2 54-15,-3 7-144 0,-5 5 86 16,-2 2 42-16,-5 3 0 0,-1 2-195 63,0 4 100-63,-1 1 53 0,-9-1 26 0,1-1 141 15,-2 2-59-15,2-2-58 16,1 1 342-16,0-6-181 0,4-1-79 0,-1-5 82 0,3 3-68 0,1-4-13 0,1 0-15 15,0-6-87-15,0-3 32 0,0 1-1 0,1-4 33 0,1 0-330 0,1 0 173 0,-1 0 73 0,-1 0 41 0,-1-3-343 0,0-1 170 0,-1-2 31 0,-7-4 23 0,-2 1 50 0,0-4 1 0,-1-4 41 16,-1-4 135-16,0 1-67 16,0-2-42-16,-1-1 353 0,6 5-176 0,-3-1-98 15,4 2-11-15,-3 2 324 0,4 5-135 0,2 2-109 0,1 7-41 0,1 1 439 16,1 12-252-16,0 17-117 31,0 17 379-31,0 20-363 0,0 25-184 0,0 23 0 0,-4 28 0 0,-4 31 0 16,-4 0 0-16,-2 12-97 0,-3 0-82 0,3-4 107 0,2-11 53 0,2 1-574 0,5-41 309 0</inkml:trace>
  <inkml:trace contextRef="#ctx0" brushRef="#br0" timeOffset="4935.25">24714 4353 1270 0,'-2'-4'0'0,"1"0"0"0,-3-3 0 0,3 4 0 0,1-2 0 0,-2 3 0 0,2-3 0 0,0 4 185 15,0-1-74-15,0 2-37 0,2 0-30 0,3 0-6 0,-2 0 9 0,5 0-275 16,-2 5 133-16,-3 3 66 15,-1 1 34-15,-1 3-512 0,2 1 246 0,-3 3 127 16</inkml:trace>
  <inkml:trace contextRef="#ctx0" brushRef="#br0" timeOffset="5537.64">24636 4657 1247 0,'3'0'0'15,"3"3"0"-15,0-1 0 0,1 2 0 0,5 1 0 0,-1-1 0 0,1 3 0 0,6 2 0 0,-1 2 0 0,0 4 117 0,1 5-31 0,-2 1-101 16,-3 5 27-16,-2 5-1 31,-7 7 27-31,-3 0-55 0,-1 7 37 0,0-7-9 0,-5-4 27 0,-8 2 51 0,1-7-25 0,1-3 0 0,-2-4-17 0,6-11 19 16,2-7-16-16,2-2-15 16,3-2-45-16,0-2 52 15,3-17-3-15,14-10-212 0,5-4 102 0,1-5 49 0,3-8 6 0,4-5-362 0,-3 2 178 0,4-1 98 16,-3-1 22-16,3-2-134 15,-4 3 86-15,7-4 36 0,-12 18 10 0,-5 7 130 16,-2 8-43 0,-8 10 0-16,-3 7 272 0,-2 3-167 0,-2 1-68 0,0 5 330 0,0 10-171 15,-6 3-102-15,2 1 3 0,0 3 191 0,-1-2-133 16,4-2-61-16,1-3-30 0,0 1-172 0,0-2 71 0,0 1 44 16,0-7-9-16,0 1-126 0,1-4 80 0,5-1 41 15,-3-4-410-15,1 0 170 16,2 0 120-16,-3-8-18 15,-1-7 58-15,-1-5 30 0,1-4-62 0,-2-2 142 0,0 1-29 0,0-5 1 32,-2 0-38-32,-1-2 256 0,0 0-128 0,1 1-62 0,2 4-27 0,0 7 422 15,0 2-203-15,0 3-51 0,7 6 20 0,1-1-66 0,5 7-48 0,2 3 7 16,0 0-44-16,0 8-1 16,2 8 1-16,0 2-105 0,-4 1 47 0,-4 5 29 0,-2-2 1 15,-1 3-193-15,-3 1 121 0,-3-3 28 16,0-1 33-16,-3-1-76 0,-10 0 40 0,-1-6-16 0,-2 4 141 0,-2-7-71 31,0-5 1-31,-2-1 337 0,4-2-172 0,0-2-74 16,1 0-44-16,8-2 289 0,-2 0-159 0,5 0-78 0,2 0-40 0,2-2-15 15,0-5 10-15,14-1-34 0,1-1-1 0,7 2-186 16,-1-1 93-16,0 0 47 16,3 2-446-16,-1 2 226 0,-4-1 129 0,1 4-376 0,-4-1 229 0,-1 2 59 31,2 0 65-31</inkml:trace>
  <inkml:trace contextRef="#ctx0" brushRef="#br0" timeOffset="5701.2">25021 4805 1541 0,'-14'1'0'0,"0"0"0"0,5 1 0 0,4 0 0 0,1-1 0 0,4-1 0 0,4 0 0 0,13 0 580 0,7 0-271 0,5 0-136 0,4-1-13 0,-2-3-66 0,0-1-29 16,-1 2-578-16,-1-1 274 0,-2 4 139 31,2-3 78-31,-7 3-418 0,-3 0 229 0</inkml:trace>
  <inkml:trace contextRef="#ctx0" brushRef="#br0" timeOffset="5861.33">25069 5037 1906 0,'-19'4'0'0,"5"-1"0"0,2-1 0 0,4 1-2 0,2-2 0 0,6-1-1 0,0 0 1 0,1 0 1 0,15 0 278 31,6 0-120-31,4-6-51 0,4-1-31 0,-1-1-39 0,3 1 2 0,-1 2-609 0,-3-1 304 0,3 2 161 47,-8 0 67-47,-2 3-404 0</inkml:trace>
  <inkml:trace contextRef="#ctx0" brushRef="#br0" timeOffset="5981.67">25213 4889 1413 0,'-10'3'0'0,"-2"5"0"0,5 0 0 0,-7 4 0 0,5 4 0 0,-1 2 0 0,0 5 0 0,-3 3 695 16,-1 3-329-16,-2 9-155 0,1-4-23 0,1 4-75 31,0-1-38-31,1-3-455 0,1 0 209 0,0-3 113 0,7-9 44 0,2-8-780 16,3-6 404-16</inkml:trace>
  <inkml:trace contextRef="#ctx0" brushRef="#br0" timeOffset="6126.57">25213 5017 3025 0,'0'1'0'0,"0"1"0"0,0 3 0 0,0-1 0 0,0 2 0 0,1 5 0 0,5 1 0 0,2 3 0 0,2 0 426 0,1 4-185 0,2 0-106 0,4 1-237 0,1 0 69 0,3-2 35 0,3-2-815 0,-1 1 434 0,1-9 203 0,-1-3 107 0</inkml:trace>
  <inkml:trace contextRef="#ctx0" brushRef="#br0" timeOffset="6279.66">25647 4489 1985 0,'2'0'0'16,"-1"3"0"-16,0-3 0 0,0 3 0 0,1 2 0 0,1-1 0 0,-2 4 285 0,1 0-125 31,1 3-61-31,3 3-177 0,2 1 52 0,0 2 32 0,4-1-1 0,-1 2-809 0,3-4 384 0</inkml:trace>
  <inkml:trace contextRef="#ctx0" brushRef="#br0" timeOffset="6511.05">25988 4483 1905 0,'-1'0'0'15,"-8"5"0"-15,-2 2 0 0,0 1 0 0,-5 1 0 0,-2 4 0 0,-4 4 0 0,-5 4 0 0,-4 2 430 0,-3 2-202 0,1 1-95 0,-5 1-63 0,-1-3 0 0,-1 2-34 0,-5-3-79 16,9-3 35-1,8-7 0-15,4-5 45 0,9-4-53 32,9-2 26-32,0-1 9 0,6-1 18 0,7 0 34 0,15 0 1 0,6 0-36 0,6-4 145 0,9-3-68 0,-1-1-43 0,5 1-2 15,-3-1-129-15,2 0 49 0,0-1 24 0,3 0-120 16,-9 1 68-16,-2 3 38 16,-5-2 0-16,-2 2-682 0,-6 1 337 0,2 3 128 0,-15 1 103 0</inkml:trace>
  <inkml:trace contextRef="#ctx0" brushRef="#br0" timeOffset="6682.59">25651 4902 2061 0,'-32'6'0'0,"9"-1"0"0,10 1 0 0,4-3 0 0,8 0 0 0,1-3 0 0,1 3 0 0,19-3 310 16,8 0-137-16,7 0-68 0,1-3 194 0,7-4-131 0,1 0-56 0,-3 0-383 0,-3 1 154 0,-1-1 76 15,-1 2 40-15,-4 3-339 16,3-4 197-16,-8 5 86 0,-7 1 46 0,-6 0-809 0</inkml:trace>
  <inkml:trace contextRef="#ctx0" brushRef="#br0" timeOffset="6833.18">25766 5032 717 0,'-34'11'0'0,"2"-2"0"0,2 0 0 15,2 3 0-15,15-6 0 0,6-1 0 0,6-2 596 0,1-3-280 0,1 1-139 0,11 3 315 0,8-3-232 0,7 1-112 0,1-2-55 0,5 0 161 0,2 0-108 0,2 0-46 16,-5 0-449-16,3 0 193 15,-6 0 96 17,-2 0 49-32,-3-2-624 0,5 1 345 0,-9-3 159 0,-4 1 27 0,-3 0 61 0,-4-4-129 0,-6-1 75 0</inkml:trace>
  <inkml:trace contextRef="#ctx0" brushRef="#br0" timeOffset="7303.92">25981 4795 1516 0,'0'-3'0'16,"0"2"0"-16,0 1 0 0,0 0 0 0,0 0 0 0,0 0 0 0,-4 11 0 0,-5 8 276 31,-5 8-120-31,-4 9-60 0,-8 5 399 0,-8 11-220 0,-2-2-123 0,-1 2 43 0,-4 2-79 0,1-5-40 0,3-7 0 0,2 0-175 16,14-17 63-1,5-9 37 32,12-9-1-47,3-5-68 0,1-2 52 0,1 0 36 0,15-2-331 0,6-6 174 0,5-3 38 0,4-1 60 0,-2 0-160 0,6 0 80 0,-3 1 18 0,0 1 22 0,-2 1-1 0,0-2 44 0,0 4-1 16,5-4-116 15,-8 5 63-31,-4 1 27 0,1 0 0 0,-5 0-55 0,-2 2 41 0,-1 0-9 0,-8 0-117 0,-4 3 84 0,-1 0 41 0,-3 0 0 0,0 0 74 0,0 0-42 16,-4 0 9-16,-6 0 166 15,0 0-82-15,1 0-43 0,-2 3 1 0,4-2 280 0,0 1-152 0,1-1-43 16,0 4-52-16,3-3 271 0,1 3-140 0,-2 0-45 31,3 1-9-31,1 3-39 0,-2-1-1 0,0 4-39 16,2 1 28-16,-3 2-28 0,-4 1-1 0,-1 2-104 0,-2 3 52 0,-3-2 26 15,-5 5 9-15,-2-4-72 0,-3 1 45 0,-4-2 5 16,0-1-1-16,-4-1 118 0,1 0-41 0,1-7-30 16,5-2 298-16,3-2-152 15,5-1-76-15,1-2-38 0,7 3 139 0,8-5-93 16,0 2-42-16,12-1 83 0,12 3-161 16,10-3 0-16,8 1 0 0,3-1 0 0,6 0 0 0,4 0 0 0,2 0 0 0,2 1 0 46,7-3 0-46,-8 1 0 0,-1 4-993 0,-2-1 453 0,1 1 259 0</inkml:trace>
  <inkml:trace contextRef="#ctx0" brushRef="#br0" timeOffset="7795.1">28287 5688 1195 0,'-5'0'0'15,"-3"0"0"-15,-1-2 0 0,1 0 0 0,2-2 0 0,-4 1 0 0,1-3 0 0,0-4 183 0,-2-2-64 0,2-8-47 0,1-4 168 0,-1-7-103 0,2-14-50 16,-1-7-26-16,-1-16 119 0,4-7-77 16,-1-11-34-16,2-12 1 0,1-6 0 0,2-14-35 0,1-15 10 15,0 6-154-15,1-3 73 16,15 3 35-16,3 8-100 0,7 19 68 0,3 8 44 0,-2 47-22 0,2 20 76 16,-2 12-42-16,0 12-9 31,2 1-38-31,4 14 90 0,-1 11-24 0,-1 11-36 0,2 5 48 0,-5 9 0 0,0 2-28 0,-8 12-49 15,-10-9 9-15,-4 0 33 16,-5 0 25-16,-1-5-84 0,-3-2 30 0,-8 4 5 31,-5-10 12-31,-3-6 45 0,0-4-24 0,-3-4-17 0,-6 2-19 0,0-19 124 0,1-4-49 0,-2-7-27 0,5 0 14 0,1-7-1 16,-3-10-14-16,10-1-274 31,3-7 127-15,7-2 61-16,6-3 35 0,0 2-622 0,3-1 284 0,15 7 163 0,6 3 63 0,5 2-507 0,4 2 297 0</inkml:trace>
  <inkml:trace contextRef="#ctx0" brushRef="#br0" timeOffset="7901.82">28719 4567 656 0,'18'4'0'0,"-2"-3"0"0,1 4 0 0,0-2 0 0,0 1 639 0,3-2-293 0,-4-1-160 0,-2 2-75 0,3-3 544 16,1 0-309-16,-2 0-156 0,6 0-68 0,-6-4 0 31,2-2-44-31,-1-2 1 0,-1 4-542 0,-2-1 250 0,4 1 133 0,-5 2-888 0,-4 2 499 0,-2 0 248 16</inkml:trace>
  <inkml:trace contextRef="#ctx0" brushRef="#br0" timeOffset="8046.43">28805 4855 1777 0,'-18'6'0'0,"2"3"0"0,-1 1 0 0,11-4 0 0,0-1 0 0,6-1 0 0,0-3 0 0,3 3 689 0,10-4-331 0,13 0-161 31,2 0-80-31,5-2 148 0,1-5-114 0,6-3-49 0,-7 1-38 0,2 2-660 0,0-3 316 0,-1 2 158 16,1-1-342-16,5 0 259 15,-10 1 116-15</inkml:trace>
  <inkml:trace contextRef="#ctx0" brushRef="#br0" timeOffset="8276.82">29535 4330 3376 0,'0'-13'0'0,"0"4"0"0,1 1 0 0,15 4 0 0,7-3 0 0,16 2 0 0,18 2 0 0,15 0 0 0,19 0 473 0,20 2-391 0,21-3-82 0,13 1 0 0,18-4 0 0,-22 2 0 0,4-3 0 0,0-1 0 0,-5 1 0 0,-17-4 0 0,5 5 0 0,-33 1 0 0,-6 0 0 15,-4 4 0-15,-8-3 0 0,-7 5 0 0,-3-4 0 16,-23 3 0 0,-7-1 0-16,-11-1 0 0,-13 1-65 15,-10 0-513-15,-3 2 262 0,-11-7 144 0,-14 2 69 0,-10-2-335 0,-8-1 202 0</inkml:trace>
  <inkml:trace contextRef="#ctx0" brushRef="#br0" timeOffset="8671.45">29599 4270 1936 0,'-18'0'0'0,"0"5"0"0,11 7 0 0,4 12 0 0,3 7 0 0,0 4 87 0,0 6-38 0,2 7 3 0,5-1 173 16,3 8-94-16,-3 2-48 0,1 6-23 0,-4 0 33 16,-3 7-20-16,-1-11-8 15,0-7-29-15,0-3-135 0,-1-5 68 16,-9-8 33-16,1 3-58 0,-1-14 42 0,1-8 24 16,-2-1 71-16,1-8-24 0,0-4-1 0,-3-1-74 0,6-3 135 15,-5-7-56-15,4-13 0 16,-3-2-44-16,4-6 42 0,-3-2-5 0,0-2-25 15,1 2 45-15,-2 1-129 0,-2 3 49 0,0-1 9 0,0 9-11 0,1 5 42 16,-1 6-7-16,1 1 112 16,-3 5-55-16,-3 1-17 0,4 1-20 15,-3 16 6-15,0 4-17 0,-3 3 0 0,2 3 0 0,-3 6-44 16,5-1 19-16,-1-3-1 0,2 2-380 0,3-5 193 0,3-3 94 16,1 1 54-16,8-12-641 0,0-4 317 46,2-4 158-46,17-4-518 0,5-2 338 0</inkml:trace>
  <inkml:trace contextRef="#ctx0" brushRef="#br0" timeOffset="8838.2">29983 4586 1663 0,'-6'1'0'0,"-4"4"0"0,2 2 0 0,-7 5 0 0,-3 7 0 0,-4 6 747 31,-1 8-360-31,-1 5-176 0,0 3-88 0,4 4 240 0,5-2-165 0,6 3-71 0,9-11-15 0,0-4-112 0,8-3 0 0,9-5 0 15,5-6-65-15,5 0 27 0,-3-10 32 0,3-3-680 32,-3-4 361-32,1 0 181 0,-4 0 89 0,4-2-878 0,-9-9 453 0,-1-1 223 0,-1-4 110 0</inkml:trace>
  <inkml:trace contextRef="#ctx0" brushRef="#br0" timeOffset="9307.98">30183 4717 2100 0,'0'-3'0'0,"0"-1"0"0,0 0 0 0,-2 3 0 0,-2 1 0 0,-1 0 0 0,-3 0 0 0,-4 5 0 0,-3 8 223 32,-4 5-94-32,-2 4 110 0,-4 4-93 0,-2 0-59 0,0 2-26 0,-4 0 17 0,3-1-43 0,-1-3 1 15,3 1 9 1,9-6 13-16,2-7-22 0,6 1 0 0,6-8 33 0,3 1-1 47,0 0-23-47,8-6-9 0,13 0 29 0,8 0 1 0,1 0-31 0,5-6-28 0,3-3 38 0,0 0-9 0,2-1 0 0,-2-3-224 0,1 4 109 0,-3-3 50 15,5 0 36-15,-8 3-250 0,-8-2 123 0,-3 4 38 16,-3 1 39 0,-7-1-178-16,0-1 86 0,-10 0 44 15,-2 3 6-15,-9-4 25 0,-8 1 0 0,-7-1-13 0,-1-2 29 0,-4 2 8 0,0 1 0 0,-1 2 148 32,3-1-74-32,0-1-37 0,2 0-9 0,6 4 286 0,6-2-147 0,3 2-49 15,6 0-44-15,2-1 320 0,2 2-167 0,16-1-65 16,13 3-42-16,7 1-24 0,6 0 0 0,5 0-64 15,0 1 15-15,-2 8 0 32,3 1 25-32,-2 2-90 0,-6 3 46 0,2 2 8 0,-13-1 36 0,-8 4-146 0,-8-3 71 0,-6 1-3 15,-7 2-43-15,0 0 26 0,-15-3 29 0,-9-1-5 0,-9-2 36 0,-1-3-19 32,-3-2 6-32,-3-1-19 0,5-7 18 0,0-1 1 0,3 0-1 0,5 0-330 0,5-2 157 15,1-9 63-15,12-3 50 0,9-4-440 16,1-4 238-1,19-2 120-15,9-3-519 0,2-3 311 16,5 3 167-16</inkml:trace>
  <inkml:trace contextRef="#ctx0" brushRef="#br0" timeOffset="9445.61">30673 4734 2100 0,'3'0'0'0,"-2"0"0"0,1 0 0 0,-1 3 0 0,-1 3 0 0,0 0 0 0,-4 3 0 0,-6 0 431 0,0 4-203 0,-1-1-96 0,-1 3 379 0,4-1-237 15,1 1-120-15,4 4-188 0,3-3 30 0,0-1 1 0,1 1 38 16,13-2-271-16,5 0 144 0,1-4 60 15,4-1 34-15,7-4-777 0,-3-5 399 0,3 0 204 16,-1 0-760-16</inkml:trace>
  <inkml:trace contextRef="#ctx0" brushRef="#br0" timeOffset="9642.08">30825 4660 1557 0,'0'-14'0'0,"0"1"0"0,0 3 0 0,0 3 0 0,0 1 0 0,5 6 0 0,10 0 0 0,4 6 0 0,0 11 621 0,3 2-293 0,1 7-138 0,0 2 172 0,-2 3-163 0,-3 6-82 0,-5 0-41 15,-1 2-72-15,-5 6 41 0,-6-8-9 0,-1 2-1 0,-10-2-120 0,-15 1 60 0,-4 0 30 0,-9-1-306 0,-3-14 164 0,-3-2 86 0,-5-9 43 0,3-4-705 0,-2-6 343 0,2-2 133 0,12-8-400 0,9-17 301 0</inkml:trace>
  <inkml:trace contextRef="#ctx0" brushRef="#br0" timeOffset="9850.53">31002 4495 1218 0,'20'-7'0'0,"1"2"0"0,1 2 0 0,0 3 0 0,1 0 408 0,-10 0-191 0,-2 8-90 31,-2 1-46-31,-5 5 137 0,0-1-91 0,-4 4-37 0,0-3-22 0,-4 2 0 0,-8-3-32 16,-3 2 0-16,-1-1-128 0,-4 1 73 0,1-6 23 15,2-3-45-15,0 2 38 0,4-4 0 47,2-2 39-47,2 1 60 0,4-3-34 0,5 0-65 0,0 0 24 0,7 0 91 0,15-1-46 0,10-6-16 0,4-3 14 0,9-1-15 0,7-1-19 0,5 3 36 16,2-2-429-16,4 4 201 15,-9 2 88-15,-6 4-681 0,-7 1 359 0,-9 1 178 0</inkml:trace>
  <inkml:trace contextRef="#ctx0" brushRef="#br0" timeOffset="10046.52">31196 4884 1584 0,'-9'0'0'0,"2"0"0"0,5 0 0 0,2 0 0 0,0 0 0 0,9 0 0 0,12 0 0 0,5 0 0 0,6-6 395 16,2-1-179-16,5 1-81 15,-2-3-327-15,1 3 114 0,-2 1 57 0,-1 1 29 0,-4-1-286 32,1 2 166 14</inkml:trace>
  <inkml:trace contextRef="#ctx0" brushRef="#br0" timeOffset="10150.24">31427 4706 1619 0,'-1'0'0'0,"-3"-1"0"0,3 1 0 0,-1 0 0 0,-2 0 0 0,3 1 0 0,-2 15 0 0,-3 2 0 0,1 5 747 0,-1 5-346 0,-2 2-188 0,3 2-47 0,-1 1-65 16,2 3-33-16,-1 2 0 0,2 4-663 0,3-10 311 15,0 0 159-15,0-5-387 0,2-2 268 0</inkml:trace>
  <inkml:trace contextRef="#ctx0" brushRef="#br0" timeOffset="10360.69">31683 4714 1569 0,'-4'-4'0'0,"-3"-6"0"0,5 5 0 0,1 3 0 0,1 2 0 0,-3 0 0 0,-3 2 0 0,-3 11 632 0,0 8-298 15,-4 3-150-15,-2 5 120 0,1 6-134 0,-2 3-59 0,2-1-42 0,3 1-81 16,3 3 23-16,3-4 1 31,5 1 23-31,0 4-434 0,4-12 213 0,16-6 111 0,5-4-660 0,9-6 361 0,6-8 143 0,10-3 95 0,-4-3-435 0,-2-6 268 16</inkml:trace>
  <inkml:trace contextRef="#ctx0" brushRef="#br0" timeOffset="10998.48">31976 4780 1362 0,'0'0'0'0,"0"2"0"0,0 0 0 0,-1 3 0 0,-4 1 0 0,-2 5 0 0,-2 2 0 0,-5 4 0 0,-5 3 278 0,-1 4-126 16,-6 0-58-16,-3 2 135 0,-3 3-97 0,0-3-48 16,-4 0-16-16,5-5 76 0,5-7-55 0,3 1-26 0,6-6 30 0,4-1-29 15,3-4 9-15,8-2-38 32,2-2 51-32,0 0-25 0,9 0-1 0,11 0 10 0,7 0 8 0,3 0-51 15,6 0 8-15,3 0-73 0,2 0 37 0,5 0 0 0,-1-2 45 0,-4-1-126 16,-3 2 58-16,-1-4 15 0,-1 0-54 0,-5 3 31 78,2-3 27-78,-14 2-8 0,-3-1-4 0,-9-1-26 0,-3-1 45 0,-4-5-67 0,0-1 28 0,-9 0 2 0,-9-3 0 0,-4-1-164 0,2-2 87 0,-5-1 45 0,-2-2-6 0,4 4-94 0,0 1 66 16,3 1 33-16,1 2 159 0,0 0-72 15,6 4-23-15,6 3 0 0,1 1 51 0,0 4-41 0,5-2 0 0,1 3 273 0,0 0-144 0,13 0-48 16,7 0-45-16,3 11 284 0,8-2-147 0,1 3-57 31,3-1-47-31,1 2-65 0,3-2 25 0,2 2 0 0,0-1-94 0,4 3 56 31,-6-4 15-31,-7 0 0 0,-2 0-352 0,-5-1 171 0,-5-2 96 0,1 1-197 0,-12-4 132 0,-7-2 20 16,-2-3 48-16,0 0-387 0,0 0 211 0,0 0 97 0,-7-1 61 16,0-8-357-16</inkml:trace>
  <inkml:trace contextRef="#ctx0" brushRef="#br0" timeOffset="11183.99">32535 4743 1907 0,'-4'0'0'0,"1"0"0"0,-1 6 0 0,-1 4 0 0,-1 6 0 0,-1 9 0 0,-6 8 0 0,-1 11 861 0,-6 7-412 0,1 6-208 0,-5 8 107 16,2-4-223-16,2 1-125 0,1-5 0 0,0-1 0 31,4-5 0-31,-3 4 0 0,8-13 0 0,-1-6-113 0,2-1-95 0,0-4 121 15,2 2-626-15,-2-14 368 0,8-4 90 0,-1-8 126 0,2-7-657 0,0 0 376 16</inkml:trace>
  <inkml:trace contextRef="#ctx0" brushRef="#br0" timeOffset="11392.43">32594 4722 2400 0,'6'-5'0'0,"2"5"0"0,8 0 0 0,5 0 0 0,1 15 0 0,3 6 0 0,-1 8 14 0,-3 6 0 0,-4 8-27 16,-4 10 687-16,-6-3-323 31,-7 7-158-31,0-2-79 0,-13 2 32 0,-7-5-108 0,-9 5-38 0,1-19-229 0,-9-3 70 0,1-5 97 16,-1-6 48-16,-1-4-416 0,-1 1 239 0,11-15 107 16,0-2 39-16,8-4-335 0,3-8 101 0,10-11 121 15,-1-7-555-15</inkml:trace>
  <inkml:trace contextRef="#ctx0" brushRef="#br0" timeOffset="11640.77">32843 4580 1890 0,'15'-5'0'0,"3"2"0"0,4 3 0 0,5 0 0 0,-6 7 0 0,-1 1 0 0,-2 6 169 0,-3-2-67 0,0 5-33 0,1-1 77 0,-9-3-60 0,-1 2-25 16,-4-4 0-16,-2 3-175 0,-2-3 74 0,-11 1 47 0,-7-4-88 0,-3-1 59 15,-1-3 28-15,-2 1 0 0,4-5-9 0,3 3 4 32,1-3 22-32,8 0 182 0,-1 0-91 0,5 0-74 0,1 0-1 0,5 0 394 0,0 0-204 0,3 0-97 15,11 2-48-15,5 0 73 0,7-1-61 0,4 2-61 16,5-2-195-16,5 0 77 16,2 3 59-1,5 0 30-15,0 0-1028 0</inkml:trace>
  <inkml:trace contextRef="#ctx0" brushRef="#br0" timeOffset="11754.96">33509 4847 3325 0,'-3'-6'0'0,"-1"-2"0"0,-2 4 0 0,6 4 0 0,0 0 0 0,7 0 0 0,-4 0 0 0</inkml:trace>
  <inkml:trace contextRef="#ctx0" brushRef="#br0" timeOffset="16112.02">16817 6828 752 0,'-29'0'0'0,"2"-6"0"0,1-1 0 0,4 4 0 0,2 1 0 0,3 1 267 0,10 1-118 0,7 0-54 0,0 0 263 0,2 0-159 0,18 3-79 0,11 2-30 0,13-2 299 0,15-1-175 0,14-2-87 0,14 0-43 0,14 0 228 16,18-5-126-16,2-2-78 0,29-3 65 16,35-2-67-16,32 1-32 0,29 0 54 0,37 2-128 0,-28 3 0 0,2 2 0 0,1 2 0 0,-8 2 0 0,-5-3 0 31,9 3 0-31,-48 0 0 0,4 0 0 0,-5 0 0 16,-8 5 0-16,-15 2 0 0,1 3 0 0,-39-3 0 0,-1 0 0 0,-4-1 0 15,-2 0 0-15,8 2 0 0,-32-3 0 0,-5 4 0 31,-8-4 0-31,-8 5 0 0,-9-3 0 0,-6 2 0 0,-23-3 0 0,-9-1 0 0,-6 0 0 0,-5 0 0 32,-11-4 0-32,-2 4 0 0,-12-5 0 0,-8 0 0 0,1 0 0 0,-2 0 0 15,0 0 0-15,-3-9 0 16,-10-3 0-16,-5-5 0 0,-6 2-75 0,-6 3-1068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9T00:10:20.1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21108 8850 1092 0,'-18'0'0'0,"-1"0"0"0,6-3 0 0,-1 1 0 0,0 2 0 0,6 0 0 0,0 0 0 0,6 0 140 0,0 0-51 16,-1 0-16-16,3 0 126 0,0 0-81 0,5 5-40 0,8 2-1 0,3-4 107 15,7 2-65-15,4 1-45 0,7-3 147 0,2 3-92 16,5 0-46-1,5-1 50-15,7-1-38 0,-1 2-34 0,6-3 0 0,2 3 72 16,12-1-48-16,6 0-24 0,17 2 9 0,-6-2-36 16,2 2 4-16,4-2-1 0,3 1 0 0,-2-2-82 15,10 3 54-15,-25 1-8 0,-8-1-123 0,-7-2 80 16,-11 6 40-16,-3-5-67 16,1 4 48-16,-17-1 1 0,-3-2 0 0,-1 0 6 0,-6-3 15 15,0 0-34 1,-5 0 26-16,-8-2 73 0,-5-1-36 0,-3 2 0 0,-4-3-35 0,1 0 43 0,-2 0 0 15,0 0-20-15,0 0-12 0,0 0-19 16,0 0 23-16,-3 0 13 0,-1-6-305 0,1-1 136 16,2 2 71-16,-2-1-532 0,-2 0 285 15,4 1 142-15,-1-1 62 16,-2 5-262-16</inkml:trace>
  <inkml:trace contextRef="#ctx0" brushRef="#br0" timeOffset="1441.2">21756 7265 965 0,'-9'0'0'16,"1"0"0"-16,4-2 0 0,-1 0 0 0,2 0 0 0,-1 2 0 0,3 0 117 0,-3 0-30 0,4 0-9 0,0 0 21 0,0 0-29 0,0 4-1 16,0-2-31-16,0 1-48 0,1-1 19 0,2 0 0 15,2 2 30-15,-1-3-107 0,1 1 54 0,0 1 35 31,-3-3-181 16,4 0 90-47,-2 0 47 0,-1 0-100 0,0 0 65 0,-1 0-1 78,0 0 27-78,1 0-255 0,-2 0 127 0,1 0 45 0</inkml:trace>
  <inkml:trace contextRef="#ctx0" brushRef="#br0" timeOffset="2473.46">21654 7468 1185 0,'-6'3'0'15,"4"-1"0"-15,-3 0 0 0,0 1 0 0,2-3 0 0,-2 3 0 0,3-2 0 0,0 0 0 0,-1 0 0 0,0 1 0 0,3 1 0 0,-2-3 0 0,2 1 0 0,0-1 0 0,0 2 0 0,0 1 0 0,0-3 0 0,0 3 0 0,2-2 0 0,4-1 0 0,-2 2 48 16,6-2-9-16,-2 0-52 0,0 0 26 0,1 0 0 0,0 0 8 0,1 0-19 15,-1 0-5-15,-1 0 0 0,-3 0-31 0,4 0 27 32,-3 1-16-32,2 4 37 0,-5 4-7 0,2-1 5 0,-4 4-8 0,1 8 40 15,-2 1-34-15,0 6 7 0,0 2-6 0,0 2-3 16,0 2 3-16,-5 2 3 0,0-3-2 0,1 1 43 0,2-6-41 0,-1-3 4 31,3-7 32-31,0 1-32 0,0-5-2 0,0 1 49 0,0-8-47 0,0-4 4 16,4-2-3-16,3 0 43 15,2-7 1-15,1-8-29 0,2-4-9 0,1-5-99 0,2-2 48 0,-1-4 2 16,2-1 46-16,2-6-235 16,-2 4 108-16,0-2 44 0,-1-3-63 0,1-2 41 15,-2-2 34-15,6-10-103 0,-4 4 63 0,-1-4 12 16,-1 3-1-16,-1 5 86 0,4 5-1 0,-5 0-55 16,-2 18 10-1,-3 6 137-15,-3 11-69 0,-3 1-31 0,-1 3 0 0,2 0 142 16,-2 11-76-16,0 2-16 0,0 4 120 0,0-4-68 15,0 6-41-15,0-2 26 0,0-3-31 0,0 1 4 0,0-1 1 0,0-2-70 16,0 3 55-16,0-5 2 16,0-2-9-16,0 0-108 0,0-1 51 0,0 0 21 0,0 0 7 0,0-6-111 15,0 5 60-15,0-6 20 0,0 2-51 0,0-2 30 32,0 0-1-32,0 0-10 0,0-5-1 0,1-4 25 0,-1-4 18 0,0-4-32 0,0 1-4 0,0-4 20 15,0-2 8-15,0 1 33 0,0-2-1 16,0-2-31-16,0-2-5 0,0 3 63 15,2 1-26-15,-2-1 6 16,9 2 57-16,-3 5-38 0,4-4-16 0,2 7 79 16,1 5-48-16,2 1-16 0,4 1 0 0,1 6 11 0,2-1 18 15,-2 2-47-15,-1 0 21 0,-2 8-30 0,0 3 13 0,-5 5 14 32,3-1 10-32,-9 3-73 0,-1 0 25 0,-4 3-35 0,-1 0 26 0,0 2 0 15,-3 2 25-15,-8-4 2 0,-2-1-19 0,1 1 16 16,-5-1-27-16,1 0 54 0,-2 1-4 0,0-6-27 15,0 0-4 1,-1-1 103-16,3-7-41 0,1 4-26 0,1-2 20 0,3-5 27 16,2-1-21-16,2-1-1 0,4-2-5 0,-1 0 8 0,4 0-26 0,0 0-53 31,0-5 0-31,5-1 47 0,9-4 0 0,-1 2-77 0,1-2 29 0,3 2 0 0,1-2 29 0,-1 0-44 16,0 1 15-16,0-2 5 15,-3 4-1-15,-1 0-158 0,1-1 70 0,-2 2 46 16,-1-2-273-16,1 1 141 31,-4 2 58-15,0 3-297-16,-1 0 191 0,-1 0 94 0,-2 2 48 0,1 0-278 0,-4 0 187 0</inkml:trace>
  <inkml:trace contextRef="#ctx0" brushRef="#br0" timeOffset="2662.96">22121 7417 985 0,'-15'1'0'0,"2"1"0"0,1 1 0 0,0-1 0 0,3 0 0 0,-3 0 0 0,10-2 0 0,1 3 118 0,1-3-40 0,0 3 69 0,9-3-55 0,3 0-17 0,7 0-9 0,0 0-56 0,2 0 1 0,3-3 27 0,-4 0 1 0,4 1-219 0,-4 0 104 0,-3 1 58 15,0 0 28-15,-1 1-400 0,-2 0 172 0,0 0 67 0,-3 0-125 0,-2 0 89 0</inkml:trace>
  <inkml:trace contextRef="#ctx0" brushRef="#br0" timeOffset="2807.57">22155 7583 822 0,'-23'7'0'0,"7"-2"0"0,1-1 0 0,1-1 0 0,3 0 0 0,2 0 0 0,2 0 123 0,5-3-47 15,2 0 0-15,0 0 69 0,2 0-53 0,7 0-27 16,4 0 10-16,4 0-75 0,2 0 0 0,-2-3 38 0,2 1 0 16,0 0-280 15,1 0 150-31,-3-1 60 0,-4 3-389 0,2-3 212 0,-4 3 105 0,-1 0 12 0,3 0-111 0</inkml:trace>
  <inkml:trace contextRef="#ctx0" brushRef="#br0" timeOffset="2997.06">22218 7519 669 0,'-8'2'0'0,"-1"1"0"0,1 3 0 0,-1 0 0 0,-1 0 0 0,-1 5 0 0,2 0 259 0,-2 0-111 0,0 3-55 16,1 2-27-16,-4 2 121 0,4-1-79 0,-3 3-35 15,1-1-117-15,2-1 42 0,1 3-1 0,-3-1-272 16,5-3 152-16,1-1 80 0,4-1 41 0,1-4-399 0,1-1 206 0,0 1 64 31,0-9 13-31,0-2-34 0</inkml:trace>
  <inkml:trace contextRef="#ctx0" brushRef="#br0" timeOffset="3136.69">22135 7674 577 0,'0'0'0'0,"0"0"0"0,0 0 0 0,0 0 0 0,0 3 0 0,0-3 129 0,0 4-45 0,0 1-1 15,5 3-44-15,1 2 261 0,5 1-135 0,0 3-63 16,1 2 4-16,2 0-34 31,3 2 0-31,-1 3-24 0,1-3-222 0,-1 0 106 0,3-1 53 0,0 0-318 0,-3-2 186 0,4-1 103 16,-5-6-11-16,0 1-372 0,-1-6 169 0</inkml:trace>
  <inkml:trace contextRef="#ctx0" brushRef="#br0" timeOffset="3349.74">22725 7113 926 0,'-6'2'0'0,"2"0"0"0,1 1 0 0,-2-1 0 0,2 0 0 0,0 1 0 0,2-1 131 0,1 1-46 0,0-1-1 0,0 3-35 0,0-2-189 0,0 0 89 0,1-1 45 0,6 3-142 0,3-3 93 15,0 1 56-15,1 1-402 0,1-4 195 0,1 2 97 32,1-2 49-32,2 0-6 0,-2 0 32 0</inkml:trace>
  <inkml:trace contextRef="#ctx0" brushRef="#br0" timeOffset="3585.65">22922 7152 0 0,'17'4'0'0,"-7"1"0"0,0-3 0 0,-1 4 0 0,-4-1 0 0,-3-1 0 15,-1 4 0-15,-1-1 238 0,0 2-99 0,-11 0-51 0,-6 1-24 0,-3 4 52 0,0-1-28 0,-4 0-10 16,0 1-39-16,-3-4 42 0,-1 1-42 0,-1 1 0 15,-1 0 9-15,3-4 32 0,1 0-1 0,1-2-40 16,-1-3 79 0,4-1-40-16,0 1 10 0,9-3-5 0,4 0 1 0,0 0-45 0,8-3 0 0,1 3 59 31,0-5-19-31,10-2-10 0,7 3-30 0,6-3-52 0,3 1 26 0,6-1 9 31,-1 3 17-31,2-1-116 0,1-1 58 0,-1 3 29 0,0-1-206 0,4 0 102 0,-6 1 54 0,-1-2-143 16,-5 4 91-16,1 0 17 0,-2-2 32 0,2 1-362 15,-10 2 188-15,-2 0 89 16,-5 0 44-16</inkml:trace>
  <inkml:trace contextRef="#ctx0" brushRef="#br0" timeOffset="3765.17">22784 7403 1153 0,'-26'3'0'0,"0"2"0"0,1 1 0 0,-2 1 0 0,13-2 0 0,4 1 0 0,6-5 0 0,4 2 0 0,0-1 0 0,5-1 134 15,12 0-52-15,5-1 58 16,1 0-50-16,4 0-26 0,-1 0 1 0,4 0-130 0,-5-1 47 0,0 0 29 16,-3-4-1-16,0 4-97 15,-1-5 63-15,2 6 41 0,-7-2-10 0,1 0-428 0,-3 1 169 0,0 0 125 16,-3 1-282-16</inkml:trace>
  <inkml:trace contextRef="#ctx0" brushRef="#br0" timeOffset="3949.68">22753 7530 772 0,'-25'2'0'0,"1"2"0"0,0 1 0 0,0 0 0 0,8-1 0 0,1-1 0 0,10 0 0 0,1-2 150 0,4 0-55 31,0 1-18-16,2-2 28-15,12 0-34 0,3 0 1 0,5 0-33 0,1 0-29 0,2 0 39 0,0 0-10 0,-1 0 0 0,-1-2-70 0,-3 1 36 0,1 0-1 0,1-2-199 0,-5 3 113 0,-2-3 37 0,-2 2-302 0,-1-2 147 0,2 0 94 0,1 2 2 0,-6-2-124 0,0 0 114 0</inkml:trace>
  <inkml:trace contextRef="#ctx0" brushRef="#br0" timeOffset="4355.1">22951 7357 443 0,'0'0'0'0,"0"0"0"0,0 0 0 0,0 1 0 0,0 1 0 0,0-1 0 0,-2 4 217 0,0 0-89 0,-3 3-45 0,-1 4 39 0,-3 0-46 15,-2 5 0-15,-3 2 21 16,-2 3-28-16,-6 3 9 0,2-1-39 0,-2-1 35 0,-2 2-35 0,2 0 0 31,2-3 0-31,0-2-24 0,8-2-9 0,1-4 33 0,5-1 0 0,3-4-117 0,3-2 58 0,0 1 37 16,0-5-99-16,6-1 37 16,8-2 35-16,0 0-166 0,1 0 88 0,3 0 25 46,-1 0 30-46,-3 0-58 0,2 0 36 0,-2-2-1 0,-1 1 1 0,0-1 101 0,-5 2-33 0,-2 0-11 0,2 0-32 0,-5 0 203 0,-2 0-94 0,-1 2-36 16,0 5 169 0,0-2-89-16,-12 5-54 0,1 1 40 0,-3-2-40 0,-3 5 12 0,1-5-9 15,-2 2-27-15,1 0-6 0,6-1 0 16,-2 0 0-16,-2-1-42 0,7-1 17 0,1-1-1 16,0 2 26-16,4-5-86 31,3 4 42-31,0-3 17 0,0-1-110 0,4-1 51 0,12-1 31 0,5-1-48 15,6-1 36-15,4 0 6 0,5 0-2 0,5 0-235 0,5 0 121 0,5 0 45 0,8 0 35 0,14-1-442 16,-5-1 235-16,4 1 113 16</inkml:trace>
  <inkml:trace contextRef="#ctx0" brushRef="#br0" timeOffset="4486.75">24114 7850 1958 0,'2'0'0'0,"-1"0"0"0,1 0 0 0,-1 0 0 0,1 0 0 0,1 0 0 0,-2 0 0 0,1-1 0 0,1 0 145 0,-1-2-59 32,-1 1-25-32,2 1-252 0,-2-1 113 0,3 1 58 15</inkml:trace>
  <inkml:trace contextRef="#ctx0" brushRef="#br0" timeOffset="27646.58">2941 13210 1430 0,'-6'-13'0'0,"-2"0"0"0,3 0 0 0,4 4 0 0,1 1 0 0,0 1 0 0,0 0 0 0,0 0 0 0,1-1 0 16,4 1 155-16,3 3-59 0,-1-2 115 15,1 2-86-15,1-1-43 0,0-1 10 0,0 3-3 16,-2 2-25-16,3-1 0 0,-1 2-25 0,1-3 66 0,1 1-23 0,0 1-10 109,-3-1-32-109,4 2-15 0,-2 0 15 0,1 0-1 0,4-2 83 0,-5 2-47 0,3 0 1 0,-3 0 8 0,0 0 0 0,3 0-45 0,-1 0 10 0,-2-2 97 0,1 2-54 0,-1 0-26 0,2-3 0 0,-1 1 44 0,3 1-38 0,-3-1-72 0,0 1 0 0,4-2 0 0,-4 3 0 0,7-3 0 16,-3 1 0-16,2-1 0 0,1 3 0 0,2-4 0 0,0 2 0 0,5-1 0 0,1 3 0 15,-1-3 0-15,3 0 0 0,3 2 0 16,3-4 0-16,5 2 0 0,-3 1 0 0,3-1 0 16,0 2 0-16,0-2 0 0,2 3 0 15,4-3 0-15,-7 2 0 0,0 1 0 0,0 0 0 16,-2 0 0-16,1 0 0 0,7 0 0 0,-10 0 0 0,1 0 0 16,0 0 0-16,-2 0 0 15,3 0 0-15,8 4 0 0,-10-4 0 0,2 0 0 0,1 0 0 0,2 0 0 16,-2 0 0-16,11 0 0 0,-11 0 0 15,2 0 0-15,3 0 0 0,-1 0 0 0,3-3 0 16,7 0 0 0,-10 2 0-16,2 0 0 15,1-2 0-15,0 1 0 0,-1 1 0 0,10 1 0 0,-12-1 0 0,1 1 0 16,4 0 0-16,1 0 0 0,3 0 0 0,9 0 0 0,-9 0 0 16,5 0 0-16,0 0 0 0,4-3 0 0,2 0 0 0,10-3 0 15,-10 1 0-15,5-2 0 0,0 1 0 0,5 0 0 16,1 3 0-16,8-2 0 15,-15 2 0-15,6 2 0 0,2-1 0 0,0 1 0 16,10-1 0-16,-11 2 0 0,-1 0 0 0,2 0 0 16,2 0 0-16,3 2 0 31,12 1 0-31,-17 1 0 0,1 1 0 0,4-2 0 0,2 1 0 0,-2-1 0 0,16 2 0 0,-15-2 0 0,0 3 0 0,3-3 0 16,3 2 0-16,-2 2 0 0,16 0 0 0,-19-3 0 15,6 3 0-15,-1-3 0 16,3 2 0-16,0 0 0 0,12-1 0 0,-16 1 0 15,3-3 0-15,1 2 0 0,3-2 0 0,-2 1 0 16,13 1 0-16,-19-2 0 0,4-1 0 0,-5 2 0 16,-1-1 0-16,-4 0 0 0,11 2 0 0,-20 1 0 15,1-4 0-15,-1 2 0 0,-2 2 0 0,-3-1 0 16,6 1 0-16,-20-2 0 0,0-1 0 16,1 1 0-16,-4 1 0 0,-3-2 0 15,1 0 0-15,-13 1 0 0,-1-4 0 0,-6 4 0 0,0-3 0 16,-7-1 0-16,1 2 0 0,-8-2 0 15,-2 0 0-15,-2 0 0 0,-5 0 0 0,1 0 0 16,-1 0 0-16,-1 0 0 0,0 0 0 0,0 0 0 16,0-2 0-16,-1-3 0 0,-4-2 0 0,-2-1 0 15,-1 1 0-15,-2 0 0 16,-3 3 0-16,-2-4-227 0,-3 6-393 0</inkml:trace>
  <inkml:trace contextRef="#ctx0" brushRef="#br0" timeOffset="76444.8">14061 9138 1552 0,'-8'-7'0'0,"2"-3"0"0,-3 0 0 0,4 1 0 0,2 6 0 0,0-3 0 0,1 0 0 0,1 4 0 0,-1-3 0 0,2 3 0 0,0-1 0 0,0 1 197 16,0 1-79-16,2-2-38 0,4 2 10 0,2 0 166 15,1-1-108-15,1 0-54 0,-1 2 167 0,3 0-111 16,-1 0-44-16,1 0 124 0,2 0-94 0,-2 0-48 16,1 2 0-16,2 2 94 0,2 2-60 0,-2-1-89 15,2 0-33-15,2 0 0 16,0 2 0-16,3-2 0 0,2 2 0 0,-5-1 0 16,5 0 0-16,-1 1 0 0,-1-3 0 0,0 3 0 0,4-2 0 0,-4 0 0 15,-1-2 0-15,0 1 0 16,1-2 0-16,4 2 0 0,-7 0 0 0,3-3 0 15,-2 1 0-15,2-2 0 0,0 0 0 0,4 0 0 16,-3 0 0-16,-1 0 0 0,0 0 0 0,2 0 0 16,0 0 0-16,6-2 0 62,-7 1 0-62,2 1 0 0,-1-2 0 0,1 2 0 0,1 0 0 0,5 0 0 0,-4 0 0 0,1 0 0 0,0 0 0 0,3 0 0 0,1 0 0 0,6 0 0 16,-5 0 0-16,3-2 0 0,2 0 0 15,2 0 0-15,0 1 0 0,10 0 0 0,-11 0 0 0,4-4 0 0,-2 4 0 0,1-3 0 16,2 3 0-16,7 0 0 0,-10-2 0 0,-1 2 0 0,4 0 0 0,0-2 0 16,-1 3 0-16,12-1 0 0,-10 1 0 0,0 0 0 15,3 0 0-15,2 0 0 16,2 0 0-16,9-2 0 0,-10 2 0 0,3-1 0 0,4 1 0 0,3-3 0 16,-1 3 0-16,11-2 0 15,-12 1 0-15,2 1 0 0,1 0 0 0,3 0 0 16,-1 0 0-16,14 0 0 15,-15 0 0-15,3 0 0 0,1 0 0 0,0 0 0 0,1 0 0 0,11 1 0 16,-14 1 0-16,5 1 0 0,0 0 0 0,4-2 0 16,8 2 0-16,-15-3 0 0,1 0 0 0,4 0 0 15,0 0 0-15,0 0 0 0,9 0 0 0,-17 0 0 16,1 0 0-16,-3 0 0 0,2 0 0 0,0 0 0 16,8 0 0-16,-13 0 0 0,-1 0 0 0,1 0 0 15,-2 0 0-15,1 0 0 16,6 1 0-16,-14-1 0 0,0 1 0 0,-1 2 0 15,2-1 0-15,-4 0 0 0,8 1 0 16,-16 2 0-16,0-3 0 0,1 1 0 0,-3 1 0 0,1-1 0 16,4-1 0-16,-7 3 0 15,-1-2 0-15,2 2 0 0,0-1 0 0,0-1 0 0,6-1 0 16,-10 0 0-16,1 2 0 0,0-3 0 0,-2 4 0 16,-1-5 0-16,4 3 0 0,-9-1 0 15,1 0 0-15,-1-1 0 0,-4 2 0 0,0-2 0 0,3-1 0 16,-7 3 0-1,-2-1 0-15,0-1 0 0,-3-1 0 0,-1 1 0 0,1-1 0 0,-6 3 0 16,0-3 0-16,-2 0 0 0,1 0 0 0,-4 0 0 16,2 0 0-16,-1 0 0 0,0 0 0 0,0 0 0 15,-1 0 0-15,-1 0 0 0,1 0 0 16,-1 0 0-16,3 0 0 0,-1 0 0 16,-1 0 0-16,1 0 0 0,-1 0 0 0,1 0 0 0,0-3 0 0,-1 1 0 15,1-3 0-15,-1-2 0 0,0 2 0 16,0-4 0-16,-1 1 0 0,0-1 0 15,0 1 0-15,-6-3 0 0</inkml:trace>
  <inkml:trace contextRef="#ctx0" brushRef="#br0" timeOffset="122473.52">12596 16378 790 0,'-8'0'0'16,"0"0"0"-16,-1 0 0 0,3 0 0 0,2 0 0 0,-3 0 115 0,3 0-68 0,1 0 0 0,1 0 127 0,2 0-63 0,0 0-32 15,0 0 12-15,0 0 245 0,0 0-145 0,0 0-71 16,0 0 162-16,0 0-117 16,2 0-48-16,2 0-40 0,4 0 135 0,-2 0-82 15,2 0-42-15,-1 0 71 0,1 0-45 0,0 0-11 16,-1 0-56-16,1 0 169 0,1 0-96 0,-3 0-120 15,2 0 0-15,0 0 0 0,1 0 0 0,0 0 0 16,-1 2 0-16,4 0 0 0,-1 0 0 0,-1 1 0 16,3-3 0-16,-1 5 0 0,3-2 0 62,-1 1 0-31,6 1 0-31,-2-3 0 0,0 3 0 0,4 0 0 0,-3-1 0 0,4 0 0 0,2 0 0 0,-2-1 0 0,-1 0 0 0,2 1 0 0,-1-2 0 0,0 1 0 0,4-1 0 0,-7-2 0 0,2 0 0 0,-2 0 0 0,-1 0 0 16,0 0 0-16,4 0 0 0,-6 0 0 0,0 0 0 0,1 0 0 0,-1 0 0 16,0 0 0-16,0-2 0 0,-2 0 0 0,-2 1 0 0,0-1 0 0,0 0 0 0,3 0 0 15,-4 1 0-15,-1-1 0 16,2 0 0-16,-1 1 0 0,-2-1 0 0,5 0 0 0,-1 1 0 0,-1 1 0 31,-1-2 0-31,4 2 0 0,0 0 0 0,3 0 0 16,-4 0 0-16,3 0 0 0,1 0 0 0,1 0 0 0,3 0 0 0,1 0 0 15,-3 0 0-15,2 0 0 0,0 0 0 0,1 2 0 47,-1-1 0-47,5 1 0 0,-2 0 0 0,-1-2 0 0,0 1 0 0,3 1 0 0,-1-2 0 0,5 2 0 0,-2-1 0 0,-2-1 0 16,1 2 0-16,3-2 0 0,-3 0 0 0,7 0 0 31,-8 0 0-31,2 0 0 0,-1 0 0 0,1 0 0 0,0 0 0 0,2 0 0 16,-4 0 0-16,0 0 0 0,-2 0 0 15,2 0 0-15,-2 0 0 0,7 0 0 0,-5 0 0 0,-2 0 0 32,4 0 0-17,0 0 0-15,-1 0 0 0,9 0 0 0,-6-2 0 0,4-1 0 0,3 0 0 0,2-2 0 0,4-2 0 0,6 2 0 0,-4-2 0 0,1 3 0 0,2-3 0 0,3 1 0 32,8 1 0-32,-8-1 0 0,2 3 0 0,2-3 0 0,5 2 0 15,1-1 0-15,10 3 0 0,-14-2 0 16,2 3 0-16,-1-4 0 0,3 4 0 0,2-1 0 31,12-2 0-31,-10 1 0 0,1-2 0 0,3 1 0 0,0-1 0 0,-2 0 0 0,10 0 0 0,-9 1 0 0,0 0 0 16,2 0 0-16,1-2 0 0,-1 3 0 0,9-1 0 0,-12 1 0 15,1 0 0-15,4 3 0 0,1-4 0 0,-1 0 0 32,8 0 0-32,-16 1 0 0,-2-2 0 0,3 1 0 0,4 1 0 0,0 1 0 15,7-4 0-15,-14 3 0 0,0 0 0 0,3 0 0 16,0-1 0-16,2 1 0 0,10-2 0 0,-12 5 0 15,0-5 0 1,-1 3 0-16,-1-3 0 0,2 3 0 0,4-1 0 0,-11-1 0 0,2 1 0 0,2 0 0 16,-2-1 0-16,1 1 0 0,6-1 0 0,-14 3 0 15,1-1 0-15,0-2 0 32,2 3 0-32,-2-1 0 0,6 2 0 0,-10-2 0 0,-5-1 0 0,1 3 0 0,-6 0 0 0,0-1 0 15,5 0 0-15,-12 1 0 0,2 0 0 0,0-2 0 16,-3 2 0-16,5 0 0 0,-11 0 0 0,2 0 0 15,-6 0 0-15,0 0 0 0,-4 0 0 16,2 0 0-16,-12 0 0 0,3 0 0 16,-6 0 0-16,-1 0 0 0,-3 0 0 0,0 0 0 15,-1 0 0-15,-2 0 0 0,0 0 0 0,0 0 0 16,0 0 0-16,0 0 0 0,0 0 0 0,0 0 0 16,0 0 0-16,0 0 0 0,0 0 0 0,0 0 0 15,0 0 0-15,0 0 0 0,0 0 0 0,0 0 0 16,0 0 0-16,0 0 0 47,0 0 0-47,0 0 0 0,0 0 0 0,0 0 0 0,-2 0 0 0,1 0 0 0,-2 2 0 0,-5 8 0 0,1 8 0 0</inkml:trace>
  <inkml:trace contextRef="#ctx0" brushRef="#br0" timeOffset="134789.19">15384 6803 514 0,'0'0'0'0,"0"-1"0"0,-2-2 0 0,1 2 0 0,1-2 0 0,-1 1 284 0,1 2-123 0,0 0-62 0,0 0-30 0,0 0 113 15,0 2-77-15,0 5-34 0,0 1 7 0,0 2 0 16,1 2-40-16,0 1-13 0,-1 0 13 0,0 2 1 16,0 0-1-1,0 3-35-15,0-2 35 0,0 2 10 0,-9 0-10 0,1-1 68 0,-1 0-33 0,-3 0-1 16,1-2-34-16,-4 1 133 0,2-6-71 0,0-1-31 16,1-2 132-16,2-2-82 15,1 2-30 1,1-5 68-16,4-2-60 0,0 0-29 0,4 0 0 0,0 0-3 0,0 0 10 0,7-2-37 15,6-2 1-15,0-1-50 0,2-2 25 0,3 2 0 16,-1-2 34-16,-1 2-206 0,1 2 98 0,-2 0 49 16,-1-1-356-16,-1 1 165 0,2 2 66 0,-4-1-405 15,0 1 252-15,-2-2 125 16,-1 2 63-16,3 0-174 0,-2-1 108 0,-1-1 70 0,-1 2 29 0,0-2-322 31,-1-4 177-31</inkml:trace>
  <inkml:trace contextRef="#ctx0" brushRef="#br0" timeOffset="135009.6">15577 6888 1035 0,'0'0'0'0,"0"0"0"0,2 0 0 0,-2 0 0 0,0 0 0 0,0 0 0 0,0 0 0 0,0 0 0 0,0 0 0 0,0 2 333 0,0 5-147 0,0 3-74 0,0 1-14 0,0 5-30 0,-5 3 10 0,-1-2-119 16,-4 2 40-16,0 3-1 15,-1 2 41-15,-2-3 19 0,-1 1-10 0,-1-2-10 0,2-3 0 0,0 0 73 0,1-3-36 0,1-1 9 16,3-4-45-1,2-5 128-15,3-1-64 16,2 0-33-16,1-3-56 0,0 0 9 0,10 0 16 16,1 0-163-16,5-3 81 0,4-3 40 0,-1 0 1 0,1-3-344 0,-1 2 167 0,-1 2 97 15,0 1 12-15,-1-2-227 0,-3 3 90 0,3 2 77 16,-6 0-380-16</inkml:trace>
  <inkml:trace contextRef="#ctx0" brushRef="#br0" timeOffset="135176.15">15464 7358 1204 0,'-23'12'0'0,"6"-3"0"0,5 3 0 0,0-3 0 0,4-3 0 0,3-1 0 0,3-1 281 15,2-2-126-15,0-2 117 0,10 0-117 0,5 0-59 0,1 0-28 0,3-2-68 16,0 0-9-16,-1-8 47 16,2 2 0-16,-1 2-353 0,1-6 177 0,2 3 97 15,-5-1-242-15,2-1 155 16,-3 2 78-16</inkml:trace>
  <inkml:trace contextRef="#ctx0" brushRef="#br0" timeOffset="135368.64">15716 6967 1610 0,'-14'0'0'0,"4"-2"0"0,-1-1 0 0,6 0 0 0,3 3 0 0,2 0 0 0,0 0 0 0,0 0 497 0,9 0-219 16,5 0-125-16,5 0 5 0,0 0-60 15,1 0-30 1,1 0 0-16,5-1-102 0,-8-1 32 0,2 2-1 0,-2-3-317 0,0 3 179 16,-1-3 90-1,-1 1 54-15,-5 1-613 0,1 1 306 0,-4 0 65 0</inkml:trace>
  <inkml:trace contextRef="#ctx0" brushRef="#br0" timeOffset="135531.71">15764 7088 1102 0,'-14'1'0'0,"0"3"0"0,3-2 0 0,3 0 0 0,5-1 0 0,1-1 244 0,2 0-103 0,2 0-51 0,9 0 11 0,2 0-36 0,5-1 0 0,2-7-128 0,-1 5 51 0,2-5 34 0,-5 1-9 0,0 2-395 0,0 1 201 0,-4-1 102 0,-1 0 50 0</inkml:trace>
  <inkml:trace contextRef="#ctx0" brushRef="#br0" timeOffset="135868.46">15840 6784 1676 0,'-13'6'0'0,"2"4"0"16,-1 7 0-16,3 0 0 0,3 8 0 0,1 8 0 0,4 7 0 0,1 5 283 0,0 13-113 0,0-2-70 0,1 5 64 0,7-2-63 15,3 0-31-15,-2-1 0 0,4 3-35 0,-1-14 3 16,1-5 0-1,2-9-210-15,-1-2 105 0,0-3 53 0,2-3 35 0,-5-12-273 0,1-3 145 16,-2-5 54-16,-2-5-277 0,-1 0 120 0,1 0 86 47,-3-15 14-47,0-8 30 0,-1-6 0 0,1-5 42 0,-4-2 0 0,2-7 33 0,-1 7-34 0,-2 0 1 0,0 5 120 0,0 2-60 16,-9 7-30-16,-1-2-10 0,1 8 340 0,-3 7-170 0,1 0-52 0,-4 6 243 15,-2-1-127-15,2 4-95 16,-5 5-31-1,-1 14-45-15,0 1-7 0,0 5 1 0,-2 0 9 0,4 0-95 0,2 0 43 16,0-2 0-16,4-3-300 0,0-4 170 16,0-1 84-16,7-5-488 0,1-5 230 0,2-5 142 15,3 0 28-15</inkml:trace>
  <inkml:trace contextRef="#ctx0" brushRef="#br0" timeOffset="135993.18">15916 6890 1395 0,'1'-8'0'0,"1"1"0"0,-1 2 0 0,2 3 0 0,-2-1 0 0,3 3 0 0,0 0 0 0,3 5 0 0,-1 6-82 16,4 3 60-16,0 2 31 15,0 2-323-15</inkml:trace>
  <inkml:trace contextRef="#ctx0" brushRef="#br0" timeOffset="136151.26">16121 7192 850 0,'-3'0'0'0,"0"1"0"0,-2 1 0 0,3 0 0 0,-4 1 0 0,3-1 510 0,2 0-241 0,1 1-115 31,0 0-58-31,0 3-14 0,0-4 0 0,0 4-34 0,0-2-10 0,1 3-305 0,5-2 153 0,-1 0 76 16,0 2-463-16,-1-2 242 16,1-3 125-16,0 2-131 0,-2-2 115 0</inkml:trace>
  <inkml:trace contextRef="#ctx0" brushRef="#br0" timeOffset="136354.72">16271 6694 1002 0,'-4'5'0'0,"0"6"0"0,0 6 0 0,0 7 0 0,1 11 0 0,0 8 0 0,3 10 777 15,0 8-369-15,0 5-184 0,0 2 143 0,0 7-155 0,0-14-92 0,1 1-40 16,4-4-178-16,2-2 68 0,-5-6 35 0,3 6-363 15,-2-15 193-15,-1-2 102 0,-2 0 50 0,0-7-205 16,0-6 127-16,-2 1 74 16,-3-18-127-16,2-6-491 0,-2-3 298 0,4-8 149 0</inkml:trace>
  <inkml:trace contextRef="#ctx0" brushRef="#br0" timeOffset="136493.35">16323 7307 973 0,'4'-11'0'0,"-1"0"0"0,0 2 0 0,2 1 0 0,-1-1 0 0,4 2 0 0,-1 1 230 0,-2 3-96 0,3 1-47 0,1 1 86 0,1 1-68 16,-1 0-23 0,-1 0-228-16,3 6 92 0,-3 2 46 0,-1 1 0 0,1 0-441 0,0 1 234 0,-2-3 112 15,-2 0 57-15</inkml:trace>
  <inkml:trace contextRef="#ctx0" brushRef="#br0" timeOffset="136799.53">16557 6964 1484 0,'0'3'0'0,"-1"5"0"0,-4 1 0 0,-3 4 0 0,2 1 0 0,-5 6 0 0,2 1 0 0,-1 1 0 0,0 2 84 0,-3 5 11 0,5-4-57 31,-2-3 0-31,3-1-101 0,1 0 51 0,1-2 35 78,2-9-388-78,3-2 192 0,0-7 96 0,0-1-239 0,0 0 149 0,0-2 69 0,0-12 41 0,1 0 15 0,4 0 4 0,2-3 0 0,-1 2 0 0,3 2 316 0,-1 2-153 0,0 3-81 0,2 0-42 0,0 1 426 0,3 3-211 0,2-2-48 32,1 2 37-32,1 2-84 0,0 2-42 0,3-2 42 15,2 2-42-15,3 0 9 0,-3 0-51 0,1 0-252 0,0 0 127 0,1 2 62 0,-2 3 31 0,1-1-550 0,-8 1 278 0,-2 0 89 16</inkml:trace>
  <inkml:trace contextRef="#ctx0" brushRef="#br0" timeOffset="136972.07">16542 7289 1408 0,'-16'4'0'0,"5"-1"0"0,2 1 0 0,2 2 0 0,0-1 0 0,7 0 0 0,0-1 217 0,2 0-89 0,11 0 33 0,2 1-62 0,3-2-20 15,-1-1-11-15,2 0-110 0,-1 0 40 0,0-2 0 16,-1 1 40-16,0-1-272 0,-3 0 132 15,-3 0 69 1,0 0 36-16,-2 0-394 0,2 0 207 0,-4 0 31 0,0 0-219 0,-3 0 166 0,0 0 84 0,-3-5-76 16</inkml:trace>
  <inkml:trace contextRef="#ctx0" brushRef="#br0" timeOffset="137295.79">16657 6994 944 0,'-8'0'0'0,"0"1"0"0,2 3 0 0,1 1 0 0,2 2 0 0,0 3 161 0,1 6-61 0,2 4-22 0,0 5 303 16,0 6-172-16,0 3-85 16,2 5-43-16,0 2-33 0,-1 2 0 0,1-2-10 15,-2-2-211-15,0-3 106 16,0-2 53-16,-8-1-83 0,-3 0 78 0,-1-9 23 0,-4-6 0 0,0-4 66 16,0-3-37-16,0-6-18 0,-3 1-45 0,5-6 142 0,0 0-72 15,1-1-1-15,1-9-38 0,4-1 283 16,-1 1-96-16,4 2-81 0,4 3 116 0,1-3-92 15,0 4-47-15,0 1 1 0,1 0-38 0,9 1-9 16,4 2 0-16,3 0 0 0,3 0 0 0,4 0 9 16,0 5-9-16,0 1 0 15,1 0 0-15,3-1 0 0,-2 2 0 0,4-2 9 0,-5 1-9 0,0-2-387 16,0 2-338-16,-1-2 329 0,0 0 136 16,0-1-319-16,-4-3 257 0,-2 0 123 0,-4 0 61 0,2 0-364 15</inkml:trace>
  <inkml:trace contextRef="#ctx0" brushRef="#br0" timeOffset="137464.06">17121 6837 1705 0,'1'0'0'0,"1"0"0"0,0 0 0 0,-1 3 0 0,1-2 0 0,1 3 0 0,3 0 208 0,0 0-86 15,2 1-42-15,2 1-138 0,2 0 48 0,0 5 33 0,0-4-10 0,0 4-484 16,-4 1 255-16,2 1 126 0</inkml:trace>
  <inkml:trace contextRef="#ctx0" brushRef="#br0" timeOffset="137641.65">16941 7147 1232 0,'-13'5'0'0,"-2"-1"0"0,7 1 0 0,3-3 0 0,3 4 0 0,2-3 0 0,0 3 128 15,10-2-35-15,10 0 345 0,3-3-200 0,4 2-101 16,2-3-50-16,4 2 94 0,4-2-63 16,-6 0-44-16,0 0-1 0,-1 0-256 15,-1 0 111-15,-2 0 54 0,4 0 37 0,-9-2-528 16,-2 1 274-16,-4 1 130 0,-4 0-604 0,-5 0 321 16</inkml:trace>
  <inkml:trace contextRef="#ctx0" brushRef="#br0" timeOffset="137811.84">17019 7320 802 0,'-15'4'0'0,"2"3"0"0,0-2 0 0,7 1 0 0,3-1 112 0,3 0-37 0,0 0 0 15,7-2 207-15,7 2-113 0,5-2-71 0,2 0-30 0,3-3 46 16,0 4-38-16,0-4 0 0,3 2-220 0,-4-2 86 16,-1 0 48-16,-2 0 23 0,-1 0-369 15,-1 0 189-15,0 0 101 0,-5 0-357 16,-1-2 204-16,-3-2 65 0,-2 1 60 0</inkml:trace>
  <inkml:trace contextRef="#ctx0" brushRef="#br0" timeOffset="138116.01">17174 7249 505 0,'-9'8'0'0,"1"-2"0"0,-2 6 0 0,5-2 0 0,1 1 0 0,1 1 0 0,1 4 385 0,2 2-174 0,0 1-77 0,0-1-53 0,0 1 39 0,0 0-41 0,0 0 0 0,0 2-107 0,0 0 41 0,0-4-8 0,-3-1-55 0,-3-3 43 0,-4-1 0 16,-1 0 45-16,1-3 32 0,-3-3-8 0,-2-5-25 16,4-1-35-16,-5 0 93 0,4 0-39 15,-2-6-26-15,3-3 175 0,3-1-84 0,0 2-40 16,2-1 0-16,5 1 124 0,-1 1-74 0,2 2-52 16,0 1 51-16,6 1-47 0,8 0 0 15,0 3-46-15,6 0 23 0,2 0-23 0,0 0 0 16,5 6 1-16,-1 3-38 0,2-4 1 0,3 5 45 15,-3-1-287-15,2-1 139 0,-2 1 66 0,2-1 35 16,1 1-551-16,-3-4 270 0,-3 2 82 0,-1-3-295 16,-3-3 229-16,-2 0 114 15,0-1 48-15,-7 0-303 0</inkml:trace>
  <inkml:trace contextRef="#ctx0" brushRef="#br0" timeOffset="138347.4">17722 6762 1186 0,'0'-8'0'0,"0"-1"0"0,0 4 0 0,0 1 0 0,0 1 0 0,0 0 0 0,0 3 0 0,0 0 187 16,3 0-75-16,2 10-166 0,0 2 43 0,0 4-4 31,-1 0 37-31,-3 2-465 0,1 2 205 0,-2 1 101 0,0 0 43 0,-2 0-182 16,-8-2 138-16</inkml:trace>
  <inkml:trace contextRef="#ctx0" brushRef="#br0" timeOffset="138491.01">17594 6984 816 0,'-15'4'0'0,"0"-1"0"0,-1 0 0 0,3-2 0 0,-1-1 0 0,5 0 0 0,1 0 0 0,1 0 142 0,0 0-44 15,7 0-35 16,0 0 221-31,0 0-123 0,11 0-63 0,3 0-30 0,6 0 209 0,2 0-125 0,3 2-57 0,0-2 50 0,3 2-53 0,0-2-28 0,2 1 9 16,-6 2-246-16,0-3 105 0,-1 1 52 0,1 1-224 16,-4-2 138-16,2 1 78 0,-4 3 27 0,-3-4-771 15</inkml:trace>
  <inkml:trace contextRef="#ctx0" brushRef="#br0" timeOffset="138876.99">17678 7093 1289 0,'-9'6'0'0,"1"-1"0"0,0 2 0 0,-1 2 0 0,5-5 0 0,4 3 0 0,0 0 0 0,0 1 207 0,0-2-85 0,0 3-34 0,3-2-77 0,5-1 26 15,2-2 0-15,-2 4-276 0,1-4 139 0,4 1 77 16,-4-3 25-16,3 1-169 16,-2-3 101-16,1 0 52 0,1 0 25 0,3 0-378 0,-4 0 94 0,1 0 120 15,1-1-30-15,0-5 74 16,2 2 31-16,-3-3 77 0,0 0-30 0,0 1 31 15,0 0 0-15,-4 2 147 0,1-1-120 0,-4 3-27 16,-1-1-1-16,-4 1 145 0,0 2-52 0,0 0-57 16,-10 0 26-16,-5 5 412 0,-3 4-201 0,-1-1-117 15,-5 4 173-15,0-3-145 0,-3 5-64 0,2-5-46 16,3 2 140-16,1 0-88 16,0-1-43-16,6-1 62 0,-4 0-45 0,8-2-35 15,0 0 0-15,5-2-56 0,5 2 0 0,-1-2 29 16,2 1 9-16,0-2-46 0,3-1-1 0,7-2 38 15,7 2-93-15,-1-3 47 0,3 0 32 0,2 0-9 16,-2 0-208-16,2 0 106 16,1-3 24-16,0-1-248 0,1-1 126 0,-3-1 85 0,0 0 11 0,1 1-341 15,-2-1 197-15,-1 0 99 16,3 4 40-16</inkml:trace>
  <inkml:trace contextRef="#ctx0" brushRef="#br0" timeOffset="139185.76">17755 7442 990 0,'-8'5'0'0,"-3"0"0"0,0 1 0 16,3 0 0-16,-1 1 0 0,3-3 0 0,0 3 312 0,-1-3-138 0,1 2-59 15,0 1-44-15,1-2 55 0,1-2-46 0,-1 2 1 0,3-1-13 0,-4-1 9 16,2-3-40-16,1 2 63 0,1-2-31 0,2 0 0 62,0 0-32-62,0 0-5 0,0 0 5 0,0 0-1 0,2 0 1 0,7-2-123 0,0 2 62 0,2-3 39 0,1-1-9 0,1 3-162 0,1 0 90 0,-3 1 25 0,0 0-191 0,3 0 99 0,-5 0 62 16,-1 0 3-16,1 0-62 0,-3 0 26 16,-1 0 33-16,2 0-106 0,-3 0 75 15,1 0 33-15,-2 0-1 0,-2 0-113 0,1-3 74 16,0 0 26-16,1-3 10 0</inkml:trace>
  <inkml:trace contextRef="#ctx0" brushRef="#br0" timeOffset="139607.17">18042 7021 1257 0,'6'-14'0'0,"2"2"0"0,1 1 0 0,1 2 0 0,3-1 0 0,-2 3 225 0,5 2-94 0,-2 0-47 0,5 2 47 15,-2 1-47-15,3 2-14 16,-1 0-113-16,-4 0 41 0,1 5-1 0,-4 5 40 0,-2 2-234 15,-1 0 127-15,-8 3 48 0,-1-1 30 0,0 6-173 16,-4-3 89-16,-8 1 43 0,0 2 168 0,-1-3-90 16,2-3-24-16,0 1 244 15,0 0-130-15,1-1-66 0,3 0-11 0,0-2 59 0,1 0-46 16,3-1 15-16,1-1-25 0,1 1-67 16,-1 3 10-16,2-5 33 0,0 2 0 0,0-4-222 15,0 3 110-15,0-1 57 0,0 0-267 0,0-3 147 16,0-1 36-16,0-3-21 0,0 1 30 0,0-3 30 15,0 0-6-15,0 0 133 0,-4 0-49 0,-1-5-27 16,0-4 1-16,-1-2 51 0,0-1-47 0,0-2 9 16,1 2-3-16,-1 0 271 0,-2-1-110 15,3 2-79-15,-1-2 323 0,1 6-188 0,2 0-89 0,-1 0 158 16,-1 5-123-16,2-1-54 0,0 3-40 16,1 0 27-16,1 3-30 0,-1 11 1 15,2 8-29-15,0 6 49 0,0 9-9 0,0 9-40 16,0 12-1-16,0 6-99 31,0 8 49-15,0 14 35-16,0-6-407 0,0 0 212 0,0 4 65 0,0 1 66 0,-1 3-555 0,-6 6 272 0,-1-24 149 0,-1-7-353 0,1-8 246 0,0-13 124 0</inkml:trace>
  <inkml:trace contextRef="#ctx0" brushRef="#br0" timeOffset="139787.69">18606 7991 1875 0,'-5'0'0'0,"3"0"0"0,2 0 0 0,0 0 0 0,0 11 0 0,0-2 0 0,0 3-210 15,0-3 87-15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9T00:13:03.3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18780 5413 709 0,'0'0'0'0,"0"0"0"0,0 0 0 0,0 0 0 0,0 0 0 0,0 0 0 0,0-2 0 0,0 2 0 0,0 0 316 0,0 0-128 16,0 0-79-16,2 0-35 0,2 9 0 15,0 2-35-15,2 4 153 0,0 6-66 0,2-2-48 0,-2 8-1 0,2 2-1 16,-3 3 0-16,4 3-36 16,-1 5 9-16,-4 1 26 0,3-3-1 15,-4 1-34-15,0 1-1 0,-1-2-48 0,0 0 59 0,-1-7-11 0,-1-3-44 16,0-2 0-16,0-2 45 0,0-4-83 15,0 2 45-15,0-13-9 0,0-2 20 0,-1-3-68 0,-1-1 32 0,0-3-1 16,0 0 25-16,2 0-19 16,-1 0-23-16,-2-4 48 0,-2-3-23 0,1-5-14 15,-2 0-11-15,2-1 38 0,-5-4-175 0,6 0 81 16,-4-2 33-16,-2-1-95 0,1-4 51 0,0 3 41 16,0 1 5-16,-4-1 58 15,1 5-2-15,0 2-34 0,-6 1-9 0,3 5 153 0,-3 5-72 0,-2 3-35 16,-3 0 0-16,-1 12 79 0,0 8-36 15,5 6-32-15,3 3 272 0,4 2-138 0,5 0-38 16,-1 2 85-16,7-4-66 0,2-2-42 16,12 0 0-16,8-2-118 0,2-6 38 15,4 4 9-15,3-11 29 0,1-6-278 0,2 0 133 0,1-4 71 16,-3-2 19-16,4 0-189 16,-6 0 78-16,-2-2 65 0,0-8-421 0,-2-4 222 0,1-1 111 0,0-6-302 15</inkml:trace>
  <inkml:trace contextRef="#ctx0" brushRef="#br0" timeOffset="349.06">19238 5660 999 0,'3'-4'0'0,"-1"1"0"0,3-1-1 0,-2 1 0 0,5 2-1 0,1-2 1 0,0 0 361 15,3 3-166-15,4-3-78 16,1 3-3-16,2 0-37 0,1 0 0 0,4 0-61 15,-2 0-9-15,-1 3 33 0,0 1-1 16,-2 2-91-16,-3 3 45 0,2 2 10 0,-8 0 37 0,-4 4-103 16,-5 6 51-16,-1-1 22 0,0 6 9 0,-7-4-38 15,-11 5 1-15,-1 0-8 0,-4 1 241 0,-4-3-101 16,-1 6-44-16,2-7 103 0,1-2-72 0,3-1-20 16,2-1 0-16,1-5 88 0,3 7-55 15,4-8-43-15,6-3 1 0,5 0-60 16,1-1-1-16,0-1 28 0,7 1 10 15,10-5-188-15,2-1 90 0,1-1 44 0,3-1-285 0,2-2 140 0,-1 3 91 16,-1-3-194-16,1 0 122 0,-3 0 14 16,1-3 46-16,-3-3-289 0,1 0 151 0,-6-3 91 15,-3 1 40-15,0 1-291 0,-4-3 166 16</inkml:trace>
  <inkml:trace contextRef="#ctx0" brushRef="#br0" timeOffset="519.11">19289 5850 1724 0,'-16'-1'0'0,"-1"-3"0"0,4 4 0 0,1-3 0 0,7 2 0 0,-1-1 0 0,6 2-1 0,0 0 231 0,1 0-96 16,13 0-48-16,2 0 79 0,9 0-69 0,1 0-29 0,0 2 1 16,4-1-90-16,0 2 30 0,1-3 10 0,-3 0 20 15,2 2-435-15,-5 0 218 0,3-2 109 0,-2 0-587 16,6 0 323-16</inkml:trace>
  <inkml:trace contextRef="#ctx0" brushRef="#br0" timeOffset="662.73">19790 5732 890 0,'-3'0'0'0,"-2"0"0"0,-1 0 0 0,1-1 0 0,1-2 353 0,2 2-162 0,2 1-76 0,0 0-38 0,0 0 46 0,5 0-43 0,5 0 11 16,3 0-53-16,0 0-275 15,5 0 138-15,-1 4 69 0</inkml:trace>
  <inkml:trace contextRef="#ctx0" brushRef="#br0" timeOffset="801.92">19734 5968 1583 0,'-19'0'0'0,"5"2"0"0,1 1-1 0,1-1-1 0,8 1 0 0,2-2 0 0,2 0 256 0,0-1-109 16,8 0-45-16,10 0 50 0,4 0-56 0,2 0-28 0,1 0-1 15,4 0-410-15,0-1 201 16,0 0 86-16,-3-2 48 0,-1 3-275 0</inkml:trace>
  <inkml:trace contextRef="#ctx0" brushRef="#br0" timeOffset="1330.24">20459 5557 919 0,'0'0'0'0,"-2"0"0"0,2 0 0 15,-2 0 0-15,-1 0 0 0,0 9 135 0,-5 8-48 0,1 7 113 16,-6 8-85-16,-1 4-38 0,-2 8-1 0,-4 4-91 15,-1 6 26-15,-4 5 10 0,7-10 17 0,0-3-73 0,2 0 36 16,2-10 0-16,1-1 38 0,2 1-271 16,3-15 127-16,6-6 67 0,0-3-353 0,2-7 172 15,0-1 47-15</inkml:trace>
  <inkml:trace contextRef="#ctx0" brushRef="#br0" timeOffset="1530.7">20434 5518 913 0,'0'-2'0'0,"0"2"0"0,1-7 0 0,1 7 0 0,-1 0 0 0,4 0 337 0,1 7-149 15,2 6-75-15,3 8-28 0,3 6 79 0,0 6-63 16,4 3-32-16,0 4 10 0,3 2 0 0,3 9-31 0,-3-6-10 16,0 0-199-16,-1-4 99 0,0-2 51 0,-2-2-312 15,0-2 190-15,-7-8 81 16,-3-5 15-16,-2-1-393 0,-5-4 171 0,-1-3 115 15,0-1 26-15</inkml:trace>
  <inkml:trace contextRef="#ctx0" brushRef="#br0" timeOffset="1711.22">20340 5869 1243 0,'-18'-7'0'16,"3"1"0"-16,4 0 0 0,1 3 0 0,8 1 0 0,2 2 0 0,0 0 196 0,6 0-78 0,13 0-41 0,2 0 97 15,6 0-73-15,1 0-31 0,0 0-1 0,2 0-227 16,0 0 97-16,3 2 60 0,-5 0 15 0,-1 1-391 16,1 1 207-16,-1-1 105 0,-1 0-192 0,4 4 145 15,-7-4-32-15</inkml:trace>
  <inkml:trace contextRef="#ctx0" brushRef="#br0" timeOffset="2779.23">21152 5725 761 0,'-11'0'0'0,"3"0"0"0,-1 2 0 0,-3 2 0 0,2 1 0 0,-1 0 0 0,3 2 65 0,-6 0-1 0,3 5-26 0,-6 0-24 16,1 5 23-16,-1 0 0 0,-3 4 1 0,-2 1-34 16,-1-2 1-16,-5 4 42 0,3-7-26 15,0 2 16-15,2-6 0 0,2-1 46 16,1-3-1-16,3 0-35 0,5-7-13 0,4 0 69 15,6-2-32-15,2 0-1 0,0 0-33 0,2 0-15 16,12 0-10-16,9 0 25 0,4 0 0 0,4-2 2 16,3 0-2-16,5 1 10 15,-5-2-79-15,2 3 34 0,0 0 1 0,-3 0-106 16,3 0 58-16,2 0 42 0,-8 0-7 0,-3 0-125 16,-1 0 58-16,-4 0 40 0,3 0 0 0,-13 3-30 0,-3-1 26 15,-4-1 0-15,-4 1 5 16,-1-2 86-16,0 0-44 0,0 0-2 0,-10 0 99 15,-1 0-58-15,-2-2-26 0,0-4 80 0,0-6-42 0,-1 2-13 16,2-4 1-16,-1 2 7 0,1-5-34 0,2 2 22 16,-4-6-11-16,7 6-47 0,-1-2-1 15,3 0 48-15,-1 0-4 0,6 0-47 16,0-2 48-16,0 3-20 0,3 1-11 0,9 1 13 0,4 1 4 0,6 0 8 16,4 2-5-16,1 5-8 0,2 2 4 0,3 4-23 15,-1 0 23 1,0 3 3-16,2 6 1 0,-7 6-49 0,-1-1-1 0,-5 3 42 15,-2 4 2-15,-4-1-66 0,1 4 29 0,-9-4-10 16,-3-1 29-16,-2 1 2 0,-1 0 3 0,0-2 4 16,-5 3-7-16,-7-6-7 15,-4 2 6-15,0-4 110 0,-4-1-51 0,0-3-24 16,-1 2 1-16,-2-5 12 0,3-1 0 0,4-5-16 16,-5 3-13-16,3-3-163 0,-2 0 81 15,6 0 38-15,3 0-309 0,1 0 155 0,1-3 85 0,3-4-300 16,6-3 187-16,0-3 88 0,6-3 46 0</inkml:trace>
  <inkml:trace contextRef="#ctx0" brushRef="#br0" timeOffset="2974.71">21680 5683 1495 0,'2'-3'0'16,"-1"0"0"-16,0 1 0 0,-1-2 0 0,0 2 0 0,0 2 0 0,0 0 0 0,-2 0 0 0,-6 11 0 0,-2 1 405 0,-2 5-189 0,3 1-89 0,-1 4 81 15,1-1-86-15,3 2-42 0,1 4-100 0,3-5 25 0,2 3-1 16,0-1 33-16,8 0-307 0,8-3 153 0,1 2 87 16,5-4 29-1,3-5-174-15,-1-2 60 0,4-3 68 0,-1-3-61 0,7-3-352 0,-8-3 217 16,2 0 102-16,-2-1-250 0</inkml:trace>
  <inkml:trace contextRef="#ctx0" brushRef="#br0" timeOffset="3151.23">21961 5796 1059 0,'-13'0'0'0,"-1"-3"0"0,6 0 0 0,4 0 0 0,0 2 0 0,4-1 0 0,0 2 301 15,0 0-122-15,16 0-76 0,1 0-32 0,8-2-73 16,0 2 39-16,3-3 1 16,3 3 8-16,-2-3-106 0,0 2 49 0,-3-1 24 15,1 2-328-15,-2 0 169 0,2-1 91 0,-6 1-406 16,-5 0 221-16</inkml:trace>
  <inkml:trace contextRef="#ctx0" brushRef="#br0" timeOffset="3370.64">22104 5628 1324 0,'-13'-4'0'0,"-1"-2"0"0,4 5 0 0,3-1 0 0,2 2 0 0,0 0 0 0,3 2 0 0,2 9 0 0,0 4 364 0,0 2-163 0,6 3-82 0,2 4 38 0,-3 0-61 15,4 7-19-15,-3-4-82 16,-1 1-1-16,1 3 44 0,-1-2-1 0,-2 0-292 0,-2 2 156 0,1-4 63 16,-1-1 37-16,-1-4-405 0,0 3 211 0,0-2 38 15,0-5 75-15,0-6-378 0,1-3 211 0</inkml:trace>
  <inkml:trace contextRef="#ctx0" brushRef="#br0" timeOffset="3877.27">22444 5673 1315 0,'0'0'0'15,"0"0"0"-15,0 0 0 0,0 0 0 0,0 2 0 0,0 3 0 0,0 7 438 0,0 3-204 0,0 2-99 0,0 4-49 16,0 4 74-16,0 1-62 0,0 6-21 16,0-4-9-16,0-1-237 0,0 0 104 0,0-1 50 15,0-3-347-15,0-1 210 0,0-5 89 0,0-3-146 16,0-5 122-16,0-6-51 0,0 0 69 0,0-3-271 15,-5 0 156-15,2-8 73 16,-2-11 37-16,2-1-39 0,-2-4 38 16,-1-7-10-16,1-1 48 0,2-4 15 0,-1-1-16 0,0-1 1 0,3-1 40 0,-1-2-8 15,2 8-33-15,0 3 165 16,0 0-82-16,3 5-41 0,9 2 0 0,4 0 115 16,0 10-66-16,6 4-10 0,0 2-27 0,0 7 225 15,4-3-109-15,-4 3-33 0,0 5-37 0,-5 7 58 16,-2 1-42-16,-3 1 0 0,0 4-50 0,-8-2 10 15,-3 2-1-15,-1 0-9 0,-2 4 9 0,-10-3 1 16,-3 6 8-16,0-4-24 0,-1-3 15 0,-1 0 1 16,0-1-1-16,3-1-16 0,0 1 17 0,2-6-3 15,4-1-9-15,3-1-41 32,1-4 22-32,4 1-1 0,0 1-79 0,0-6 45 0,12-1 20 0,5 3-16 0,3-3-7 0,2 0 44 15,2 0-12-15,2 2 90 0,-1 1-43 0,-3 1 0 16,0 1-45-16,-2 3 51 0,-1-1 3 0,-4 2-44 15,-6 1 11-15,-4 2 71 0,-3-2-25 0,-2 2 0 16,0 2 86-16,-7-2-64 0,-9-2-27 0,-4 2 38 16,-5-4-33-16,1 1 1 15,-2-1-25-15,2-1-92 0,-1-5 41 0,1 2 0 16,4-1 43-16,0-3-144 0,-3 0 82 0,8 0 25 16,2 0 1-16,5-3-504 0,3-6 219 0,5-5 136 15,0-3-493-15,8-7 305 0</inkml:trace>
  <inkml:trace contextRef="#ctx0" brushRef="#br0" timeOffset="4345.02">23047 5628 1063 0,'20'-4'0'0,"-2"1"0"0,-2 3 0 0,-3 0 0 0,-5 0 0 0,1 7 0 0,-8 4 0 0,-1 3 333 0,0 4-147 0,-5 1-75 16,-8 1-37-16,-3 6 155 0,-1-3-101 0,-2 0-45 15,-1 2-9-15,-2-4 0 16,3 0-37-16,-4 1 10 0,4-7-36 0,4 2-1 15,-2-5 28-15,3 0-60 0,3-5 30 0,0 4 10 16,6-7 19-16,0 0-59 0,5-1 30 0,0-2 0 16,0 1 11-16,5 0-42 0,9 0 19 0,6-2-22 15,2 0 68-15,3 0-30 0,2 0 2 0,2 0 1 16,1 0 4-16,0 0-3 16,-1 0-2-16,0 0-62 0,0 0 31 0,-1-2 2 0,-3 0 27 0,-5-1-96 15,-3 0 44-15,-3-3 17 31,-5 4 1-31,-1-5-12 0,-6 0 1 0,-2-2 10 0,0-1 13 0,-2-2 26 0,-9-2-1 0,-3-5-35 16,2-1 11 0,-4 1-6-1,1-2 3 1,0-2-52-16,-2 2 26 0,-1-1 3 0,4 2 23 0,0 6 29 0,1-1-30 0,3 3 0 0,2 0-3 0,1 5 148 0,3 4-69 0,4-1-35 16,0 3 88-16,0 1-52 0,11 0-28 0,4 3 18 15,1 7 110-15,6 2-60 0,-1 2-38 0,2-2 48 16,4 5-29-16,-2 0-10 15,3-2-37-15,0-1 71 0,0 3-36 0,0-2 1 0,5 0-28 0,-5-1-131 16,0-4 62-16,0-1 30 0,2 0-384 0,-2-3 192 16,4 1 110-16,-7-4 24 0,-1-1-559 0,-2-2 273 15,-2 0 150-15,-6 0-147 0,5 0 139 16,-11 0 84-16</inkml:trace>
  <inkml:trace contextRef="#ctx0" brushRef="#br0" timeOffset="4520.55">23855 5491 1457 0,'0'-9'0'0,"0"1"0"0,0 1 0 0,0 2 0 0,0 4 0 0,0 1 0 0,-6 2 0 0,-9 23 627 0,-1 15-286 0,-11 18 342 0,-10 31-323 0,-11 26-162 0,-19 34-85 0,-21 47-142 31,-5 0 25-31,-12 7 0 0,-2 3 34 0,-2-1-361 0,6-4 181 0,-11 24 99 0</inkml:trace>
  <inkml:trace contextRef="#ctx0" brushRef="#br0" timeOffset="13514.02">13291 8290 757 0,'0'0'0'0,"0"0"0"0,0 0 0 0,0-2 0 0,0 0 0 0,0 1 0 0,-2 1 96 0,2 0-35 0,0 0-1 15,0 0 63-15,0 1-42 0,0 8-1 0,-3 3-65 16,2 1 22-16,-2 7-1 0,-5 4 1 0,0 2-69 16,-1 5 35-16,-6 5 8 0,-1-1 26 0,-4 4-40 15,0-4 0-15,-3 2 39 16,0-4 1-16,-1-2 0 0,3-8-35 0,5-6 22 15,-1-4 108-15,8-7-52 0,1 0-27 0,3-2 141 16,1-4-84-16,4 0-36 0,0 0 0 0,5-4-79 16,7-4 42-16,6 3 9 0,1-4-9 0,7 1-32 15,1-1 1-15,4 1 31 0,-3 1-38 0,7 2 10 16,-6 3 28-16,3-3-124 0,-1 4 50 16,0 0 33-16,-1-2-2 0,3 3-82 0,-7 0 34 0,-3 0 30 15,-4 0-4-15,-1 0-4 0,-1 0-13 16,-9 0 38-16,-2 3-17 0,-5-3 70 0,-1 0-31 0,0 0 0 15,-8-9 54-15,-4-6-33 0,-3-3 0 0,-2-3-20 16,0-4 76-16,-2-4-42 0,0-7-3 16,1 4-24-16,-1-3-4 0,0 1 16 15,1 2-12-15,2 0-33 0,-1-3 38 0,3 10 0 16,2 6-4-16,2 2-53 0,2 6 24 0,2 3-12 16,2 1-190-16,4 7 98 15,0 0 54-15,9 0-324 0,10 7 178 0,7-1 70 0,2 0 44 0</inkml:trace>
  <inkml:trace contextRef="#ctx0" brushRef="#br0" timeOffset="13896.44">13838 8204 1348 0,'-9'-1'0'0,"-2"-1"0"0,5-2 0 0,-1 2 0 0,7-2 0 0,0 2 0 0,5-1 0 0,13 2 85 0,0-3 9 0,7 2-57 0,3 1-73 16,1 0 37-16,6-2 0 0,-2 3 37 0,4 0-135 16,-6 0 63-16,1 0 36 15,-4 4-1-15,-2 6-110 0,-4 1 70 0,-1 4 44 0,-11 4-79 0,-9 2-2 16,-1 8 35-16,-3 1 122 0,-17 3-45 0,-5 5-16 16,-4-4-33-16,-7 1 154 0,1-3-71 15,-5-1-20-15,1-2 0 0,-2 2 304 0,9-8-164 16,2-2-70-16,2-4-41 0,5 0 154 15,5-6-99-15,2 2-39 0,12-10 51 16,4 1-55-16,0-3-27 0,4 3-51 16,12-1 0-16,2 0 33 0,5 0-9 0,2 0-123 0,3-2 62 0,1 1 30 15,1 0 0-15,4-2-84 0,-6 0 49 0,2 0 32 47,-2 0-30-31,-2 0-325-16,0 0 137 0,2 0 94 0,-6 0-293 0,-4 0 188 0,-4-2 94 0,-2 0-322 0,-4-2 209 0,0 1 94 0</inkml:trace>
  <inkml:trace contextRef="#ctx0" brushRef="#br0" timeOffset="14054.04">13856 8421 1168 0,'-18'0'0'0,"-2"3"0"0,10-2 0 0,4 1 0 0,5 3 0 0,1-4 0 0,4 4 249 0,15-2-96 0,6-1-63 0,9-2 173 0,2 0-112 16,3 0-57-16,0 0-29 0,3 0-104 15,-3 0 34-15,-2 0 0 0,-2 0-491 16,1 0 264-16,1 0 131 0,2 0 74 0</inkml:trace>
  <inkml:trace contextRef="#ctx0" brushRef="#br0" timeOffset="14215.61">14420 8313 1214 0,'-12'0'0'0,"2"0"0"0,-1 0 0 0,7 0 0 0,1 1 0 0,3 3 132 16,0-2-47-16,8 3-25 0,7 0 269 0,3 0-151 16,5-3-70-16,2 1-274 0,4 1 101 0,-3-1 51 15,5-1 35-15,-3 1-674 0,1 0 316 0</inkml:trace>
  <inkml:trace contextRef="#ctx0" brushRef="#br0" timeOffset="14368.2">14467 8542 1530 0,'-23'6'0'0,"-3"3"0"0,11-1 0 0,5-1 0 0,5-2 0 0,5 1 254 0,0 0-109 0,2-1 100 15,15-1-108-15,3-1-51 0,5-1-24 0,3 1 28 16,2-2-26-16,1 0 9 0,-3 1-37 0,0-2-549 16,0 0 274-16,-1 3 138 0</inkml:trace>
  <inkml:trace contextRef="#ctx0" brushRef="#br0" timeOffset="15560.7">15300 8461 592 0,'0'0'0'0,"-2"-2"0"0,2 0 0 0,-1-2 0 0,-1 2 0 0,2-1 0 0,-2-1 132 16,2-1-40-16,0-2-32 0,0 2-1 0,-1-1 22 15,1-1-22-15,0 0-1 16,0-4-33-16,-2 0 11 0,2 0-1 0,-1 1-14 0,-3-5 15 0,0 4 0 16,0-2 9-16,-1 2 19 0,-2 0-28 0,-2 3-1 15,-2 1 1-15,-1 2 53 0,-4 1-17 0,0 4-10 16,-2 0-26-16,-1 14 39 0,-3 6 0 15,1 4-40 1,-3 8 47-16,7 1-46 16,2 1 0-1,4 3-61-15,3-3 31 0,2-1 0 0,4 1 39 0,2-7-73 0,2-4 33 0,12-3-1 0,5-7 32 0,-3-4-198 0,7 0 95 0,-2-9 23 16,-1 0 29-16,4-10-123 0,-1-8 67 0,-2-7 7 16,3-1-59-16,-4-5 42 0,0-3 27 0,-2-5-44 15,1-4 32-15,0-4-10 0,-4 3 40 0,-3-3-11 16,1-3 11-16,-2 0 0 15,-3-5 0-15,2-6 16 32,-5 3 8-32,0 0-24 0,-1 2 1 0,0 1 41 15,-1 7 1-15,-2 0-52 0,-1 25 192 0,0 6-85 0,0 10-30 0,0 6 224 0,-3 1-117 0,-3 3-65 16,1 19-16-16,-4 6 118 0,0 8-61 0,1 8-40 0,0 6 1 0,1 4 21 16,2 2-35-16,1-2 0 0,3 1 14 15,1 4-40-15,0-5 0 0,0 10 8 16,0-12-116-16,0 0 54 0,1-3 27 0,11-5-275 15,-2-2 136-15,4-1 85 0,3-17 5 16,0-4-438-16,1-7 206 0,-1-6 121 0,-2-7 46 0,2 0-155 16</inkml:trace>
  <inkml:trace contextRef="#ctx0" brushRef="#br0" timeOffset="15877.37">15683 8100 1156 0,'-6'0'0'0,"3"0"0"0,0 0 0 0,3 0 0 16,0 0 0-16,0 0 0 0,0 0 0 0,9 0 185 0,2 0-79 0,3 6-35 0,3-1-11 0,1 1-24 0,2 1 0 15,0 1 9-15,-3 0-84 0,0 2 38 0,-3 1 0 32,0 5 0-32,-6-1 1 0,-2 7 45 0,-6 3-9 0,0 3 2 0,-9 4-2 0,-10 4-15 15,-3 2 213-15,-6 3-94 0,2-6-57 0,-1 1-9 0,-1-3 185 16,3-1-111-16,5-5-57 0,1 3-18 15,8-9 38-15,5-4-38 0,6-1 0 0,0-5-160 16,8-2 62-16,8 0 39 0,4-4-9 47,3-4-82-47,1-1 56 0,4 0 29 0,1 0-299 0,4-1 141 0,-3-4 37 0,-2-4 59 0,0 1-325 0,0-1 172 0,-4 0 85 0,1-1 34 0,-7 4-255 16,-5-2 153-16,-3 1 78 0,-4 1 37 0,-4-2-289 15</inkml:trace>
  <inkml:trace contextRef="#ctx0" brushRef="#br0" timeOffset="16054.89">15652 8296 867 0,'-23'0'0'0,"-2"0"0"0,8 0 0 0,6 2 0 0,4 1 0 0,4 0 490 0,3 3-227 0,0-2-104 15,6 2-67-15,11-1 137 16,4 0-96-16,4 0-49 0,1-2-205 0,5 3 87 15,-3-1 31-15,2 0-1 0,-2-1-498 0,0 2 262 16,0 0 131-16,3 2-300 0</inkml:trace>
  <inkml:trace contextRef="#ctx0" brushRef="#br0" timeOffset="16234.41">16012 8361 1629 0,'0'0'0'0,"0"0"0"0,0 0 0 0,0-3 0 0,0 2 0 0,3 1 0 0,3-2 0 0,4 2 0 0,5-1 215 0,2-1-94 0,5-1-154 16,3 3 34-16,3-2 1 0,1 1 34 0,4-1-420 15,-3 2 201-15,-1-1 104 0,-1-2 50 0,-4 3-279 16,-2 0 149 0</inkml:trace>
  <inkml:trace contextRef="#ctx0" brushRef="#br0" timeOffset="16419.91">16205 8108 1015 0,'-8'5'0'0,"1"1"0"0,-1 4 0 0,5 0 0 0,-1 4 0 0,4-2 0 0,0 9 472 0,0 1-218 0,2 9-100 0,4-3 63 0,2 3-90 0,1 3-45 16,-1 3-24-16,-1-1-196 0,-1 4 96 0,-3-5 34 15,3 0 0-15,-5-2-114 0,1 0 79 16,0-4 39-16,-2 5-356 15,0-12 194-15,0 0 21 0,0-5 78 0,0-3-410 0,0-7 221 0</inkml:trace>
  <inkml:trace contextRef="#ctx0" brushRef="#br0" timeOffset="16717.95">16765 8373 1810 0,'-8'6'0'0,"1"5"0"0,1 1 0 0,-3 0 0 0,1 6 0 0,-1 1 0 0,0 0 0 0,4 5 201 0,3-3-83 0,2 0 52 16,0 0-68-16,0 3-23 15,3-7-10-15,12-5-210 0,3 0 89 0,4-6 43 0,1-2 1 0,3 0-190 16,-1-4 113-16,-1-3 60 47,-1-6 31-47,-1-7-121 0,-4 0 21 0,0-4-5 0,-8-2 54 0,-3-2-44 0,-6-2 27 0,-1-1-3 0,0-1 238 0,-5-3-109 15,-6 5-44-15,-5 2 250 0,-1-2-136 0,-3 6-38 16,-1 1-44-16,-2-1 73 0,0 8-50 0,1 6-10 0,3 2-1 0,-1 1-215 16,6 3 93-16,-2 0 56 0,8 11-463 0,4 5 225 15,4 2 121-15,0 3 31 0,1-3-269 0,12 5 143 16</inkml:trace>
  <inkml:trace contextRef="#ctx0" brushRef="#br0" timeOffset="16942.34">17289 8035 1637 0,'-13'-3'0'0,"3"3"0"0,-4 0 0 0,-2 0 0 0,-2 9 0 0,1 8 0 0,-6 7 0 0,0 6 175 0,0 5-69 16,-1 7-26-16,7 0 96 0,6 5-70 0,5 0-35 15,6-2 0-15,0-1-171 0,6-1 77 0,12-10 24 16,3-5-428-16,4-3 231 0,3-6 115 0,3-4-477 16,5 2 284-16,-8-10 64 0</inkml:trace>
  <inkml:trace contextRef="#ctx0" brushRef="#br0" timeOffset="17335.3">17587 8932 1961 0,'-6'7'0'0,"-1"-2"0"0,-1 2 0 16,2-1 0-16,2 0 0 0,-1-1 0 0,2-2 0 0,-1 0-2 0,0-3 398 0,1 0-187 0,-1 0-88 0,3-6-21 0,-2-8-34 0,-1-4 10 16,4-5-43-16,0-1-32 15,-4-5 0-15,3-3 34 0,-2-5 0 0,-2-4-73 0,-2 1 32 16,0-9 0-16,-2-5-150 0,-1-6 96 15,-2-8 26-15,1-11 37 16,5 4-267-16,2-3 127 0,4 1 32 0,0 6-59 0,7 9 62 16,9-1 24-16,5 23 10 0,4 13 79 0,3 6-23 0,2 7 1 15,1 7-24-15,5 2 22 0,-7 5 8 0,-1 0-30 16,0 8 42-16,-4 7 0 0,-5 1-39 0,1 1-12 16,-11 1 86-16,-1 2-32 15,-7 0-1-15,-1 2 42 0,-6 0-25 0,-8 7-2 16,-8-7-26-16,-2-1 105 0,-2 2-50 0,-2 0-27 15,-1-5 10-15,-4 6 56 0,5-10-35 0,0 1-23 16,3-3 84-16,-1 0-47 0,2-6-8 0,0 0-225 16,9-6 94-16,4 0 47 0,5 0 9 15,6-10-596-15,0-4 287 0</inkml:trace>
  <inkml:trace contextRef="#ctx0" brushRef="#br0" timeOffset="17529.78">18080 7982 1818 0,'7'0'0'0,"2"0"0"0,1 0 0 0,2 3 0 0,-1 5 0 0,3 5 0 0,-2 4 216 15,5 7-82-15,-4 3-54 16,-3 10 296-16,0 5-171 0,-5 2-85 0,-4 7-9 0,-1 9-29 0,-7-7-10 16,-12 0-36-16,-8-2-237 0,-5-1 118 0,-6 0 59 15,-8 3 39 1,0-16-469-16,-3-2 245 0,3 1 90 0,-2-6-733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9T00:14:31.7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4353 11921 333 0,'0'-11'0'0,"-2"-2"0"0,-1 3 0 0,-1 2 0 0,3-2 0 0,1 2 0 0,0 2 0 0,0-5 411 15,0 6-192-15,0-1-89 0,0 1 73 0,0-1-81 16,0 2-41-16,3-3 57 0,6 3-54 0,-1 0 0 15,2-2-43-15,0 2 35 0,5-3-35 16,1 4 10-16,1-5-10 0,0 4 48 16,3-2 0-16,2 0-48 0,0-2 0 0,2 1 16 0,1 0-15 15,1 2-1-15,1-5-37 0,3 2 37 16,2-1 0-16,6 0-36 0,-4-1-11 0,3 0 47 16,2 1 0-16,0-2-38 0,10-1 10 0,-8 5 9 15,1-1 14-15,1 4-67 0,3-2 29 0,-2 1-20 16,11 2 51-16,-10 0-57 15,4 3-1-15,0-3 36 0,2 2-22 0,5-2 22 0,5 3 7 0,-7 0-47 16,0-3 41-16,1 2-3 0,6 0 2 16,2 0-14-16,13-1 13 0,-12-2-2 15,3 0-2-15,0 0-9 0,5 1 10 0,0 0 0 16,10 0-1-16,-11 0-9 0,4 1 8 16,-3 0 1-16,4 0 27 0,-1-1-28 0,13 3 4 15,-16-2 31-15,6 1-31 0,2-1-1 0,-2 1 2 0,5-2 12 16,9 1-9-16,-16-1-3 0,8 0 3 0,0 0-9 15,2 0 10-15,-1-1-3 0,10 0 7 0,-18 1-26 16,2-1 19-16,5 0 1 16,0 0-22-16,-2-1 20 0,9 0-1 15,-21 2-25-15,4-2 23 16,3-1 2-16,-1 1-4 0,-3-2-15 0,6 1 17 0,-16-1 0 31,-1 3-2 0,-2-1-10-31,0 0 10 0,-1 0 0 0,5-2-1 0,-15 4-2 0,-6-2 1 0,0 0 1 16,-2 1-3-16,3-2 3 0,-14 3-1 16,-2-2 1-16,-3 0 0 0,-2 0 0 0,-4 3 0 15,1-4 27-15,-7 2-26 0,-3 3-1 0,-2-2 2 0,-3 1 45 0,-2 1-43 0,0-2-1 0,0 2 2 0,-3-1 37 16,0 2-33-16,0 0-4 0,0 0 77 0,0 0-29 0,0-1-2 0,0 1-86 0,-3-1 54 0,0-2-3 16,-2 2 8-16,-1-1-399 0,0 1 187 0,1-2 83 15,-3 3 49-15,0 0-566 0,4 0 291 16,-3 0 134-16,5 0 84 0</inkml:trace>
  <inkml:trace contextRef="#ctx0" brushRef="#br0" timeOffset="232.4">9451 11118 1068 0,'-10'-8'0'0,"5"3"0"0,1 1 0 0,4 0 0 0,0 1 0 0,1 2 0 0,13-3 303 0,6 3-138 0,8 1-63 15,0 0-32-15,4 0 95 0,1 2-63 0,2 6-23 0,-3 4-9 0,0 0-78 16,-2 3 0-16,-1 2 47 16,1 6-71-16,-10-4 30 0,-6 2 1 0,-5 0 39 15,-6 2 0-15,-3 5 1 0,-13 2 8 0,-18 1-8 16,-10 1-1-16,-11 4-45 0,-10 2-1 0,-6 2-66 16,-12 7 49-16,5-6-58 0,-3 0 45 15,-7 6-33-15,-3 2 36 0,-1-2 9 0</inkml:trace>
  <inkml:trace contextRef="#ctx0" brushRef="#br0" timeOffset="1059.7">5597 8303 633 0,'0'0'0'0,"-3"0"0"0,0 0 0 0,0 0 0 0,1 0 0 0,2 4 30 0,0 9-24 0,0 11-1 0,0 10 316 0,5 9-141 16,4 16-70-16,-1 16 117 0,4 17-84 0,-5 1-57 16,4 11 0-16,-5 6 51 0,2 3-48 0,-3-3-1 15,2 10-39-15,-2-23 34 0,-2 3-1 0,1 6-43 16,-1 5 0-16,-1 1 39 16,0 23 10-16,-1-11-49 0,-1 12-8 0,0 3 8 15,0 6 1-15,0 0-50 0,0 4 59 0,0-34-9 0,0 4-1 0,0 2-65 16,0 3 32-16,0 1-1 15,2 11 43-15,0-25-74 0,1 5 49 0,4 0-13 0,-4-7 12 0,-1-1-32 16,3 5 8-16,-1-26 8 16,4 2-13-16,-3 15 23 15,1 11 1-15,1-5-42 0,-1 11 45 0,4-23-1 0,-5 3-2 0,0-10-55 16,-2-8 25-16,3-3-6 0,-2 4 31 0,0-21-54 16,2-4-1-16,1-3 34 15,-3-6 9-15,1-4-48 0,0 4 44 0,-1-16-10 0,-2 0 7 16,1-5-2-16,-2-4 1 0,1-4-52 0,-1-2 23 0,-1-11 0 15,0 2 28-15,0-6-189 0,0-1 89 0,0-3 30 47,0 0 31-47,-1 0-342 0,-3-10 176 0,-2-9 88 0,0-10 44 0</inkml:trace>
  <inkml:trace contextRef="#ctx0" brushRef="#br0" timeOffset="1420.51">5701 8133 1101 0,'-17'8'0'0,"3"-2"0"0,1 0 0 16,1 1 0-16,1-2 0 0,2 4 0 0,1-1 0 0,0 2 0 0,-1 2 0 0,-2 3 103 0,-5 6-22 0,4 0-88 15,-4 6 46-15,-3 5 1 0,-2 3-1 0,-1 5-152 0,-3 8 86 0,4-5 28 32,-1 4 0-32,3-1-290 0,0 0 156 0,4-4 78 0,-1 5-186 0</inkml:trace>
  <inkml:trace contextRef="#ctx0" brushRef="#br0" timeOffset="1596.69">5538 8223 1296 0,'-8'-8'0'0,"1"1"0"0,0 3 0 0,5 4 0 0,2 0 0 0,0 0 0 0,0 10 0 0,9 5 420 15,4 1-181-15,4 4-104 0,5 1-48 0,3 3-9 47,2-2-1-47,5 3-37 0,7 3-472 0,-3-2 231 0,6 4 120 0,5 2 61 0</inkml:trace>
  <inkml:trace contextRef="#ctx0" brushRef="#br0" timeOffset="2383.59">7417 9586 322 0,'0'0'0'0,"0"0"0"0,0-1 0 0,-3-1 0 0,1 0 0 0,1 2 0 0,1-3 0 0,-2 1 0 0,2 1 0 0,-1 0 451 0,1-2-210 0,0 1-101 0,0 2-50 0,0 0 109 16,0 0-79-16,0 0-31 0,0 0-9 0,0 0 46 0,1 2-44 0,1 2 1 31,1-1-43-31,2 0 54 0,0 1-55 0,-1-1 1 0,0 1 9 0,1-3-10 0,1 0 1 15,-2-1-29 1,2 0 28-16,-3 0 1 0,2 0 0 0,-3 0-33 0,0 0 33 0,1 0 9 31,-1 0-9-31,0 0-51 0,-2 0 49 0,0 0-14 16,0 0 10-16,0 0-57 0,0-1 23 0,0 1-8 0,-2 0-81 0,-1 0 52 0,0 0 27 0,0 0-102 16,2-1 59-16,-3 1 21 31,2 0 0-31,1 0-330 0,-2 0 169 0,3-2 52 0,0 0 59 0,0 0-268 0,0 1 156 0,0-1 77 15,3 2 38-15</inkml:trace>
  <inkml:trace contextRef="#ctx0" brushRef="#br0" timeOffset="2612.98">8173 9256 1509 0,'-11'0'0'15,"-5"-2"0"-15,5 2 0 0,0 0 0 0,0 0 0 0,-1 5 0 0,0 10 0 0,0 4 0 0,0 3 463 0,5 3-212 0,0 6-105 0,4 2 66 0,3 3-87 0,0 5-32 0,2-4-151 0,10-3 48 0,4 0 1 16,4-2 49-16,3-2-168 0,2-2 93 0,1-5 33 31,0-6 0-31,0-2-413 0,0-1 227 0,-1-4 35 0,4-1-31 0,-7-6-372 0,1-3 258 0</inkml:trace>
  <inkml:trace contextRef="#ctx0" brushRef="#br0" timeOffset="2855.33">8416 9364 1503 0,'-6'-10'0'0,"1"2"0"0,1 1 0 0,1 4 0 0,3 1 0 0,0 2 0 0,5 0 0 0,5 0 295 0,5 0-118 0,1 0-74 0,2 6-32 0,-1 3 33 0,2 2-33 0,1-3 10 0,-4 4-41 0,0 0 26 0,-2 0 1 0,0 0-27 47,-3 3-91-47,0 4 55 0,-4-2-9 0,-5 1-77 0,0 0 61 0,-2 1 30 0,0-1 0 0,-10 3-156 16,-4-1 61-16,-4-3 50 0,-1-3-8 0,-3 0-215 15,-1-1 105-15,-1-4 60 0,4-6 12 0,1 2-101 0,-1-5 72 0,6 0 35 0,3 0-265 0,0-12 142 0</inkml:trace>
  <inkml:trace contextRef="#ctx0" brushRef="#br0" timeOffset="3264.41">8718 9206 1132 0,'0'0'0'0,"0"4"0"0,0 0 0 0,-1 0 0 0,-4 5 0 0,-1 2 495 0,-2 7-233 0,0 4-111 0,-3 4-56 0,3 4 176 0,-4 4-116 15,5 7-47-15,0-7-40 0,5 1-29 16,2-4 1-16,0-3-1 0,0-4-207 0,10 0 113 31,2-9 43-31,4-5-352 0,2-5 201 0,0-4 100 0,0-1 51 0,1-1-263 0,0-11 87 0,-5-6 84 16,1 0-21-16,-5-5 115 0,3 2-39 0,-8 6 9 31,-2 0 0-31,-1 1 268 0,-2 6-134 16,0 0-67-16,0 2 156 0,0 4-66 0,0 2-67 0,-5 0 241 0,0 2-133 0,-4 9-31 15,5 0-34-15,1 3-22 0,1-1-32 0,2 1 0 0,0 1 0 0,0-3-150 31,2 2 85-31,5-1 27 0,4-6 1 0,3 2-230 0,0-5 128 0,0 0 29 16,3-2-110-16,-2-2 65 0,2 0 50 0,-5-6 5 16,2-3 0-16,-5-2-6 0,1-2 18 0,-5-1 146 15,-4 2-68 1,-1-3-35-16,0 1 1 0,0 2 218 0,-6-1-119 0,-4 3-32 16,-1 2-37-16,-4 2 149 15,1 2-79-15,-3 3-11 0,2-1-171 0,-1 2 64 0,1 0 26 0,3 0-193 0,4 7 106 0,1-1 50 31,0 0 32-31,6 1-614 0,1 2 293 0,0-3 121 0,12-1 81 0</inkml:trace>
  <inkml:trace contextRef="#ctx0" brushRef="#br0" timeOffset="3428.48">9094 9498 562 0,'10'3'0'0,"2"0"0"0,2 2 0 0,-7 1-1 0,0-2 136 0,-2 3-48 0,0-1-1 0,-3 2-48 0,-1 4 356 0,-1-3-183 0,0 4-88 31,0-2-43-31,0 4 209 0,-7-3-126 0,-1 8-53 0,0-6-82 0,-2 3 9 15,-2 0 0-15,3-4-271 0,0 2 135 0,-2-1 79 16,3-5 24-16,1-1-216 16,3-4 126-1,-2-4 62-15,4 0 31 0</inkml:trace>
  <inkml:trace contextRef="#ctx0" brushRef="#br0" timeOffset="3583.07">9285 9256 1632 0,'0'0'0'0,"2"0"0"0,-1-2 0 0,1 0 0 0,0 1 0 0,1-1 0 0,0 2 0 0,4 0 286 16,-4 0-124-16,2 0 22 0,3 7-73 0,-2 1-26 0,2 1-11 0,0-1-340 15,0 4 152-15,-1 2 76 0,1-2 39 0,0 3-241 16,0-4 134-16,-2 0 72 0,4-2 37 0</inkml:trace>
  <inkml:trace contextRef="#ctx0" brushRef="#br0" timeOffset="3777.55">9514 9139 972 0,'-7'1'0'0,"2"4"0"0,-1 2 0 0,-1 1 0 16,-2 4 0-16,0 5 259 0,-2 4-115 0,-2 2-53 16,-1 9 292-16,-3 3-173 0,-2 5-85 15,-7 12-34-15,4-9-8 0,-1 4 0 0,2 0-44 0,-4-1-1 0,4-3-273 16,-2 2 147-16,8-15 58 0,3-1-204 0,6-6 136 0,3-1 68 15,3-6-568-15,0-2 250 0</inkml:trace>
  <inkml:trace contextRef="#ctx0" brushRef="#br0" timeOffset="4018.9">9458 9597 1060 0,'0'0'0'16,"0"0"0"-16,0 0 0 0,0 1 0 0,0-1 0 0,0 3 0 0,0-1 0 0,2 3 250 0,-1-2-106 0,5 2-53 0,0 1-80 0,1-1 10 16,4 2 17-16,-2-2 1 0,2-2-146 0,0 1 72 0,1-2 37 0,0-2-67 15,-2 0 44 1,-2 0 26 15,0 0 0-31,-1-6-76 0,-3-2 44 0,-1 0-7 0,-3-2-1 0,0-1 140 0,0 0-53 0,-11 2-22 0,0-1-36 0,-1 2 199 0,-2 0-93 0,1 1-29 0,0 2-24 0,3 2-5 0,1-1-12 0,-1 1-134 16,4 1 64-16,4 2 49 0,2-3 0 15,0 1-580-15,0 1 283 0</inkml:trace>
  <inkml:trace contextRef="#ctx0" brushRef="#br0" timeOffset="4199.42">9883 9233 1044 0,'0'0'0'0,"0"0"0"0,2 0 0 0,0 0 0 0,1 0 0 0,2 0 459 16,-1 0-215-16,3 8-103 0,0 3 401 0,1 2-251 15,0 7-127 1,0 2 142-16,-2 5-138 0,-3 3-65 16,-2 5-32-16,-1 6-73 0,-1 4 0 0,-15 5 50 0,-4-2-9 0,-3 2-392 0,-6-1 196 0,-7 2 98 15,-12 6-706-15,2-9 391 16</inkml:trace>
  <inkml:trace contextRef="#ctx0" brushRef="#br0" timeOffset="15763.53">5016 9822 748 0,'-9'-7'0'0,"-3"3"0"0,3-4 0 0,0 5 0 0,5 0 0 0,-2-1 0 0,1 4 0 0,0-3 103 0,2 2-61 16,3-2 1-16,-1 3 61 0,1 0-31 0,0 0 0 15,0 0-19-15,0 0 27 0,0 0 1 0,0 0-40 0,0 0 1 0,1 0-29 16,0 0 10-16,6 0 19 31,3 0 41-31,-2-3-41 0,3 2 0 0,0 0 35 0,0-1-24 0,4-1-12 0,-5 2 1 0,2 0 4 16,5 1-4-16,-6 0-1 0,8 0 12 16,-5 0 5-16,3 0-16 15,1 0 0-15,-1 0-1 0,3 0-15 0,4 0 26 0,-2 0-10 0,4 0-7 0,0 0 7 16,2 0-1-16,1 0-28 0,5-2 9 0,-7-1 19 15,4 3-6-15,-3-3-45 0,3 1 43 0,-1 1 4 47,4-4 1-47,-3 4 5 0,-1 0-14 0,1 0 4 0,5 1-4 0,-2 0 50 0,8-3 7 0,-6 3-52 0,-3 0 27 0,3 0-24 16,0 0 3-16,-2 0 0 0,6-3 12 0,-6 3-13 31,-2 0 9-31,1 0-37 0,-1 0 1 0,0 0 29 0,5-2 9 0,-7 0-31 0,2 2 14 0,0-2 5 16,0-1-9-16,10-2-35 15,-9-2 33-15,4 4 6 0,-3-4-46 0,5 0 0 32,-4 0 35-32,10-4-33 0,-9 5-11 0,1-1 45 0,-3-1-10 0,1 1-37 0,-2 2 39 0,4 2 7 15,-7 2-12-15,-3-2-6 16,-1 1 4-16,1 2 5 0,-2 0-9 0,8 0 41 31,-10 0-36-31,3 0 3 0,3 0 31 0,-1 0-44 0,4 0 0 0,6 0 0 0,-9-2 0 0,3-3 0 0,2 0 0 16,-3 2 0-16,4-1-4 0,4-4 8 0,-6 3-4 0,2-2 0 15,-1 3-21-15,-1 1 28 16,0-1-9-16,4 1-11 0,-9 2 7 0,2-2 8 16,1 2-38-16,-3 0 36 0,4-1-7 0,6 0 47 15,-8 0-41-15,4 1-4 0,1-1 0 0,5 0 39 16,-1-1-36-16,8-1 0 16,-7-1 3-16,4 3 15 0,-2-1-16 0,3 0 0 0,1-1 0 0,5 0 0 31,-7 3 0-31,-1-1 0 0,0 1 0 0,1 1 0 0,0 0 0 0,8 0 0 15,-10 0 0-15,-1 0-22 16,0 0 23-16,3 0-30 0,-2 0 26 0,9 0-10 16,-10 0 8-16,-1 0-51 0,6 0 47 0,-1-2-11 0,11 2 7 15,-10-3-38-15,1 3 37 0,1 0-1 0,4 0-30 0,-3-2 1 16,6 0 25-16,-10 1 11 0,-2-1-6 0,0 0-19 16,2-3 17-16,-4 2-23 15,9-2 17-15,-13 2-26 0,1-1 28 0,-1 0-21 16,-1-1 20-16,-4 2-54 0,5-1 45 0,-13 1-15 0,1 1 19 0,-3 1-164 15,-2 1-814-15,-3 0 481 0</inkml:trace>
  <inkml:trace contextRef="#ctx0" brushRef="#br0" timeOffset="17292.13">7378 8002 762 0,'-5'0'0'0,"0"0"0"0,-3 1 0 0,3-1 0 0,0 0 0 0,3 3 0 0,-1-3 0 0,0 2 0 0,0 3 120 0,3 0-46 0,0 2 1 16,0 0 0-16,0 2-1 0,6 3-34 0,-1 0 37 16,3 4-38-16,3-2 1 0,-2 3-1 0,1 1 3 15,2 2-3-15,-3 1 11 16,1-1-11-16,-1 2 16 0,-1-2-16 0,1 4 1 15,-4-2-1-15,2 7 25 0,-1-5-25 0,-2 1 0 16,-1 2 2-16,0-1-1 0,0 0-1 0,2 6 11 16,-4-6-11-16,1 0 0 0,-1 1 1 0,1-2-15 15,-1 1 15-15,1 1 9 0,0-3-10 0,-1 0-31 16,-1-1 31-16,2 1-3 0,-2-1 3 0,0 4-12 16,0-6 10-16,0 3-5 0,0-1 4 0,0 1 14 15,0 0-14-15,0 5 5 0,0-4-33 16,0 1-1-16,0 0 27 0,0-1-31 0,0 1 1 15,0 4 34-15,0-4-9 0,0 0-24 16,0-2 21-16,0 1 2 0,0-1 1 0,0 5-51 16,0-5 16-16,0 0-1 15,0 1-3-15,0-1 0 0,0 8 22 0,0-7 3 0,0 1-32 0,0 2 30 16,0 0-5-16,0 0-14 0,0 7 17 16,0-8-1-16,0 1-3 0,0-1 11 0,0-1-11 0,0 0 2 15,0 6 3-15,0-9-9 16,0 2 6-16,0-1 0 0,1 2 19 0,-1-1-19 15,3 7 3-15,-3-8-10 0,2 0 8 0,-2 2 0 16,0 1 1-16,1 2-10 0,-1 4 9 0,0-6-2 16,1 0 1-16,-1 1-41 0,0-1-1 0,1 3 38 15,-1 2-2-15,0-5-25 0,0 0-7 0,0-3 31 16,0 5 7-16,0-2-10 0,0 5-5 0,0-7 4 16,0-1 35-16,2 2 0 0,-2-1-31 0,2 1-28 15,-2 6 29-15,1-6-2 0,-1 1 1 0,0 0-25 16,2 2 26-16,-2 4-2 15,0 4 2-15,0-6 3 0,0 1-5 0,0-1 0 16,0 1 8-16,0 1-10 0,0 6-4 0,1-12 22 16,-1 2-21-16,0-2 2 0,3 2 7 0,-3-2 12 15,1 5-14-15,-1-2-2 0,0 0 4 0,3 4 39 16,-3-4-39-16,2-1-1 0,-2 5 3 0,1-7-30 16,-1-2 27-16,1 4 1 0,-1 0-20 0,1 3 22 15,1-4-3-15,-2-2 0 16,0 3-56-16,0-2 26 0,0 0-6 0,0 8 15 15,0-10 13-15,0 4-6 0,0-1 5 0,0 0-4 16,0 4 0-16,0 4-5 0,0-6 6 0,0 0 33 16,0-1 0-16,0 1-29 0,0 1 25 0,0 9-23 15,0-10-1-15,0 2-31 0,0 0-1 0,0-1 37 16,2 2-4-16,-1 7-28 0,1-9 0 0,-1 2 23 31,1-2 2-31,1 1-78 0,-2 1 36 0,2 7-11 0,-2-4 45 0,1 5-126 0,0-3 58 0,0 3 19 16,-1 1-113-16,2 7 55 15,-1-7 45-15,2 0-102 0,-2 5 69 0,-2 1 35 0,2 3 0 16,-2 16-321-16,2-13 183 0,-1-1 86 16</inkml:trace>
  <inkml:trace contextRef="#ctx0" brushRef="#br0" timeOffset="21260.65">11552 11611 984 0,'-12'-3'0'0,"2"-1"0"0,3-2 0 0,-2 3 0 0,4-2 0 0,0 4 0 0,2-4 169 0,1 5-71 15,2-3-31-15,0 3 191 16,0 0-111-16,0 0-56 0,2 0-18 0,6 0 108 0,6 0-72 0,0 0-37 16,6 0 0-16,2 0 37 0,6 0-28 0,0 0-8 15,5 0 51-15,4 0-43 16,2 0-1-16,3 0-10 0,9 0 9 0,2 0-43 15,1 0 0-15,9 0 42 16,3 0 0-16,4 0-42 0,12 0 9 0,-10 0 2 0,6 0-11 0,-1 0 0 16,5 0 0-16,3 0-38 0,10 0 46 15,-13 3-8-15,1-2-60 0,4 3 30 16,1-3 0-16,6 2-51 0,15 0 45 0,-16-3 3 16,4 0 0-16,3 0-11 31,4 0 28-31,1 0-24 0,16 0 24 0,-21 0-33 0,3 0 0 0,1 0 11 0,7 0 10 0,12 0 30 15,-20 0-31-15,3-1 2 0,1-5 24 0,5 1 1 0,0-1-24 16,8 0 6-16,-25 1-4 0,1-2 3 16,-1 2-2-16,-3-1-26 0,-5 3 26 0,5 0 2 0,-22-2 1 15,-8 3-78-15,-1-1 36 0,-5 1-3 0,-5 0 38 16,-5-1-172-16,-15 3 71 0,-8-3 42 16,-4 2-267-16,-8 1 142 0,-6-3 72 0,-1 3-343 15,-4 0 210-15,0-1 100 0,-4-5 50 0,-4 0-373 0,0-4 212 0,-2-1 96 16,1-3 62-16,3-1-165 15,1-2 109-15</inkml:trace>
  <inkml:trace contextRef="#ctx0" brushRef="#br0" timeOffset="21474.08">16113 11194 1159 0,'14'0'0'0,"0"0"0"0,3 0 0 0,5 0 0 0,5 0 0 0,5 7 0 0,1 3 208 0,1 4-86 15,1 4-43-15,0 4 174 0,-2 9-109 0,0 0-45 16,-14 3-36-16,-4 2 65 16,-7 0-45-16,-6 2-24 0,-2 5-39 0,-8-8-9 15,-14 5 25-15,-6-4-1 0,-3-2-211 0,-2-5 106 0,-4 2 61 16,2-7-266-16,1-5 133 0,-3-1 84 0,1-1-16 16,-3 2-358-16,-8 1 172 0,7-6 116 15</inkml:trace>
  <inkml:trace contextRef="#ctx0" brushRef="#br0" timeOffset="22242.15">13202 8113 1174 0,'-1'6'0'16,"-2"-1"0"-16,0 0 0 0,3 2 0 0,-1 4 0 0,1 2 0 0,0 4 0 0,0 7 0 0,0 6 0 0,0 6 132 0,0 8-49 0,1 9-23 16,2 7 79-16,0 11-43 0,2 2-35 0,-1 4 74 15,1 9-49-15,1 1-26 0,-1 15 10 0,-2-15 0 0,1 7-35 16,-3 2 1-16,0 7-1 0,-1 4 55 15,0 16-19-15,0-19-9 0,0 2 10 0,-2 6-37 16,-5 7 1-16,-1 5-1 0,0 15-29 0,2-28-10 16,0 4 40-16,-1 2-41 0,0 4 0 0,1 0 41 62,-1 15 8-62,-1-20-48 0,0 3 29 0,-1 2 6 0,-1 3-17 0,-3 8 16 0,0 13-13 0,1-21 7 0,0 2 9 0,-3 2-11 0,3 1 1 16,-4 5 0-16,1 13-44 0,4-20 18 0,-1 10 2 0,1 0-21 0,1-7 37 0,0-2 2 15,2 10-2-15,6-24-35 0,-1 0-6 0,3 0 38 16,0-1-6-16,0-1-30 0,0 3-4 0,0-25 35 16,5 9-24-16,3 5 21 0,-1-3-6 15,-1-6-73-15,1 2 36 0,0-24 0 16,-3 2 33-16,2-6-204 0,-2-5 90 0,0-6 52 16,-1 0 2-16,-2-18-255 0,1-5 143 0,-1-3 71 15,1-4 36-15,0 0-301 0,-2-3 159 0,1-14 94 16</inkml:trace>
  <inkml:trace contextRef="#ctx0" brushRef="#br0" timeOffset="22727.85">13342 8320 620 0,'-9'0'0'0,"-2"0"0"0,2 0 0 16,-6 0 0-16,2 5 0 0,-1 0 0 0,-2 3 0 0,-4 3 0 0,-5 9 51 0,-6 1 5 0,0 6-133 0,-1 0 41 16,-3 2 1-16,2 1 41 0,2-2-220 0,1 1 93 0,9-10 54 15</inkml:trace>
  <inkml:trace contextRef="#ctx0" brushRef="#br0" timeOffset="22905.38">13209 8338 1134 0,'-5'5'0'0,"-1"-4"0"0,3 2 0 0,3-1 0 0,0 6 0 0,0 1 0 0,3-1 193 31,9 4-83-31,7 4 97 0,5 2-85 0,0 3-43 0,8 3 1 0,7 1-311 0,-1-1 129 0,3 0 70 31,6 4 34-31,4 0-641 0</inkml:trace>
  <inkml:trace contextRef="#ctx0" brushRef="#br0" timeOffset="23602.35">14774 9616 1584 0,'-3'-1'0'0,"-2"-4"0"0,1 2 0 0,3-1 0 0,-1 2 0 0,1 1 0 0,-1-1 0 0,0 1 0 0,2 1 0 0,0 0 145 0,0 0-54 0,0 1 14 0,0 6-34 16,0 0 9-16,0 0-44 0,0 1-56 15,0 1 29-15,2-3-1 0,3 1 28 0,0-3-31 16,2 2-10-16,-2-2 41 15,2-4 0-15,-2 0-88 0,0 0 30 0,4 0 34 0,-6 0-38 0,0 0 44 16,1 0-24-16,-1-4 165 0,-2-2-73 0,1 2-28 16,-2 1-4-16,0-4 40 0,0 4-25 0,0 0 0 15,-3-2-20-15,0 4-120 16,-2-2 50-16,1 1 29 0,0 2-1 0,0 0-175 0,2 0 96 0,2 0 59 16,0 0-675-16,0 0 333 15,2 0 126-15</inkml:trace>
  <inkml:trace contextRef="#ctx0" brushRef="#br0" timeOffset="24127.01">15560 9227 920 0,'-11'0'0'0,"0"-6"0"0,2 3 0 0,0-1 0 0,-1 1 0 0,1 0 0 0,-2 1 0 0,0 2 361 0,1 0-167 0,1 0-79 16,0 2 180-16,1 8-130 15,3 2-64-15,-5 2 128 0,6 5-101 0,3-1-45 0,1 1-1 16,0 2-43-16,0-2-3 0,1 5 10 0,6-1-9 0,5-1-101 16,-1 0 51-16,3 0 24 15,0-1 1-15,0 3-298 0,0-7 157 0,-1 0 82 16,2-2-557-16,-1-1 259 0,-1-1 158 0,1-2-391 15</inkml:trace>
  <inkml:trace contextRef="#ctx0" brushRef="#br0" timeOffset="24386.32">15753 9271 788 0,'-3'-8'0'0,"1"2"0"0,2 1 0 0,0 2 0 0,0-2 0 0,5 5 0 0,6-2 421 15,5 2-196-15,1 0-95 0,2 0 180 0,1 7-137 16,2 1-59-16,-2 3-105 0,0 2-1 0,-2-1 29 16,-2 5-1-16,-3 0-217 0,1 1 118 0,-10 0 45 15,-2 0 28-15,-2 0-93 16,0 3 60-16,-10-1 30 0,-10 3 12 0,1-5-173 0,-4-1 18 16,-3-4 22-16,-1-1 23 0,1 0 30 15,-4-3-10-15,6-4-102 0,2-2 69 0,3-3 33 16,2 0 0-16,6 0-172 15,3-2 94-15,8-9 61 0,0-6 25 0</inkml:trace>
  <inkml:trace contextRef="#ctx0" brushRef="#br0" timeOffset="24799.22">16119 9117 728 0,'2'0'0'0,"0"-2"0"0,-1 1 0 0,-1 1 0 0,0 0 0 0,0 0 262 0,0 7-112 0,-8 10-57 16,0 3 398-16,-7 6-227 0,1 4-104 0,0 0 89 15,0 4-107-15,2 1-52 0,0 1-27 0,6 0-74 16,1-1 32-16,5-8-9 0,0-2 25 0,2-3-287 16,7-5 143-16,6-2 81 0,0-9-247 15,3-3 126-15,0-3 85 0,2 0-31 0,-3-6-61 0,5-5 9 16,-5-3 58-16,-3-2 19 16,0-1-1-16,-1 3 32 0,-5-3 0 0,4 5 117 15,-7 0-54-15,-2 5-31 16,-2 0-1-16,2 4 250 0,-3 0-135 0,0 1-43 0,0 2 149 0,0 0-83 15,0 5-58-15,-3 3 43 0,2 1-42 0,1 3-4 16,0 0-9-16,0 0-102 16,0-1 38-16,1 0 0 0,3 0 39 0,3-2-126 0,1-2 58 0,-2-2 29 15,2 0 0-15,-2-4-140 16,1-1 77-16,2 0 14 0,-3 0 26 0,-4 0-11 16,1-1 1-16,-2-7-1 0,-1-2 143 0,0-1-64 0,0 0-25 15,0 1 48 1,-3-1-35-16,-3 1-9 0,0-2 1 0,-2 0 36 0,0 3-25 0,2 1 27 15,0 1-45-15,1 1-138 0,-1 1 68 0,1-1 43 16,1 2-3-16,3 1-428 0,1 3 215 16,0-3 83-1,0 2-401-15,0 1 244 0</inkml:trace>
  <inkml:trace contextRef="#ctx0" brushRef="#br0" timeOffset="24952.82">16537 9420 1398 0,'1'6'0'0,"1"-3"0"0,0 3-1 0,-2-1 1 16,0 0-1-16,0 2 0 0,0 1 0 0,0 0 223 0,0 0-93 0,-5 2-48 0,-2 0-22 16,-1 2 22-16,0-1-14 15,0 0-9-15,-1 1-276 0,3-2 127 0,-3-1 63 0,3 1 31 0,0 0-531 0,0-3 270 16,3-2 138-16</inkml:trace>
  <inkml:trace contextRef="#ctx0" brushRef="#br0" timeOffset="25120.36">16601 9263 1096 0,'0'1'0'0,"0"-1"0"0,0 0 0 0,0 0 0 0,0 1 0 0,1 2 0 0,1-3 0 0,1 3 126 0,2-1-45 0,1 0-22 0,3 1-176 0,1 0 72 15,1 1 41-15,1-3-473 16,1 3 241-16,0-1 122 0</inkml:trace>
  <inkml:trace contextRef="#ctx0" brushRef="#br0" timeOffset="25316.83">16967 9131 1437 0,'-5'3'0'0,"-1"1"0"0,-3 2 0 0,-1 5 0 0,1 0 0 0,-3 3 0 0,-1 9 0 0,-4 1 181 0,1 5-73 0,-5 8-27 16,-1-3 242-16,0 7-144 0,-2 0-71 15,1-3-42-15,0 3-30 0,-3 1 9 0,7-8-9 0,0-6-325 16,6-4 163-16,1-4 81 0,7-5 40 0,1-3-497 16,4-7 259-16,0-5 60 15,0 0-374 1,4 0 261-16,9-12 130 0,-1-5 50 0,4-3 44 0</inkml:trace>
  <inkml:trace contextRef="#ctx0" brushRef="#br0" timeOffset="25552.37">16878 9479 760 0,'5'0'0'16,"0"0"0"-16,2 0 0 0,-2 0 0 0,1 2 0 0,1-1 179 0,-1 2-71 0,3 0-37 0,-1 0 147 16,1 2-91-16,3-2-37 0,-2 1-31 0,1-1-85 0,1 0 30 15,-3 0 1-15,4 0 40 0,-3-3-202 16,-2 0 97-16,-1 0 48 0,-1 0-84 0,0 0 66 0,-1 0 42 16,-4 0-12-16,-1-4 10 0,0-3-39 15,-1 1 25-15,-7-1 72 0,-1-2-38 0,-2 3-13 16,0 1-26-16,-3-2 228 0,3 4-102 0,0-1-28 15,1 0-29 1,3 3-66-16,2-1 0 0,0-1 49 0,2 3-505 0,1 0 237 16,2 0 122-16,0 0-468 0,0 0 286 0</inkml:trace>
  <inkml:trace contextRef="#ctx0" brushRef="#br0" timeOffset="25738.58">17222 9232 856 0,'2'0'0'0,"-1"0"0"0,2-2 0 0,2-1 0 0,1 3 225 0,4 0-94 0,2 0-48 0,3 12-15 16,3 5 385-16,-1 5-208 0,0 4-105 0,-3 4 128 0,0 7-116 15,-6 6-49-15,-7-2-38 0,-1 3-187 16,-7 1 79-16,-15-1 39 0,-5 7-325 0,-6-10 178 16,-4-3 93-1,-4-4 47-15,-3 0-205 0,-7-5 62 0,-6 5 86 0,2-10-87 0</inkml:trace>
  <inkml:trace contextRef="#ctx0" brushRef="#br0" timeOffset="27960.34">14427 9101 364 0,'-4'-4'0'0,"-3"-2"0"0,1 0 0 0,1 1 0 15,-2 1 0-15,2 1 0 0,-1-1 158 0,2 2-60 0,-3-2-19 0,1 1 1 0,0 1-40 16,1 0-1-16,-2 2 1 15,3 0-22-15,-4-3 32 0,2 3-10 0,-1 0-17 0,1 0 17 0,0 0 0 16,-3 0 1-16,1 0 3 16,0 3-4-16,-3 2 1 0,2 2 0 15,-1 0 10-15,-2 1-12 0,1 0 6 0,0 0-44 0,-1 2-1 16,1 2 36-16,-2-1 1 0,-2 2-30 16,2 0-10-16,-1 3 36 0,2 0-21 0,-4 2 19 0,2 1-6 15,-4 3 13-15,3 2-10 0,0-2-1 0,-1 5-6 16,-1 2 5-16,0 2 30 0,-2 6 6 15,2-4-36 17,3 1-1-17,-2 2 6-15,1 3-2 0,0-3 55 0,-1 6-17 0,4-6-4 0,2 0-28 0,2-2 36 0,3 0-33 0,4-2 4 0,1 6 6 0,0-11 30 16,0 1 0-16,8-2-38 0,3-2 0 0,3 2-26 0,1 1 10 0,2-6 17 16,1 3-50-16,0-2 1 0,2 0 48 0,-4 4 1 15,5 1-53-15,-6-3 14 0,2 0 0 0,-3-2-43 16,2 3 34-16,-1 1-11 15,2 1 31-15,-4-3-34 0,2-3 23 0,1 0 10 0,1 0-11 16,3-1-19-16,6 4-10 0,0-10 33 16,4 1-161-16,2-2 75 0,5-2 32 0,2-2-1 15,4 1-287-15,-2-5 156 0,0-3 58 0,3 1-228 16,-1-3 155-16,-2 0 77 0,6 1 30 0,-12-1-341 0</inkml:trace>
  <inkml:trace contextRef="#ctx0" brushRef="#br0" timeOffset="29524.67">14203 9211 271 0,'-3'-8'0'0,"1"2"0"0,-1-2 0 0,1 1 0 0,1-1 0 0,1 3 0 0,0-4 0 0,0 4 206 0,0-3-84 0,0 0-42 0,0 1 15 0,1 0-28 16,6-4 9-16,2 5-44 0,-3-3 7 0,3 1-1 16,-1 2 1-16,2-3-6 0,-1 0 15 0,2 2-9 15,-2-2-1-15,1 3-20 0,1 0 20 0,-2-2 1 16,2-1 9-16,2 2-56 15,-3 0 47-15,1 1-8 0,0-1-30 0,2 2-7 16,0-4 47-16,0 2-53 0,-1 1 1 0,1 1 35 16,2-2 3-16,0 1-45 15,1-4 47-15,-1 6-13 16,1-2 6-16,-1-1-41 0,0 2 38 16,4-1-3-1,-2 0 1-15,-1 1-8 0,1 2 7 0,-1-2-5 0,2 1-11 0,2-4 17 0,-7 6-3 0,4-3-15 16,-3 2 14-16,2 0 1 0,-2-1 0 0,3 0-2 0,-5 1 1 0,0 0 0 0,1-1-2 0,-2 4 14 15,4-3-12-15,-2 1 1 0,1 1-4 0,-3 0 46 16,2-2-41-16,1 3-2 16,0-1 50-16,3 1-43 0,-3 0 1 0,3 0-4 15,-1 0 20-15,1 0-17 0,1 0 3 0,3 0-21 16,-3 0 20-16,2 0-2 0,-1 1 2 0,2 3-35 16,0-1 32-16,3 3 6 15,-6-2-9-15,3 1-34 0,-2 1-4 0,-1 0 37 0,-2 0-33 0,6 0 3 16,-6 3 19-16,-1-3-2 15,0 2 3-15,0-2 3 0,0 4-6 0,2-3 29 0,-2 0-25 0,0 3 0 16,1-3-1-16,-3 0 41 16,4 1-37-16,2 0 3 15,-3-1-1-15,-1 0 5 0,1 1-3 0,0-2-3 0,1 2-3 0,3 1 7 16,-5-2 0-16,1-2-12 0,0 4 10 0,-1-1-1 16,-1-1 1-16,5 2 6 0,-7 0-7 0,2-1 0 15,0 3-1-15,-2-4-8 0,4 4 10 16,-3-1-3-16,-2-1 1 0,0 1 2 0,0 1-2 0,1-2 0 15,1 4 10-15,-1-4-10 0,-3 2 2 16,1 0-18-16,0 1 16 0,-2-2 0 16,3 2 2-16,-2 0-31 0,-1-2 27 0,-1 1 1 15,-1 0-2-15,0 1-12 16,3 2 14-16,-4-4-2 0,0 2-2 0,-2-1-4 0,2 0 2 0,-2 1 4 16,1 2 0-16,-2-2-4 0,0 1 2 0,-1-1 0 15,1 0 49-15,-2 2-47 0,0 2 4 0,0-3 45 31,0 2-46-31,0 0 2 0,0-1-1 0,-2 0 17 0,-1 4-10 0,0-4-2 0,-2 0-3 0,2 1-31 16,-2 0 32-16,2-1 1 16,-1 3 2-16,-1 0-3 0,0-1-1 0,1-1-3 15,-1-1-7-15,0 3 7 0,1 0 4 0,0 0-12 16,1-3 9-16,-2 1-3 0,1 1 3 0,1-2-8 16,-2 5 9-16,2-3-1 0,0-3-1 0,-2 1-10 15,2 1 10-15,-1 0 0 0,-3 1-11 0,4-1 10 16,-1-2 0-16,-1 0-6 0,0 2 6 0,-1 2-1 15,0-5 0-15,1 3-10 0,-1-1 9 0,-1 0 0 16,1-1 0-16,-3 5 5 0,1-4-4 16,2 0-2-16,-2-2 1 0,-1 1-7 15,1 0 7-15,1 2 2 0,-3-4 0 16,2 0-2-16,0 1 0 0,0 1-14 0,2-4 14 0,-5 5 1 16,4-4-1-16,0-2-26 0,-2 1 25 0,3 0-3 15,-2-1 2-15,-2 1-24 16,3-1 22-16,-1-1-2 0,2 2 2 0,-2-1-16 15,0 0 14-15,-3 2 0 0,3-2 14 0,-1 0-15 0,0 1 2 0,1 0 36 16,0-1-36-16,-3 4 2 16,2-4-2-16,1-1 7 15,-3 5-6-15,3-5 3 0,-1 3-2 0,-2 0-6 0,2-1 7 0,1-1 2 16,0-1-2-16,-3 1-21 0,4-2 21 0,-5 3 1 16,3-3-19-16,2 1 16 0,-1-2-2 0,-3 1-10 15,2 0 11-15,-1-1-2 0,-1 1-1 0,4-3 3 16,-3 1-1-16,0 0 0 15,-2 1-1-15,0 0 35 0,0 0-33 0,0 0-1 16,2 0 2-16,-3-1 24 0,0 0-22 0,-1 3 0 16,0-4-10-16,1 2 9 0,0 0 3 0,0 0-49 15,-2 0 0-15,2-1 44 0,0 1-1 0,0-2-49 16,-2 1-3-16,3 2 48 0,-7-4-9 0,4 1-31 16,0 2-13-16,1-3 46 0,-3 2-18 15,2-2-62-15,-8 0 22 0,5 1 6 0,-1-3-100 0,-3 0 65 16,-3 0 22-16,0 0-233 15,-6 0 125-15,3 0 77 0,0 0 34 0,-2 0-355 16,0 0 194-16,3-4 97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9T00:16:54.2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8526 7370 1162 0,'-10'0'0'0,"0"0"0"0,2 0 0 0,0 0 0 0,1 0 0 0,2 0 0 0,1 0 0 0,4 0 450 16,0 1-206-16,0 5-102 0,9 3-53 0,7 0 239 0,5-1-150 16,3-2-70-16,6 0 139 0,3-1-105 46,2 0-52-46,5-1-18 0,-2-4-10 0,2 0-24 0,-1 0 0 0,3 0-129 0,2 0 75 0,-5-2 22 0,-3-5-1 0,-5 0-105 16,-2 0 68 0,-5-1 35-16,-1 1-481 0,-14 2 240 0,-4 1 62 0,-3 1 79 15,-2 1-454-15,0 2 256 0,-10 0 119 0,-8 0-340 0</inkml:trace>
  <inkml:trace contextRef="#ctx0" brushRef="#br0" timeOffset="195.47">8605 7665 1572 0,'-16'12'0'0,"6"-6"0"0,1 5 0 0,3-1 0 0,1-2 0 0,3 2 0 0,-1 0 0 0,3 0 347 0,0-3-155 0,0 2-77 0,1-2-1 0,3 0-38 16,2 4 9-16,3-4-266 0,-1-2 110 0,3 4 54 0,-4-2 27 0,2 0-470 0,-1-1 259 15,-2-1 114-15,0-1 63 16,-2-1-505-16,0-3 195 0,-1 0 148 0</inkml:trace>
  <inkml:trace contextRef="#ctx0" brushRef="#br0" timeOffset="417.88">8591 7674 1496 0,'-10'-10'0'0,"4"6"0"0,1-2 0 0,0 1 0 0,4 4 0 0,1-2 0 0,0-2 0 0,1 5 0 0,18-2 105 0,6-1-33 16,8-3 144-1,2 2-88-15,9-1-36 0,3-1-10 0,0 3 2 0,4-2-46 0,4 3 0 16,-3 0 0-16,5-1-83 0,-13 3 37 0,-6 0 0 15,-5 5 46-15,-6 2-101 0,-6 4 51 0,1 2 34 16,-13-2-43-16,-6 3 10 0,-2 0 1 0,-1 1 56 16,0 2-33-16,0 1-23 15,-8-4 18-15,-3 1 26 0,2 0-25 0,-1-1 3 0,-2-1-2 16,3-1-305-16,0-1 147 0,-1-5 72 16,0 1 37-16,2 1-491 15,-4-4 246-15,1 3 113 0</inkml:trace>
  <inkml:trace contextRef="#ctx0" brushRef="#br0" timeOffset="639.24">8748 7519 892 0,'-10'0'0'0,"4"0"0"0,0 0 0 0,0 0 226 15,3 3-94-15,1 3-47 0,-1-1 9 0,3 4 329 0,0-1-192 0,0 5-97 0,0-3-48 0,0 4-45 0,1 1 6 16,4-1-9-16,0 3-314 15,2-2 158-15,0 1 77 0,-3 1-450 16,3 1 248-16,-1-5 124 0,1-1 62 0,-1-4-365 0,0 0 193 0,0-3 95 47,2-4 39-47</inkml:trace>
  <inkml:trace contextRef="#ctx0" brushRef="#br0" timeOffset="917.54">8893 7542 797 0,'0'0'0'0,"1"0"0"0,1 0 0 0,0 0 0 0,1 0 0 0,0 0 227 0,0 0-94 0,3 0-48 47,-1 0 0-47,1 6 73 0,0-1-51 0,0 5-39 0,-1-1-94 0,-1 2 32 0,-2 2 0 0,0 2 32 0,-2 3-124 0,0 1 58 0,0-2 33 0,-12 4-22 15,-1 0 27-15,-6 1 1 0,-1-2-15 16,-2 1 151-16,-3-3-78 0,0-2-26 16,1-1-26-16,2-3 120 0,-5 5-47 0,8-11-37 0,6 2 227 15,3-5-120-15,2 4-62 0,2-2 11 16,6-3-41-16,0 1 0 0,11-2-30 0,6 1 9 15,6-2-9-15,2 0 9 0,1 0-9 0,1 0-69 16,4-2 35-16,-3-2 0 16,2-3 34-16,1 3-91 0,-4-2 42 0,-4 1 24 15,0 0-360-15,-4 1 177 0,-2-1 54 0,3 1-331 0,-8 1 203 16,-5 0 103-16,2 1 51 0,-4 2-299 0,-2-2 175 0,0 2 79 31,-1-2 53-31,-2-1-248 0</inkml:trace>
  <inkml:trace contextRef="#ctx0" brushRef="#br0" timeOffset="1191.85">8978 7795 528 0,'-18'8'0'0,"2"-1"0"0,0 1 0 0,-1 3 0 0,4-1 0 0,3 1 380 15,-2 2-171-15,4 3-85 0,2 1-43 0,-1 5 96 16,4-4-74-16,-1 0-33 0,2 3 105 16,0 0-68-16,2 0-35 0,-2 1 14 0,2-3-9 0,-1-3-39 46,-2 0 0-30,3 1 40-16,0-4 0 0,-1 3-30 0,1-5-10 0,0-2 72 0,0 0-36 0,0-2 1 0,1 0-37 0,7 0 38 0,1-2-8 0,1-1-30 0,1 0 2 0,1-2-2 47,2 1 10-47,2-1-55 0,-2 0 45 0,1 1 0 0,-1 0 0 0,3 1-127 16,-3 2 73-16,0-1 17 0,-1 2-1 0,2 0-276 0,-5-2 142 0,1 4 50 0,2 1 44 0,-5-3-379 15,0 2 191-15,1 1 91 0,-4-2-267 0,0 2 183 0,2-1 82 0,-5-4-109 16,2 0 105-16,-1-5 53 0,-2 0 26 0</inkml:trace>
  <inkml:trace contextRef="#ctx0" brushRef="#br0" timeOffset="1374.38">9162 8047 931 0,'0'2'0'0,"-3"2"0"0,-2 1 0 31,-1 2 0-31,0 2 0 0,1 1 0 0,0 3 443 0,-1 2-202 0,0 3-102 0,-2 5-41 0,0-4 81 0,0 6-71 0,-2 2-34 15,-1 1-153-15,-2-1 59 0,-2 7 39 0,3-10-10 0,-4 0-331 0,3-1 180 32,-2-5 90-32,2-6-153 0,-5 0 132 0,3-9-28 0,2-3 57 0,1 0-427 15,-4-8 216-15,1-6 99 0</inkml:trace>
  <inkml:trace contextRef="#ctx0" brushRef="#br0" timeOffset="1799.24">8669 8106 746 0,'-12'0'0'0,"5"0"0"0,0 0 0 0,4 0 0 0,1 0 0 0,2 0 0 0,2 1 460 0,12 4-212 0,5 2-104 0,3-2 146 0,3 0-117 0,2-1-72 0,0-1-114 0,5 0 25 0,-1-3 0 0,3 0 26 0,3 0-349 0,2 0 169 0,0-3 90 0,0-3 45 0,1-5-231 0,1-1 131 0,2-5 73 0,-6 2-67 0,-7-4-420 0</inkml:trace>
  <inkml:trace contextRef="#ctx0" brushRef="#br0" timeOffset="2206.79">9416 7788 618 0,'0'-5'0'0,"0"4"0"0,0-4 0 0,0 0 0 0,0 1 0 0,3 1 0 0,6-2 125 0,4 0-48 0,3 2-67 0,2 0 28 0,2 0 0 0,-1 3 0 0,1 0-95 0,-2 0 39 0,-6 7 1 0,-2 8 45 0,-3 5-94 0,-4 4 44 0,-3 4-3 0,0 2 41 0,-10 2-24 0,-3 0 21 0,-5 1 0 0,0 3 101 0,1-7-52 0,2-3-22 0,1-6 77 0,4 1-47 0,2-5-25 0,4 1 22 0,4-8-75 0,0-2 12 0,0-2 26 0,3-4 23 0,6 1-109 0,4 0 54 0,0-2-8 0,-1 0 43 0,0 0-34 0,-3 0-12 0,-1 3 38 0,-1 1 37 0,-2 3-5 0,-2 2-60 0,-2-1 102 0,-1 2-41 0,0-1 0 0,0 2-29 0,0-2-43 0,-1-1 47 0,-4-4-7 0,3-1 20 0,1-1-244 0,1-2 114 0,0 0 50 0,0-2 25 0,1-10-367 0,9-5 171 0,-1-5 96 0,2-2-161 0,1-3 120 16,-1-3 56-16,2-3-71 0,-3-4 82 0,3 2 38 0,3-2 45 0,-6 5 0 15,2 2 0-15,-2 2 0 16,1 2 0-16,1 4 311 0,-2-2-204 0,-1 10-67 16,0 3-39-16,2 0 529 0,-3 5-256 0,6 2-127 15,1-1 74-15,-2 5-96 16,0 0-44-16,3 0-20 0,-3 0-23 0,6 0 9 15,-5 4-9-15,1 1-231 0,-1 0 115 0,-2 0 58 0,-2-1 29 0,0 0-271 16,-4 1 144-16,-4 0 20 16,-1-3 56-16,-1 3-116 15,0-2 66-15,0 1-12 0,-5 0 251 0,-4-2-100 0,3 4-42 0,-3-1 131 0,2-2-83 0,3 3-39 16,-1 1-17-16,2 1 295 16,0-2-141-16,1 5-29 0,0 1-48 0,1 1 58 15,1 1-52-15,-3 1 0 0,3 3-42 0,0-1 41 31,-2 4-41-31,-1 2 10 0,2-3 33 0,-2 1 0 16,-1-2-43-16,0 1 47 0,2-3 1 0,-4 1-39 0,3-7-9 0,-2 1 114 0,2-4-57 0,2 1-29 16,0-6 1-16,-1 2 7 15,2-5-10-15,0 0-26 16,0 0 0-16,2 0-61 0,3-5 30 0,7-3 10 16,-4-1-205-16,5-1 113 0,-1 0 56 0,-1-1-447 0,3 3 233 0,-4 0 90 15,-1 1 67-15,-4 0-228 0,2 4 133 0,-1-1 66 16,-3 2 34-16,-2-2-354 0,0 3 198 0,-1 1 95 15,0 0 47-15,-3 0-240 0</inkml:trace>
  <inkml:trace contextRef="#ctx0" brushRef="#br0" timeOffset="2467.09">9809 8097 664 0,'-5'9'0'16,"0"-3"0"-16,-3 4 0 0,4-6 0 0,0 3 0 0,-1 0 0 0,0 0 0 0,0 0 272 31,1 4-108-31,-2-2-67 0,-1 2 244 0,1 1-152 0,0-1-75 0,-2 5 277 0,-3 0-166 0,2-2-99 0,-1-1-44 0,-1 1 275 62,2 0-159-62,1-1-80 0,-3-1-31 0,7-2 86 0,-1-3-67 0,3 0-34 0,2-2 0 0,0 3 11 0,2-1-83 0,7-5 0 0,8 2 0 0,5-1 0 0,1-2 0 0,3 3 0 16,6-3 0-16,-5 2 0 0,5-1 0 0,-2-1-150 31,1 0-46 0,2 1 110-31,0 0 8 0,-3-2-313 0,-1 0 131 0,-2 0 112 0,-1 0-561 0,-3 0 335 16</inkml:trace>
  <inkml:trace contextRef="#ctx0" brushRef="#br0" timeOffset="2632.65">10497 8373 2279 0,'-4'0'0'0,"-2"0"0"0,1 0 0 0,2-3 0 0,0 2 0 0,3-2 0 0,0 3 0 0,0-2 751 0,0-1-358 0,4 0-178 0,6 0-81 0,-1 2-54 0,-1-4-21 0,1 5-39 0,0-2-20 15</inkml:trace>
  <inkml:trace contextRef="#ctx0" brushRef="#br0" timeOffset="4577.67">11599 6953 1186 0,'-3'0'0'0,"-2"3"0"0,0-3 0 0,2 3 0 0,-2 3 0 0,3 4 317 0,0 3-140 0,2 8-69 0,0 9 332 0,0 9-192 16,2 7-109-16,6 8 41 0,-1 6-71 0,4 4-36 0,-3 0 1 0,4 11 74 16,-5-15-60-16,-1 2-25 47,2-3 0-47,-5-2-156 0,0-4 66 0,0 8 42 0,-1-18-9 0,-1 0-326 0,-1-4 179 0,0-8 89 0,2 3-534 0,-2-14 242 0,2-6 158 0,0-8-349 46,-1-4 249-46,3-2 123 0,1-2 53 0</inkml:trace>
  <inkml:trace contextRef="#ctx0" brushRef="#br0" timeOffset="4777.14">11811 7667 793 0,'3'-6'0'0,"-1"1"0"0,-1 1 0 0,3 0 0 0,0 2 268 0,-1 2-115 0,1 0-58 78,0 2-28-63,1 7 395-15,-1 6-203 0,2 2-115 0,-1 2-53 0,0 2 81 0,-2 5-67 0,3-3-33 0,-4 2-266 0,1-4 111 16,0 3 61-16,-1-7-495 0,1 3 275 0,0-6 137 16,-2 3 77-16,2-8-567 0,-2-7 262 0</inkml:trace>
  <inkml:trace contextRef="#ctx0" brushRef="#br0" timeOffset="5152.51">12044 7436 1673 0,'0'5'0'0,"0"-3"0"0,1 5 0 0,0 3 0 0,1 3 0 0,1 4 0 0,0 12 0 0,0 0 0 0,3 6 237 0,-4 5-100 0,2 4-112 0,-2 2 13 0,1 5 8 47,-1-11-9-47,-1-4-160 0,1-4 80 0,1-8 40 0,-2-6 0 0,0-1-129 0,0-16 80 0,1-1 43 0,0-1 1 0,2-20-21 0,6-7-25 0,-1-4 33 31,2 1-51-31,5-2 29 16,-3 0-14-16,4 2 113 0,-1 3-38 0,3-2-4 0,-2 11-26 0,-2-1 182 0,1 6-78 0,-2 5-46 15,1 2-3-15,0 2 246 0,-4 5-120 0,-2 2-68 16,-3 12-18-16,0 5 37 31,-2 5-42-31,-1 1 11 0,-2 0 40 0,-1 1-46 0,0-2 0 0,0-1-95 0,0 0 25 0,0 0 10 16,0-10 15-16,0-1-165 0,0-3 83 0,0-7 41 16,0-2 0-16,8 0-182 0,1-5 80 0,4-11 61 31,1-2-10-31,0-2-29 0,3 3 2 0,0-1 29 0,1 2 77 0,-5 1-25 0,4 6-31 0,-1 1 226 15,-2 3-106-15,4 2-50 0,-5 3-25 0,-2 0 190 0,3 2-85 16,-3 7-54 0,1 5 8-1,3 2-52-15,-6 0 16 0,1 1 6 0,-2 0-5 0,0 0-400 0,3 2 198 0,-5-5 80 0,1 1-296 0,-1-3 157 16,-1-1 104-16,-2 1-661 16</inkml:trace>
  <inkml:trace contextRef="#ctx0" brushRef="#br0" timeOffset="5728.46">10960 8355 787 0,'-14'-3'0'0,"1"0"0"0,0 3 0 0,-3 0 0 0,5 0 0 0,-4 15 177 0,2 5-70 0,-2 3-35 0,0 8 0 0,-2 4 264 0,3 2-154 0,3 1-73 0,-1 3 136 0,4-3-105 15,3-1-51-15,2 1 23 0,3-14-42 0,0-1 0 16,7-7-33-16,5-1-185 0,4 2 102 0,2-9 36 0,1-4 24 0,3-2-406 31,-2-2 209-31,2 0 108 0,3 0 2 0,-3-2-266 0,1-8 101 16</inkml:trace>
  <inkml:trace contextRef="#ctx0" brushRef="#br0" timeOffset="6255.05">11180 8465 1042 0,'0'0'0'0,"0"0"0"0,0 0 0 0,0 0 0 0,0 3 0 0,0 5 0 0,0 1 0 0,-5 5 244 32,-3 5-95-32,-1 3-61 0,-3 4-25 0,-1 2 8 0,-4 2-34 0,1 0-1 15,-5 1 10-15,2-6 36 0,-1-3 0 0,-1-4-45 0,0-3 53 0,2-1-27 16,-3-5 9-16,7-6 137 0,5 0-86 0,-1-3-43 16,6 0 0-16,4 0 113 0,-2 0-68 0,3-3-49 31,2-3 0-31,10 3-77 0,10-1 0 0,1-4 38 0,9 3 9 0,0 1-66 15,4 0 28-15,1 3 0 0,1-2-66 0,7 0 57 16,-6 0 14-16,0 0-294 16,3-1 148-16,-3 2 38 0,0-4 48 0,4 0-241 0,-12 2 132 0,-5-2 47 0,-3 0 36 15,-5-2-76-15,-4-1 57 0,-3-3 18 16,-9 3 76-16,-2-4-38 187,-6-2-1-187,-10-4 0 0,-4 0 138 0,0-8-78 0,-4 5-25 0,-1-4 74 0,2 2-55 0,1-1-19 0,0 2 0 0,-1-3 274 0,9 10-137 0,2 1-33 0,5-1-45 0,4 4 207 0,3 4-114 0,0-4-47 0,10 5-90 0,12 6 24 0,2-1 0 0,7 2 0 0,2 2-100 0,6 9 59 0,-1 5 16 0,0 4-56 0,0 4 40 0,-2 0 0 0,-2 3 41 0,1 4-114 0,-12-5 47 0,-5 2-4 0,-5 0 1 0,-5-1-41 0,-4 1 35 0,-2 1-2 0,-2-6 1 0,-14-1 65 16,-6-6-1-16,-1 1-37 0,-4-6 74 0,-2 0-32 0,-2-6 2 0,3-3-149 0,-2-2 56 0,3 0 31 0,1 0 1 0,-4 0-153 0,8-4 87 0,6-6 36 31,0 1 0-31,8-6-414 0,4-3 218 0,2-5 101 0,2-4 63 0,16 0-372 0</inkml:trace>
  <inkml:trace contextRef="#ctx0" brushRef="#br0" timeOffset="6424.6">11777 8358 1240 0,'1'0'0'0,"1"0"0"0,-1 0 0 0,-1 0 0 0,0 0 0 0,0 6 0 0,0 3 0 0,-3 6 668 0,-3 2-320 47,-2 2-156-47,0 2 246 0,1 2-200 0,2 4-101 0,0 2-41 0,5-5 5 0,0 2-32 0,0-2-1 0,0-2-31 0,8 2-183 0,5-2 101 0,2-5 36 16,-4-2-454-16,5-3 249 16,-1-2 126-1,2-4 62-15,0 4-687 0,-3-8 344 0,-1-1 157 0,2-1-361 0,-3 0 268 0</inkml:trace>
  <inkml:trace contextRef="#ctx0" brushRef="#br0" timeOffset="6731.99">11995 8642 1459 0,'-5'0'0'0,"1"0"0"0,0 0 0 0,1 0 0 0,0-2 0 0,0 2 0 0,2 0 0 0,-1 0 0 0,2 0 278 15,0 0-121-15,0 2-59 0,0 6-32 0,0 3-12 16,-1 1-18-16,0 3 1 0,-1 2-50 0,-2-1 26 15,-1 3-1 1,-1 2 34-16,-1-2-222 0,-1 0 106 0,1 2 54 0,-4-4-321 16,2-4 174-16,-2 2 29 0,4-6 64 0,-3-3-400 0</inkml:trace>
  <inkml:trace contextRef="#ctx0" brushRef="#br0" timeOffset="7283.05">12320 8443 1683 0,'0'0'0'0,"0"0"0"0,0 1 0 0,0 3 0 0,-1 1 0 0,-2 3 0 0,-1 1 0 0,-3 6 0 0,2-1 267 0,-1 3-115 0,-2 3-58 16,-1 1-20-16,0 1-71 15,-1 0 0-15,-2-3 34 0,0 0-28 0,-1-1 27 0,-4 0 10 0,2-5 148 0,3-3-78 0,0-3-40 47,-1-1 0-47,6-3 61 0,-3 2-40 0,7-5-36 0,1 0 1 0,2 0 89 0,0 0-57 0,3 0-29 0,12 0 9 0,2 0-68 0,3 0 0 0,5 1 30 16,1 0-159-16,4 2 79 31,1-1 50-31,-1 3-9 0,-1-2-206 16,1-1 100-16,0 0 67 0,-1-2-142 0,-1 0 91 0,-5 0 0 0,-4 0 39 0,-3 0-127 0,-4 0 72 0,-7-4 36 15,1-4-9-15,-6 2 131 16,0-7-43-1,-9 2 0-15,-5-4 90 0,-3-2-66 0,1-5-43 0,-4 2 10 0,1-3 34 0,0-2-14 0,1 1 1 0,0 0-55 16,3-2 12-16,1 5 19 16,3 4 21-16,5 0 14 0,1 5-25 0,0-1-5 15,5 4-10-15,0 5 202 0,4 2-96 0,8 0-45 32,5 2 202-32,1 0-108 0,2 0-51 0,0 11 138 0,0 0-97 0,2 3-49 15,1 0-24-15,-1 6 67 0,-5-3-128 0,2 3 0 16,-2 1 0-16,-1-2 0 0,-4 0 0 0,4 3 0 0,-7-6 0 0,-1 1 0 15,0-2-17-15,-4-3-20 0,0 1-615 16,-1-2 323-16,-2-7 111 0,-1-2-507 16,0-2 344-16,0 0 173 47,0 0 85-47,0-6-466 0</inkml:trace>
  <inkml:trace contextRef="#ctx0" brushRef="#br0" timeOffset="7430.65">12685 8346 2805 0,'0'-6'0'0,"0"4"0"0,0 0 0 0,0 1 0 0,-1 1 0 0,-3 0 0 0,3 0 0 0,-1 12 0 0,-4 7 0 0,2 8 0 0,-3 5 0 0,-1 5 323 16,-2 8-144-16,-3 5-71 31,-1 3 128-31,-5 9-91 0,2-5-59 0,-1-1-220 0,-2 3 85 0,3-5 43 0,-2-2-1 0,-1 0 53 0,7-15-9 0,3-7-1 16,3-6 1-16,2-8-1391 0,2 0 613 15,3-16 357 1</inkml:trace>
  <inkml:trace contextRef="#ctx0" brushRef="#br0" timeOffset="7647.08">12821 8260 1882 0,'10'-6'0'0,"2"4"0"0,3 2 0 0,-1 0 0 0,2 8 0 0,-2 10 0 0,1 7 0 0,-1 7 760 0,3 3-353 0,-7 2-190 0,-3 5-90 0,-6 6 162 32,-1 0-126-32,0 3-77 0,-11 4-195 0,-6-10 62 31,-4-3 41-31,-4-6-184 0,0 1 113 0,-4-5 57 0,-4-1 36 0,5-10-618 0,-2-3 319 0,4-3 85 0,1-4 104 0</inkml:trace>
  <inkml:trace contextRef="#ctx0" brushRef="#br0" timeOffset="8053.99">13081 8470 1214 0,'-15'0'0'0,"0"0"0"0,6 0 0 0,0 0 0 0,2 0 0 0,7-2 0 0,0 2 205 0,7-3-84 0,13 3 335 0,3-3-200 0,5 0-115 0,4 1-52 0,-2 1 33 0,3 1-43 0,-2 0 1 0,2 0-35 0,-3 0-88 0,-4 0 40 0,-1 0 0 16,-2 3 39-16,-2 3-390 0,2-1 203 0,-9 2 90 15,-3 1-617-15,-3-3 336 0,-3 0 80 0</inkml:trace>
  <inkml:trace contextRef="#ctx0" brushRef="#br0" timeOffset="8270.95">13369 8263 616 0,'5'-2'0'16,"-1"1"0"-16,1-2 0 0,2 0 0 0,2 3 361 0,3 0-162 0,2 0-81 0,4 11-33 0,1 1 217 0,1 4-134 15,1 4-65-15,1 3-34 0,-5 2 56 16,3 4-36-16,-7 1-8 0,-7 1-15 0,-1 3 0 15,-5 2-30 1,-3 0-29-16,-11 6 10 0,-6-10 19 0,-7-2 0 0,0-3-39 0,-4-4 0 0,0-2 39 0,-5 1 9 0,7-11-279 31,3-3 113-31,0-2 74 0,4-6 3 0,1 0-518 16,13 0 269-16,5-9 130 0,3-7-171 0</inkml:trace>
  <inkml:trace contextRef="#ctx0" brushRef="#br0" timeOffset="8721.54">13877 8231 1550 0,'0'0'0'16,"0"0"0"-16,-3 5 0 0,-2-1 0 0,-1 4 0 0,-5 5 0 0,4 7 0 0,-5 6 661 0,0 4-313 0,0 11-155 0,-1 2-79 0,2 9 135 0,5-7-110 0,3 2-52 0,3-4-161 0,0-2 55 62,1-7 27-62,11 3-215 0,1-17 117 0,3-2 63 0,1-4 32 0,0-6-521 0,2-3 277 0,1-2 65 0,-4-3 91 0,1-3-540 0,0-12 294 0,-2-5 146 0,0-4 74 0,3 0-254 16,-7-3 186-16,1 1 88 0,0 2 37 0,-3 2 52 31,0 2 0-31,-1-1 0 0,-5 9 0 0,0 2 0 0,-3 3 0 0,0 2 428 16,0 3-250-16,0 1-116 0,-4 1-45 0,-3 3 564 0,1 9-275 0,4 5-121 15,-2-2-65-15,4 4 145 47,0 0-114-47,0 2-58 0,5-3-26 0,5-2-31 0,5 2 9 0,0-6-169 0,3-2 80 0,1-4 40 0,-1-3 0 0,2-3-51 16,-1 0 54-16,-4-1 15 0,-1-10-1 0,-4-5-116 0,-4 1 62 0,-3-5-18 15,0 1 33-15,-3 0 80 0,0-3-30 16,-9 0-39-16,-2 0 219 0,-6 0-100 0,2-2-39 0,-3 8 100 16,-1-1-59-16,1 5-38 0,-1 1-1 0,3 4-50 15,-1 1 28-15,5 3-8 31,2 1-1-31,1 2-155 0,3 0 77 0,3 9 39 0,1 3 10 0,2 1-512 0,0 3 222 0,3 2 138 16,9-2-489-16,3 1 298 0</inkml:trace>
  <inkml:trace contextRef="#ctx0" brushRef="#br0" timeOffset="8974.91">14344 8596 1387 0,'0'3'0'0,"0"1"0"0,0 3 0 0,0 1 0 0,-7-1 0 0,1 1 327 0,0 3-146 0,-3 0-72 0,0 1 263 0,-2 4-159 0</inkml:trace>
  <inkml:trace contextRef="#ctx0" brushRef="#br0" timeOffset="9020.79">14288 8698 2709 0,'-12'15'78'0,"4"-2"-24"0,-1 1-18 0,-2 3 9 0,6-6-350 0,1-1 171 0,2-3 84 0,2-2 44 0,0-5-724 0,0 0 377 0,8 0 183 0</inkml:trace>
  <inkml:trace contextRef="#ctx0" brushRef="#br0" timeOffset="9170.39">14446 8536 1234 0,'1'0'0'0,"1"0"0"0,-2 0 0 0,2 2 0 0,-1-2 0 0,-1 4 0 0,2-1 219 0,-1 2-91 0,1 0-46 0,0 2 141 0,2 0-98 0,2 1-45 0,0 1 1 0,1-1-116 0,2-1 36 0,2-1 8 0,0-3 27 0,0 0-86 0,1-3 42 0,-1 0 1 109,1 0-120-109,-2-3 91 0,-2-6 31 0,-2-3-35 0,-2-1 2 0,-2-2 27 0,-2 1-45 0,0-2 170 0,0-1-58 0,-9 2-30 0,-2 1-13 0,-3-3 87 0,0 6-40 0,-3-2-3 0,3 7-81 0,2 0 75 0,-3 3-25 0,4 1-1 0,1 2-307 0,2 0 151 0,3 0 71 0,2 5-607 0,3 1 316 0</inkml:trace>
  <inkml:trace contextRef="#ctx0" brushRef="#br0" timeOffset="9266.12">14730 8369 849 0,'6'0'0'0,"3"-3"0"0,-1 3 0 0,0 0 0 0,4 0 0 0,-3 0 690 0,1 7-327 0,2 8-163 0,-2 4-82 0,1 1 413 47,1 6-238-31,-4 1-133-16,-3 3 79 0,-4 5-101 0,-1 3-51 0,0 1-25 0,-13 4-277 0,-7-3 122 0,-6-2 64 0,-7-1-337 0,-3-1 201 0,-3-2 101 0</inkml:trace>
  <inkml:trace contextRef="#ctx0" brushRef="#br0" timeOffset="14860.56">15237 7210 1248 0,'-11'-6'0'0,"-2"1"0"0,3 1 0 0,1 2 0 0,0 1 0 0,-1 1 0 0,-1 0 0 0,2 1 0 0,-1 10 154 0,3 6-58 16,-1 7-30-16,0 6 66 0,-1 6-38 0,2 0-33 0,2 6 139 62,0 4-82-62,1 0-39 0,1-2 1 0,3 8 38 0,0-9-45 0,0-3 1 0,8-6-37 0,6-1-37 0,-1-5 38 0,7 3 9 0,0-10-10 0,1-4-170 0,1 1 85 0,0-6 43 16,1 2-387-16,0 1 187 0,-3-5 106 0,-4-1-242 0,1-1 158 0,-4-4 39 16,2 5 43-16</inkml:trace>
  <inkml:trace contextRef="#ctx0" brushRef="#br0" timeOffset="15265.47">15940 7211 1016 0,'0'-18'0'0,"0"0"0"0,-1-3 0 0,-1 6 0 0,0-2 0 0,-1 1 0 0,0 1 0 0,-2 1 0 0,0-4 184 0,0 9-78 0,-2-1-35 0,1 2 57 0,0 4-46 0,-5 0 0 0,0 3-35 0,2 1 35 16,-5 0 0-16,4 8-45 16,-7 6 0-16,5 6 98 0,-2 3-40 0,3 2-33 15,1 7 128-15,1 1-76 0,3 6-38 0,3 2-1 16,-2 8 86-16,5-4-66 0,0 3-29 16,0 2 37-16,0 4-32 0,2 12 8 15,1-5-41-15,3 4-133 0,-1 4 67 0,1 2 32 16,-5 4 1-16,1 10-110 0,-2-16 67 0,0-2 38 0,0-3-467 0,-5-6 234 15,-4-4 72-15,1-1 68 0,0-24-351 0,2-5 204 16,-1-9 101-16,0-6-261 0,1-9 181 16,-2 0 81 15</inkml:trace>
  <inkml:trace contextRef="#ctx0" brushRef="#br0" timeOffset="15430.03">15513 7595 2159 0,'0'-10'0'0,"0"0"0"0,0 2 0 0,2-1 0 0,7 4 0 0,8 0 0 0,5-1 0 0,4 0 0 0,6 3 292 0,7 0-117 0,0 1-74 0,4-1-15 0,-1 2-25 16,-1 1 1-16,2 0-25 0,0 0-481 0,-9 1 236 0,-4 6 122 15,-2 3-317-15,-7 1 211 0,-3-1 106 0</inkml:trace>
  <inkml:trace contextRef="#ctx0" brushRef="#br0" timeOffset="16264.46">16446 7313 593 0,'0'-2'0'0,"-1"-3"0"0,-1 1 0 0,-2 1 0 0,-1 0 0 0,-1 0 0 0,1 1 217 0,-1 2-90 0,-2 0-44 16,-1 5-1-16,-2 12 122 0,-2 6-74 0,1 7-51 16,-1 4 0-16,0 8 104 0,3 0-72 0,1 5-37 15,-2 5 30 1,6-4-37-16,5-2-1 0,0-1-39 15,0-2 11-15,5-5-1 0,7 2 10 0,2-11-196 0,5-2 93 0,-2-7 46 16,3-1 1-16,1-3-312 0,-1 4 154 0,-3-9 50 0,-1 0 60 0,-1-5-362 16,-2-2 190-16,1-1 96 15,-2-1-84-15,-5-2 94 16</inkml:trace>
  <inkml:trace contextRef="#ctx0" brushRef="#br0" timeOffset="16658.91">16587 7519 1061 0,'0'0'0'0,"0"-5"0"0,0 1 0 0,0-2 0 0,3 1 0 0,1 4 0 0,6-2 0 0,3 3 348 0,4 0-155 0,3 0-67 0,-1 0 17 0,2 9-52 16,3 3-26-16,-4 0-62 0,2 3-1 0,-1 5 47 0,-6-2-11 0,0 0-37 15,-7 6-1-15,-3-1 39 0,-4 3 9 0,-1-1-55 16,-1 0 46-16,-15-1 0 0,-4 1-1 0,-5-3 9 31,-3 3-43-31,0-7 24 0,-2-2-90 0,1-3 43 16,2-3-6-16,2-2-319 0,-1-2 168 0,7-6 87 0,6 0 36 0,5 0-502 0,4-17 257 0,4-5 131 16</inkml:trace>
  <inkml:trace contextRef="#ctx0" brushRef="#br0" timeOffset="16869.36">16909 7429 885 0,'-8'3'0'0,"-2"1"0"0,0 2 0 0,1 2 0 0,-2 3 0 0,-1 6 0 0,0 0 33 0,-4 7-33 0,6 0 0 0,0 3 1146 0,3-1-554 16,6 3-277-16,1-1-114 0,0 2-71 0,3-5-51 15,15-1 0-15,2-3-356 0,3-2 158 0,3-1 79 78,4 2 49-78,-2-10-536 0,0-1 283 0,2-2 141 0,-1-4 27 0,-2-3-305 0,4 0 87 0,-4 0 133 0</inkml:trace>
  <inkml:trace contextRef="#ctx0" brushRef="#br0" timeOffset="17027.93">17154 7502 1177 0,'-5'0'0'0,"-2"0"0"0,4 0 0 0,2-1 0 0,1 1 0 0,0-2 0 0,3 2 0 0,11 0 275 0,5 0-119 0,3 0-58 16,3 0-30-16,4 0-71 15,1 0 16-15,-1 0 1 0,1 0-294 0,1 0 155 0,0 0 77 0,2 0-482 0,-6 0 255 0</inkml:trace>
  <inkml:trace contextRef="#ctx0" brushRef="#br0" timeOffset="17222.41">17337 7345 948 0,'-9'0'0'0,"-3"0"0"0,4 2 0 0,2 1 0 0,-1 5 0 0,2 2 0 0,1 5 0 0,1 5 365 0,1 1-168 0,2 4-79 0,-1 4 5 0,-1 3-43 0,0 4 11 0,0-4-120 0,-2 1 34 0,1-1-1 16,-2-3 35-16,-1-2-227 0,2 1 123 0,-1-9 47 0,4-4 28 15,-1-4-341 1,2-1 176-16,0-9 35 0,0 2 62 0,2-3-358 0,8-7 190 0</inkml:trace>
  <inkml:trace contextRef="#ctx0" brushRef="#br0" timeOffset="17724.65">17658 7461 882 0,'10'0'0'0,"-2"0"0"0,2 0 0 0,-3 0 0 0,0 0 0 0,-2 4 0 0,-2 2 113 0,-1 4-37 15,0-1-1-15,-2 2 140 0,0 2-78 0,0 1-55 16,-7 0 1-16,-2 2 42 0,-2-1-44 0,-5 2 0 16,2-1-33-16,-1-2 98 0,0-3-55 0,2-2-25 15,0 0 130-15,1-1-78 16,1-1-30 0,3-1 51-16,0-4-51 0,4 0-24 0,1 1-1 0,1-3-52 0,0 0 10 0,2 0 17 15,0 0 1-15,7 0-91 0,5 0 46 0,2 0 0 0,5 0-71 0,-2 0 53 31,5-5 22-31,-1 3 0 0,1-5-243 0,2 1 127 0,-3 1 30 0,0-1-136 0,-2 0 84 0,-1-1 54 16,-4-1 9-16,2 3-34 16,-7-1 42-16,-1 0-1 0,-2 0 31 0,-5-2 3 15,-1-3-2-15,0 0-10 32,0 2 9-17,-4-5 67-15,-8 1-34 0,0-2 1 0,-3 1 124 0,1-3-87 0,0 5-10 0,0-1 212 0,4 1-107 0,0 1-65 0,3 1-6 0,3-2 78 16,4 5-43-16,0 0-31 0,1-1 8 0,12 2-76 0,4 3 53 0,8-3 3 15,1 6-10-15,4 0-72 16,1 0 36-16,2 12 0 16,-1 2-37-16,4 2 40 0,-8 1-6 0,-1 5-18 0,-5-2 28 0,-3 3 9 31,-4 1-24-31,-1 1-5 0,-8-4 17 0,-5 1 5 0,-1-5 1 0,0 2 41 0,-5-2-36 16,-9 1 0-16,0-9 4 0,-4 1 43 0,-2-5-43 0,2 0-3 15,0-4-133-15,-2 3 67 31,6-4 26-31,-1 0-403 0,3 0 196 0,2 0 105 16,4-1 35-16,1-5-414 0,5-3 237 0,0-5 114 0,1-3 56 16</inkml:trace>
  <inkml:trace contextRef="#ctx0" brushRef="#br0" timeOffset="17927.48">18223 7353 1578 0,'1'-3'-1'0,"1"0"0"0,-2 1 0 0,0 0 0 0,0 2 0 0,0 0 0 0,-2 0 1 0,-4 9-1 0,-2 4 320 0,-2 4-141 15,0 1-69-15,-1 5 279 0,3-1-179 16,0 4-86-16,2-2-41 0,3 2 0 0,3-1-44 0,0 2 10 0,0-4-350 16,3-1 169-16,7-4 86 0,3-1 43 15,2-3-475-15,3 0 265 0,-1-6 31 0,-1-3 93 0,1-2-441 16,-1-3 246-16,0 0 124 31,2 0-102-31</inkml:trace>
  <inkml:trace contextRef="#ctx0" brushRef="#br0" timeOffset="18080.07">18459 7648 1450 0,'0'0'0'0,"0"0"0"0,0 0 0 0,0 0 0 0,0 0 0 0,0 0 0 0,0 0 0 0,0 0 0 0,0 0 508 0,0 5-236 0,0-1-117 16,0 6-58-16,0 0 122 0,0 6-96 0,-1-1-42 0,-4 6-158 0,-2-1 57 31,-1 6 29-31,-2 0 9 0,1-3-380 31,-4 3 200-31,4-4 99 0,-2-4-244 0,2-1 170 0,-1-1 10 0,4-8 67 0</inkml:trace>
  <inkml:trace contextRef="#ctx0" brushRef="#br0" timeOffset="18285.52">18567 7484 1719 0,'1'5'0'0,"1"-2"0"0,-1 0 0 0,1 1 0 0,-1-1 0 0,4 2 0 0,0-1 0 0,1 1 0 0,3-2 403 0,2 2-183 0,3 1-92 0,-1-3-46 0,3 5-23 0,2 0 10 0,-2 1-32 0,-1 3-1 0,1-1 1 0,-4 0-1 0,0 1 1 0</inkml:trace>
  <inkml:trace contextRef="#ctx0" brushRef="#br0" timeOffset="18420.16">18861 7332 1796 0,'0'3'0'0,"0"0"0"0,0 2 0 0,0 5 0 0,-1 7 0 0,-5 8 0 0,-4 12 317 0,-7 12-145 0,-2 12-67 0,-4 13 203 0,-4 7-136 0,-2 5-68 0,-1 6-24 16,5-17-88-16,2-2 1 0,1-1 43 0,0-7-587 0,1-2 293 0,0 4 157 15</inkml:trace>
  <inkml:trace contextRef="#ctx0" brushRef="#br0" timeOffset="18841.12">19016 7657 1383 0,'-8'0'0'0,"1"0"0"0,1 0 0 0,3 0 0 0,3 0 0 0,0 0 0 0,3 0 338 0,13 0-150 0,6-1-76 16,6-1 118-16,3 0-87 31,0-1-58-31,1 2-72 0,2-1 0 0,-2 1 24 0,-2 1 0 0,8 0-339 0,-5 0 165 0,-4 0 88 15,-3 0 42-15,-1 3-545 0,-5 1 291 0,0 0 23 16,-9-3 115-16</inkml:trace>
  <inkml:trace contextRef="#ctx0" brushRef="#br0" timeOffset="19019.65">19263 7379 1248 0,'-9'0'0'0,"0"0"0"0,2 0 0 0,1 4 0 0,2 5 0 0,0 5 208 15,3 3-85 1,-2 5-34-16,3 4 76 0,0 5-64 0,-2 3-32 0,1 7 0 0,-1-2-40 0,-1 8 17 0,1-10-8 16,-1-1-1-16,1 0-259 15,2-1 130-15,0-6 65 0,0 3-375 0,0-11 216 16,2-8 111-16,6-5-457 0,3-7 251 0</inkml:trace>
  <inkml:trace contextRef="#ctx0" brushRef="#br0" timeOffset="19533.79">19672 7489 1070 0,'9'-3'0'0,"1"1"0"0,-1 2 0 0,-3 0 0 0,-1 0 0 0,-1 6 0 0,1 3 218 0,-4 4-81 0,-1 3-54 16,0 2 0-16,-3 3 88 0,-9 1-67 0,-2 3-33 16,-3 1 60-16,-2-2-52 0,-3 0 1 0,-3-1 56 15,-1-2-50-15,-5 2-15 16,4-7-9-16,-1-4 158 0,6 2-91 0,-1-4-46 15,3-5 1-15,2 3 127 0,7-4-91 0,5-4-41 0,3 0-1 0,3 0-6 16,0 0-1-16,6 0-24 0,13 0-54 0,4 5 1 16,10-3 43-16,0 0-146 15,4 1 72-15,4-3 47 16,-1 0-9-16,-2 0-264 0,1 0 125 0,-2 0 79 16,-2 0-3-16,3 0-239 0,-10 0 114 0,-7 0 77 0,-3-5 26 0,-7 3-17 15,-3-3 32-15,-2 0-9 16,-6-3 75-16,0-2-1 15,-12-1-33-15,-2-2 97 0,-3-4-48 0,-2-5-34 0,0 2 9 16,-1-1 46-16,1 1-35 0,-1-4 0 0,3 0 5 0,-5-1 23 16,6 6-4-16,4 1-1 0,2 1 2 0,1 3 20 15,2 2-10-15,3-1 0 0,4 6 120 0,0 2-70 16,0 1-32-16,10 4 60 0,4 0-40 0,4 0-7 31,2 0-7-31,4 12 28 0,1 0-18 0,-1 0 1 0,2 5-30 0,4 2 40 0,-7 1-9 0,3-1-32 16,-1 3 0-16,-1-1-106 0,2 1 62 15,-6-4 18-15,0 0-141 0,-2-3 78 0,-4-1 36 0,0-1-449 16,0-1 225-16,-8-3 89 0,-3-7 66 0,-2 3-403 31,-1-5 225-31,0 0 113 0,0 0 47 0,0-9-253 0,0-4 160 0,0-4 79 32,0-1 40-32,0-5-219 0</inkml:trace>
  <inkml:trace contextRef="#ctx0" brushRef="#br0" timeOffset="19684.4">20142 7516 1165 0,'1'-5'0'0,"1"1"0"0,-2-1 0 0,2 2 0 0,-2 2 0 0,0-2 0 0,0 3 0 0,0 3 0 0,0 9 591 16,-4 3-268-16,-6 8-147 0,4 2 378 15,-7 6-258-15,1 3-129 0,-3 5 89 0,-1 2-100 0,-2 2-64 0,-2 6-28 0,0 1-33 16,-1 1 6-16,0-2-14 16,-3 8-23-16,7-16-330 0,-2 1 154 0,3-3 106 0,1-7 54 0,4-4-707 15,-3 2 373 1,8-16 71-16,0 0-526 0</inkml:trace>
  <inkml:trace contextRef="#ctx0" brushRef="#br0" timeOffset="20300.25">20338 7432 957 0,'0'-9'0'0,"-3"1"0"0,2 2 0 16,-3 0 0-16,3 3 0 0,1-2 0 0,0 5 345 0,0 0-154 0,6 0-76 0,5 5-29 0,5 8 128 15,1 1-87-15,3 4-45 0,0 3 192 0,-1 3-118 16,2 5-49-16,-3 1 18 0,-4 3-44 0,-3 5 1 16,-3-1-44-16,-7 6-100 0,-1 9 60 0,-1-7 15 15,-16 3 0-15,-7-3-137 47,-4-1 80-47,-1-3 42 0,-5 1 9 0,4-15-330 0,2-4 165 0,0-6 38 0,3-6-171 0,5-6 99 0,3-2 67 0,7-3-407 0</inkml:trace>
  <inkml:trace contextRef="#ctx0" brushRef="#br0" timeOffset="20782.39">20790 7671 1428 0,'-15'0'0'16,"4"0"0"-16,4 0 0 0,3 0 0 0,0 0 0 0,4 0 0 0,0 0 0 0,5 0 0 0,11 0 0 0,4 1 379 0,7 1-170 0,1 1-85 0,4-1 58 0,0 0-76 0,-1-1-34 0,0 0-244 15,0 2 105-15,-1-1 52 16,2-1 37-16,-6 0-461 0,1 2 239 0,-4-2 119 0,0-1 37 16,-3 0-299-16,2 0 95 0</inkml:trace>
  <inkml:trace contextRef="#ctx0" brushRef="#br0" timeOffset="21117.79">21759 7347 795 0,'4'-20'0'0,"0"4"0"0,-1-2 0 0,1 1 0 0,-3-1 0 0,1 0 0 0,-2-5 241 0,0 5-107 0,0-3-47 16,0 4 18-16,-3-3-33 0,-4 3 0 0,-2-3 87 15,-3 9-65-15,-1 1-28 16,-1 4 0-16,-1 3 102 16,2 3-65-16,-3 0-23 0,4 0-9 0,0 17 83 15,2 7-58-15,2 7-28 0,1 6-1 0,2 15 150 0,2 0-94 0,1 8-42 16,-1 8 0-16,1-1 33 0,-2 0-37 16,-3 9 9-16,2-5 28 0,-2-1-38 0,1 3 0 0,-1-2-231 15,1-6 97-15,-1 7 57 0,2-20 16 0,2-4-402 16,0-7 193-16,1-5 112 15,-1-6 15-15,-3 2-543 0,0-17 291 0,1-8 139 32,-1-5-306-32,-3-2 224 0,1 0 111 15,-2-9-91-15,-1-6 106 0,0-4 49 0</inkml:trace>
  <inkml:trace contextRef="#ctx0" brushRef="#br0" timeOffset="21322.24">21276 7656 1190 0,'-3'-13'0'0,"0"3"0"0,3 2 0 0,0 3 0 0,2 1 0 0,13 2 0 0,6-1 423 0,5 3-193 0,5 0-95 0,5 0-40 0,2 0 103 0,3 0-80 0,0 0-40 0,1 0-397 0,2 0 179 32,1 3 99-32,-6 1-559 46,-2 0 307-46,-3-1 153 0,-1-3 77 0</inkml:trace>
  <inkml:trace contextRef="#ctx0" brushRef="#br0" timeOffset="21423.97">21999 7483 969 0,'-13'-1'0'0,"0"0"0"0,-1-2 0 0,5 3 0 0,-3 0 0 0,0 11 675 0,2 2-319 0,0 9-159 16,-2 4-70-16,4 1 314 0,0 4-202 0,3 1-100 0,1 5-159 0,4-1 28 16,0 4 11-16,0-7 19 0,6-1-604 0,3-5 302 15,2-4 151-15,3-5-659 0,-1 0 377 0,-1-8 193 0</inkml:trace>
  <inkml:trace contextRef="#ctx0" brushRef="#br0" timeOffset="21642.39">22060 7640 1078 0,'3'-5'0'0,"0"-2"0"0,2 2-1 0,1 2 0 0,2 1 0 16,1 0-1-16,2 2 0 0,5 0 387 0,-2 7-175 0,5 5-88 0,-2 2 160 0,3 4-115 15,-1 3-70-15,-6-1-8 16,3 1-26-16,-6 3 0 0,-2 0-27 0,-5 2-18 15,-3-5-9-15,0 4 27 0,-8-6 1 0,-6 2-70 0,-6-8 35 0,-2 4 10 16,0-9 25-16,0-4-104 16,-1-3 53-16,2-1 25 15,4 0-431-15,-1 0 207 0,7-9 70 0,3-7 63 0,4-2-426 16,4-8 234-16,0-6 117 0</inkml:trace>
  <inkml:trace contextRef="#ctx0" brushRef="#br0" timeOffset="21795.98">22269 7550 1398 0,'1'0'0'0,"-1"0"0"0,2 0 0 0,-2 0 0 0,0 0 0 0,0 0 0 0,0 3 0 0,0 7 658 0,0 2-315 0,-3 5-153 31,1 2-77-31,0 3 208 0,0 1-142 0,2 2-62 0,0 0-44 0,0-2-81 16,6 1 0-16,3-2 45 0,4-2-458 0,2-3 224 16,1-5 117-16,4-3-598 0,2-3 335 0,0-6 184 15,3 0-19-15,-3 0-476 0</inkml:trace>
  <inkml:trace contextRef="#ctx0" brushRef="#br0" timeOffset="21965.53">22582 7729 1270 0,'0'-5'0'0,"0"1"0"0,0 2 0 0,0-1 0 0,0 1 0 0,0 1 0 0,-5 1 0 0,1 0 583 15,-3 0-273-15,0 10-136 0,-1 3-69 0,0 1 272 16,-5 7-160 15,4-1-95-31,-1 1-42 0,0-1-93 0,0 3 26 0,1 0-1 0,-2-1-481 0,5-3 249 47,0-3 128-47,0-3-293 0,4-2 211 0,-2-2 87 0,2-1 67 0</inkml:trace>
  <inkml:trace contextRef="#ctx0" brushRef="#br0" timeOffset="22103.66">22637 7631 1768 0,'-2'0'0'0,"-1"0"0"0,0-2 0 0,2 1 0 0,-2-2 0 16,3 3 0-16,0-2 0 0,0 2 0 0,0 0 548 0,8 0-256 0,1 2-118 0,3 6-220 0,3 2 41 0,1 0 0 0,0 1-561 0,2 2 301 0,2-1 161 0,-1 2 66 0,-1-4-314 0,-2 1 195 0,0-3 97 0</inkml:trace>
  <inkml:trace contextRef="#ctx0" brushRef="#br0" timeOffset="22274.4">22881 7622 737 0,'0'-8'0'0,"-6"0"0"0,0 4 0 0,1 1 0 0,1 0 0 16,-2 2 0-16,2 1 591 15,-1 1-282-15,-1 14-135 0,1 5-69 0,3 5 407 16,-3 5-237-16,-2 4-110 31,1 2 126-31,-1 3-127 0,-2-3-63 0,2 5-33 0,-5 1-239 0,2-2 113 0,0-4 42 0,0-6-228 0,0-3 140 0,1-7 70 0,-1-3 35 0,5-4-665 16,0-10 239-16,2-3 204 0</inkml:trace>
  <inkml:trace contextRef="#ctx0" brushRef="#br0" timeOffset="22479.85">22983 7484 1942 0,'11'0'0'0,"1"5"0"0,1 1 0 0,2 6 0 0,2 5 0 0,-2 7 0 0,0 3 0 0,0 6 540 0,-6 4-252 0,0 6-125 0,-2 4-54 0,-7-4 51 0,0-1-61 0,-3 0-31 0,-12-2 0 0,2-5-100 0,-7 3 44 0,-3-11-10 15,3-6-247-15,-3-5 141 0,0-5 71 16,1-3-514-16,0-1 280 0,5-7 144 0,5 0-26 0,1 0-534 16,3-7 323-16</inkml:trace>
  <inkml:trace contextRef="#ctx0" brushRef="#br0" timeOffset="22695.78">23269 7377 2609 0,'2'-2'0'0,"2"-3"0"0,4 3 0 0,0 2 0 0,6 0 0 0,-1 9 0 0,4 14 0 0,2 4 463 0,0 7-213 0,-1 7-107 0,0 5 323 0,-4 5-466 0,-1 11 0 0,-8-5 0 0,-5 3 0 0,0 1 0 0,-5-1 0 0,-9-2 0 0,-8 5 0 16,-1-14-68-16,-5-3-12 0,-3-3-369 0,0-5 243 46,-4-3 121-46,-1 6-1081 0</inkml:trace>
  <inkml:trace contextRef="#ctx0" brushRef="#br0" timeOffset="22991.99">23901 7712 1312 0,'1'-9'0'0,"3"-1"0"0,3 0 0 0,2 4 0 0,4 0 0 0,4 0 0 0,4 5 605 0,6 0-284 0,4-1-142 15,5 1-62-15,2 1 106 0,-1 0-92 0,2 0-48 16,-4 0-364-16,0 1 159 0,2 5 88 0,-10-1-784 0,-5 4 401 16,-8 0 202-16</inkml:trace>
  <inkml:trace contextRef="#ctx0" brushRef="#br0" timeOffset="23154.55">24050 7975 1696 0,'-14'-1'0'0,"6"-4"0"16,2 2 0-16,3 1 0 0,3-1 0 0,0 2 0 0,10-1 0 0,13-2 529 0,7 2-246 0,7-5-123 0,4 0-282 0,5 1 79 15,7-1 49-15,-5 0-667 32,4 0 333-32,2 0 169 0,-2 2 83 0,0-1-581 0</inkml:trace>
  <inkml:trace contextRef="#ctx0" brushRef="#br0" timeOffset="23417.85">24732 7829 1116 0,'-4'-5'0'15,"-1"5"0"-15,1-5 0 0,-2 4 0 0,0 1 0 0,-1 0 526 0,-1 2-249 0,0 11-121 0,3 7-59 0,0 5 163 0,4 4-112 0,1 2-46 0,0 1-38 0,1 4 202 0,11-3-114 0,6-1-59 16,6-3-182-16,0 1 72 16,5-12 22-16,1-6-218 0,4-7 124 0,1-5 64 15,-2 0 30-15,5-7-224 0,-10-15 101 0,-5-3 71 0,-4-5-47 0,-2-4-68 16,-8-5 39-16,-1-3 35 0,-6 1 8 0,-2-1 84 15,-3-1-1-15,-13 0-39 16,-3 2 95-16,-7 0-57 16,-3 14-14-16,-3 4 266 0,-4 7-124 0,-1 7-73 0,1 7-12 0,-3 0 252 15,9 2-120-15,5 13-75 0,3 8-5 0,6 3-161 16,2 4 51-16,2 5 34 0,8 0-10 0,4 3-136 16,0 0 80-16,0 3 41 0,2-1-806 0</inkml:trace>
  <inkml:trace contextRef="#ctx0" brushRef="#br0" timeOffset="23553.48">25229 8295 2099 0,'-6'-18'0'0,"1"6"0"0,0 1 0 0,2 11 0 0,-4 0 0 0,1 9-297 0</inkml:trace>
  <inkml:trace contextRef="#ctx0" brushRef="#br0" timeOffset="25267.95">15661 8288 1373 0,'-20'-10'0'0,"3"3"0"0,0 1 0 0,4 2 0 0,-1 3 0 0,6-2 0 0,4 0 0 0,1 1 0 0,3 0 0 0,0 2 177 0,0-2-60 0,0 1-45 0,6-1 100 16,8 0-67-16,5 2-33 0,4-3-1 0,5 0 141 0,4 2-89 0,1-2-42 16,8 3 1-16,6 0 16 0,3 0-30 0,11 0 10 15,-2 0 96-15,7 3-68 0,9 4-33 16,14 0 55-16,16 3-45 0,24 2 10 15,-6 1-55-15,14 0 18 0,14 0-18 16,14 1 1-16,3-1-1 0,24 3-31 0,-21-6 31 0,4-1 1 16,4-4-1-16,8-1-48 0,-4-2 24 0,20-2 10 15,-33 0-10-15,5 0-14 16,1-2 0-16,1-1 0 0,-15 3 0 0,4 0-16 0,-39 0 32 16,-6 3-16-16,-9 3 0 0,-10 3 0 15,-8 1 0-15,3 3 0 16,-29-4 0-16,-6 3 0 0,-10-2 0 15,-10 1 0-15,-5 0 0 0,-18-4 0 0,-5-1 0 0,-6 2 0 16,-6-3 0-16,1-4 0 0,-2 0 0 0,-1-1 0 0,0 0 0 0,0 0 0 16,0 0 0-16,0 0 0 0,-6 0 0 0,-1-2 0 15,-2-2-249-15,0 3 80 0,1-1 72 0,2 2-1045 16</inkml:trace>
  <inkml:trace contextRef="#ctx0" brushRef="#br0" timeOffset="25889.24">21679 8395 595 0,'-15'-2'0'0,"-1"-5"0"0,3 0 0 0,-1 2 0 0,-2 0 186 0,4 2-78 0,1-2-35 0,0 2 293 0,5 2-163 16,1-1-82-16,0 1 322 0,5 1-206 0,0 0-100 62,2 0-49-62,15 3-24 0,11 6-1 0,8 4-14 0,9-2-10 0,10 2 520 0,8 1-261 0,9-5-129 0,7 4-55 0,-2-4-95 0,7-1-19 0,11 1 0 0,3-4 0 0,5 2 0 16,9 1 0-16,-21-4 0 0,-9-1 0 0,-8 0 0 0,-9 1 0 15,-12-3-88 1,0 0 21 0,-25-1-8-16,-8 0 46 0,-6 0-313 0,-7 0 158 0,-3 0 79 0,-2 0-12 0,-2 0-203 15,0-1 141-15,-3-2 70 0,-5 0-160 0,-5-1 115 0,1 3 48 0</inkml:trace>
  <inkml:trace contextRef="#ctx0" brushRef="#br0" timeOffset="34806.24">8747 11330 1284 0,'-14'-6'0'0,"2"0"0"0,3 1 0 0,-1 0 0 0,7 3 0 0,2 0 0 0,1 2 0 0,0 0 0 0,3-1 172 16,11-1-56-16,8 1 66 0,2-2-72 0,8 2-35 0,2-3-1 0,2 1-57 16,3-2 31-16,-2 0-9 15,0 4-1-15,-4-1-44 0,2 1 45 0,-4 1-1 16,4 0 11-16,-11 3-83 16,-5 8 36-16,-6 6 1 0,-7 3-120 0,-5 6 75 0,-1 7 15 0,-9 0-111 15,-13 3 58-15,-6 4 41 0,-5 2-1 0,-3-1 93 16,-4 3-40-16,1-9 4 0,0-1-43 0,1-3 229 15,1-5-100-15,4-1-51 0,-1 0-18 16,10-8 129-16,7-5-57 0,5-5-44 16,8-2 204-16,4-5-114 0,0 1-47 0,0-1-24 31,10 0-42-31,8 0 0 0,5 0-1 0,3 0-25 0,4 0 10 0,0-1 16 0,-1-1-1 0,1-1-158 16,-1 0 79-16,4-1 50 15,-10 3-10-15,2-2-115 0,-6 2 40 0,-4-1 48 16,-3 1-404-16,2 1 163 0,-10 0 122 0,-2 0-227 0,-1 0 167 0,-1 0 85 15,0 0 41-15,-6 0-207 0,-5 0 130 16,1 0 60-16,-4 0 29 0,1-2-190 16,1-3 111-16,-4-4 44 78,3-1 38-78</inkml:trace>
  <inkml:trace contextRef="#ctx0" brushRef="#br0" timeOffset="34972.79">8913 11656 910 0,'-9'-4'0'16,"5"2"0"-16,-2-1 0 0,3 0 0 0,0 2 0 0,0 1 0 0,0 0 0 0,2 7 0 0,-2 5 299 0,1 5-131 0,0 6-64 0,0 1 104 0,1 4-75 0,1 1-52 0,0 2 251 0,0 3-147 0,0-3-73 0,0 1-37 0,10 5 141 0,0-9-93 0,3-3-42 15,5-1-1-15,4-5-17 16,0-2 0-16,4-2-15 0,-1-6-9 0,2-3-92 0,0-1 46 0,-2-5-1 16,2 0-178-16,-1 0 121 0,-5 0 48 0,-2-6-151 15,-3-2 96-15,-3-1 2 0,-3-3 39 0,2 1-389 16,-4-2 196-1,-4-2 88-15,1-2 48 0,1 0-287 0,1-5 159 0,0-1 93 16,1-2 42-16,0-4-314 0</inkml:trace>
  <inkml:trace contextRef="#ctx0" brushRef="#br0" timeOffset="35130.37">9508 11341 1300 0,'3'0'0'16,"-3"0"0"-16,0 0 0 0,1 0 0 0,-1 0 0 0,0 0 0 0,0 0 199 15,0 6-80-15,0 6 179 0,0 2-130 0,0 5-64 0,0 2-24 0,-4 2-66 0,-1 2 1 0,1 1 23 16,1 2 1-16,-2 0-359 16,2 1 189-16,0-6 80 15,0-4 45-15,1-3-524 0,1-3 282 0,-1-4 37 0,1 0-252 0</inkml:trace>
  <inkml:trace contextRef="#ctx0" brushRef="#br0" timeOffset="35274.98">9466 11554 763 0,'0'-8'0'0,"0"2"0"0,0-1 0 0,0 0 0 0,0 3 0 0,0 1 0 0,0 2 195 0,5-2-78 0,4 2-40 15,7-3 158-15,0 3-103 0,6-1-47 16,3 1 11 31,4-1-28-31,2-1-1-16,3 3-19 0,-3-3-376 0,-1 2 184 0,0 1 90 0,-4 0 47 0</inkml:trace>
  <inkml:trace contextRef="#ctx0" brushRef="#br0" timeOffset="35443.9">9497 11747 1567 0,'-14'1'0'0,"2"2"0"0,2-3 0 0,0 0 0 0,6 3 0 0,4-3 0 0,0 0-1 0,4 0 0 0,11 0 185 0,4 0-64 0,3 0-45 0,2-3-11 0,-1 3-1 0,-2-6-24 16,3 4-1-16,-1-2-300 16,-3 1 146-16,-3 2 77 0,0-2 38 0,-3 3-186 15,0-3 112-15,-1 1 67 16,-4 2-505-16,0 0 246 0,-4 0 67 0,-1 0-59 0</inkml:trace>
  <inkml:trace contextRef="#ctx0" brushRef="#br0" timeOffset="35585.05">9665 11650 1049 0,'-3'3'0'0,"-3"0"0"0,-1 5 0 0,0 0 0 0,-4 4 0 0,3 0 0 0,0 3 0 0,-2 3 362 0,0 4-162 0,1 2-80 15,-5 4-32-15,6-3-24 0,0-1-1 0,0-1-24 16,1 0-307-16,2-3 154 0,1 4 85 0,4-11 30 15,0 0-256-15,0-5 143 0</inkml:trace>
  <inkml:trace contextRef="#ctx0" brushRef="#br0" timeOffset="35737.64">9694 11855 1664 0,'0'5'0'0,"-2"1"0"0,0 0 0 0,2 2 0 0,0 2-1 0,0 1-1 0,0-2 1 0,0 4 1 0,0-1 215 15,0 0-87-15,2-2-46 0,3 1-297 0,2 0 126 16,-2-2 74-16,1-4 21 0,3 1-563 16,-1-2 279-16,3-4 140 0</inkml:trace>
  <inkml:trace contextRef="#ctx0" brushRef="#br0" timeOffset="36073.74">9946 11715 653 0,'-2'6'0'0,"1"-1"-1"0,-2 1 1 0,1 1 0 0,1 1 0 0,0-1-1 0,0 1 397 0,-1-2-180 16,-1 3-90-16,2-3 22 0,-1 3-46 15,1-4-37 1,-1 2-1-16,2-1-95 0,-2-2 34 0,2-2-1 0,-1 3 0 0,-1-5-9 0,2 0 44 16,0 0 0-16,0 0-32 0,0-3 1 15,0-5 41-15,3-2-16 0,5 0-39 0,2-1-10 0,3 0 1 16,0-1 82-16,4 3-51 125,-1 4 1-125,3-1 1 0,-1 2 44 0,1 4-1 0,1 0-30 0,0 0 56 0,-2 0-30 0,-2 10 1 0,-3-1-19 0,-3 8 10 0,-3 0-5 0,-1 2 0 0,-4 2 3 0,-2-2-1 0,-5-1-3 0,-7-1-3 0,0-3 6 0,-5 0 3 0,2-5-9 0,-2-4-1 0,-1-4-147 0,1-1 71 0,1 0 30 15,0 0-365-15,5-1 178 0,1-10 99 0,3 2 28 0,4-3-230 0,0 0 107 0,3-3 70 0</inkml:trace>
  <inkml:trace contextRef="#ctx0" brushRef="#br0" timeOffset="36836.69">11302 11094 1231 0,'0'-13'0'0,"0"2"0"0,-2 3 0 0,2 6 0 0,0 2 0 0,0 4 0 0,2 15 0 0,5 8 0 0,1 6 407 0,2 4-174 0,-1 5-101 0,0 1 128 0,-2 1-109 0,-1 6-56 0,-2 3-34 0,1 9-11 0,0-5-11 0,-3 2 1 0,-1 1-268 0,-1-5 134 0,0-1 67 0,0 1 43 0,0-14-241 0,0-7 132 0,0-7 67 0,0-8-38 0,0-10-609 0,0-3 294 0</inkml:trace>
  <inkml:trace contextRef="#ctx0" brushRef="#br0" timeOffset="37046.65">11515 11655 1251 0,'0'-2'-1'0,"0"1"1"0,0-1 0 0,0 2-1 0,0-3 1 0,0 3 0 0,0 0 248 0,0 0-105 0,0 3 246 0,0 6-166 0,0 2-97 0,0 0-44 0,0 4-78 0,2-3 34 0,4 2 10 0,-2 1-10 0,-1-1-403 0,1-2 203 0,0 0 99 0,2-2 51 0,-4 2-269 0,4-6 154 0,-1 0 82 0</inkml:trace>
  <inkml:trace contextRef="#ctx0" brushRef="#br0" timeOffset="37377.05">11737 11465 745 0,'2'6'0'0,"-2"6"0"0,2-1 0 0,-1 4 0 0,1 2 0 0,0 6 475 0,-1 5-218 0,-1 3-100 16,2 1-64-16,-2 1 55 0,0-1-55 0,0 0-27 125,0-1 0-125,0-2-57 0,0-8-9 0,0-5 38 0,1-4-137 0,1-3 68 0,-1-6 35 0,3-1-113 0,-1-2 69 0,4-5 39 0,2-11-1 0,0-1-40 0,2 2 25 0,2-3-22 0,0 1 1 0,2 0 160 0,1 5-61 15,2 1-31-15,1 0 0 0,1 2 107 0,-4 7-64 0,0 0-11 0,1 2 35 0,-3 0-15 0,2 2 0 0,2 7 39 0,-10 4-45 0,3 2-1 0,-4 1-36 0,1 4-1 0,0-3 10 0,-4-1-9 0,-1 1-1 0,0-4-90 16,1-1 45-16,-2-4 1 16,4 1 54-16,-1-7-229 0,2-2 104 0,0 0 35 31,6 0-88-31,-3-2 54 0,3-4 37 0,2 0 0 0,-4 3 0 0,2-2-11 0,0 1 30 0,-2 3 119 0,2-1-63 0,-5 2-29 15,3 0 0-15,-5 4 99 0,3 6-56 16,-5 3-14-16,2 2 1 0,0 0-203 0,-1 2 83 0,-2 1 54 16,0-1-537-16,0-1 260 15,2 2 129-15,-3-4-207 0</inkml:trace>
  <inkml:trace contextRef="#ctx0" brushRef="#br0" timeOffset="37678.91">10725 12140 1634 0,'-16'6'0'0,"1"3"0"0,3 4 0 0,-4 8 0 0,6 1 0 0,1 5 0 0,3 2 249 0,-2 4-106 0,3 2-53 0,3 3 85 15,2-6-74-15,0 1-31 0,1-4 0 0,7-4-100 16,6 1 34-16,2 1 10 0,3-12 24 0,2 0-357 16,-2-4 179-16,4-4 89 0,-3-2-508 0,5 1 289 15,-8-6 57-15,2 0-285 0</inkml:trace>
  <inkml:trace contextRef="#ctx0" brushRef="#br0" timeOffset="38183.57">10988 12318 521 0,'0'0'0'0,"0"0"0"0,0 0 0 0,-3 0 0 0,2 0 285 0,-1 0-128 0,-1 2-59 16,0 4-31-16,-2 2 123 0,-3 1-76 0,2 1-29 15,-1 1-9-15,-6 1 4 16,2 0-1-16,-1 2-41 0,-4 0 112 0,2-4-60 0,-2-1-27 15,3-1 124-15,-2 1-75 0,4-6-37 16,0 5 10-16,2-4 78 0,6-3-62 0,1 1-32 0,2 0 0 0,2-2-58 63,10 0 9-63,7 0 18 0,3 0-39 0,6 0 0 0,3 0 39 0,3-2 0 0,3-3-202 0,-2 0 96 0,0 0 54 0,-1-1-302 15,1-2 141-15,-4 2 89 0,4 0-2 0,-12-1-132 0,-1 2 92 0,-8-1 44 16,-4 0 1-16,-4 1 98 0,0-1-36 0,-6-3 9 0,0 4-26 0,-12-6 226 15,-3 1-113-15,-3 1-56 16,1-2 134-16,-1-2-57 0,3 4-57 0,-1-3 285 16,4 5-150-16,4 0-39 0,-3-4-40 0,6 7 60 15,4-3-60-15,1 2-28 0,0 0 0 0,4 0-103 16,9 2 46-16,7 2-10 0,-2 1 38 0,5 0-104 16,2 0 52-16,2 2 26 0,-1 8-53 0,-3 1 21 15,1 2 26-15,-2-1-131 0,-4 3 68 0,-2 0 7 16,-1 2 26-16,-6-4-32 0,-5 2 47 0,-3-3-23 31,-1 3 19-31,0-4 66 0,-3 0-34 0,-12-1 5 16,1-1-34-16,-3-4 49 0,-2 1-44 0,-1 0 15 0,2-2-86 0,0-3 42 0,-1-1 1 15,6 0-303-15,-4 0 157 0,3 0 60 16,6-5 50-16,-1-4-378 0,5-1 205 0,2-3 102 16,2-2 51-16,0-2-298 0,0 0 179 0,9-1 85 15,4 0-127-15,0-1 122 16</inkml:trace>
  <inkml:trace contextRef="#ctx0" brushRef="#br0" timeOffset="38323.19">11376 12230 703 0,'10'-8'0'0,"1"2"0"0,-2 3 0 0,-1-1 0 0,-2 4 0 0,-1 0 0 0,2 0 0 0,-4 2 331 0,-1 8-151 0,1 4-71 32,-1-2 273-32,1 3-173 0,-2 2-85 0,4 0-34 0,-2-2 84 0,3 2-67 0,-1-2-35 0,1 0-88 0,1 0 27 0,3-1 10 0,0-1 17 0,2-2-429 31,3-1 214-31,-2-5 107 0,6 1 55 15,0 0-643-15,-1-6 251 0</inkml:trace>
  <inkml:trace contextRef="#ctx0" brushRef="#br0" timeOffset="38487.26">11764 12329 2059 0,'-3'0'0'0,"2"-1"0"0,-2-1 0 0,-1 1 0 0,1 1 0 0,2 0 0 0,-4 0 0 0,3 0 0 0,-1 9 0 15,1 2 222-15,-3 0-92 0,2 6 17 16,-2-2-45-16,0 6-36 0,-1-1-1 0,-2 1-72 0,1 2 0 0,-1 1 45 15,-1 0 9-15,-3-2-322 0,5-3 156 16,-1-1 78-16,0-2-531 0,0-4 290 16,0 0 63-16,5-5 102 0</inkml:trace>
  <inkml:trace contextRef="#ctx0" brushRef="#br0" timeOffset="38911.32">12015 12273 1478 0,'2'0'0'0,"-2"3"0"0,0-1 0 0,0 0 0 0,0 4 0 0,0 1 0 0,0 2 0 0,0 0 270 0,0 5-118 0,0 0-57 15,0 3 82-15,0 0-70 0,-4 4-25 0,3-4-10 16,-1-2-96-16,1 2 31 0,1-5 0 0,-2 1-47 16,2-1 48-16,0-2-9 0,0-3 38 0,0-3-3 15,0-1 4-15,0 1 9 0,2-4-9 0,1 0 38 16,3 0-71-16,2 0 22 0,0-2-46 0,3 0 48 31,-2-5-7-31,2 1 1 0,1 1-67 0,-2-1 34 0,2 1 9 0,-1-2-133 16,-2 4 70-16,-2-2 38 0,0 0 13 0,1 3-91 15,-4-1 41-15,0-1 8 0,-2 1 2 0,-1 1 103 16,1-1-34-16,-2-3 0 0,0 0 20 0,0-2-33 16,0 2 4-16,-3-1-17 0,-2 2 148 0,0-2-71 31,1-1-19-31,0 0 110 0,0 4-72 0,-2-3-14 0,2 2 0 0,0 0-63 0,1 0-1 0,-2 0 50 15,2 0-21-15,1 3-114 16,-1-2 53-16,-1 3 23 0,1-4-110 0,0 2 62 0,-1 2 31 16,2-2-51-16,1 3 38 0,-4-2 2 15,2 0 0-15,0 1-104 0,1 1 60 0,-2-2 13 16,3 2 0-16,0 0-234 0,1 0 129 16,-1 0 53-16,1 0 43 0,0 0-486 0</inkml:trace>
  <inkml:trace contextRef="#ctx0" brushRef="#br0" timeOffset="39213.15">12266 12247 1304 0,'-2'0'0'0,"-2"0"0"0,0-1 0 0,0 0 0 0,-2-1 0 0,3-1 0 0,1 3 0 0,2 0 577 16,0 0-270-16,0 0-135 0,0 0 247 0,2 7-196 16,5 0-93-16,3 3-49 0,-1-1 0 0,3 2-44 15,0 1 9-15,-1-3-421 16,1 6 207-16,-3-3 102 0,2-1 52 0,0 2-314 0,-2 0 192 0,1-2 82 15,-1-3-19-15,-1 1-744 16</inkml:trace>
  <inkml:trace contextRef="#ctx0" brushRef="#br0" timeOffset="39408.62">12506 12206 1569 0,'-6'0'0'15,"-1"3"0"-15,1-1 0 0,0 3 0 0,0 4 0 0,-1 2 327 0,-2 4-135 0,2 6-83 0,0 5 352 0,-4 8-212 0,-1 3-107 0,-1 5-51 0,0 7 66 16,-2-3-64-16,0-1-29 16,2 2 1-16,-2-3-86 0,1 0 29 0,-3-1 9 15,4-11-302-15,0-4 161 0,1-5 80 0,4-6-499 16,3-6 258-16,-1-4 157 16,4-7-32-16,2 0-471 0,0-5 297 0,0-14 149 0</inkml:trace>
  <inkml:trace contextRef="#ctx0" brushRef="#br0" timeOffset="39616.07">12576 12143 1575 0,'9'-7'0'0,"-1"0"0"16,2 1 0-16,-1 4 0 0,5 1 0 0,2 1 0 0,-2 0 0 0,1 9 213 0,2 5-88 0,-2 3 130 15,1 3-100-15,-4 4-63 0,-3 0-28 0,-6 4-48 16,-2 2 21-16,-1-1 0 0,0 7 10 0,-8-4-120 0,-9-1 55 0,-4-2 28 15,-4 0-1-15,-2-4-141 0,-4 2 94 0,3-11 33 16,2 0-204-16,1-8 61 0,3-1 75 0,4-6-537 16,2-1 277-16</inkml:trace>
  <inkml:trace contextRef="#ctx0" brushRef="#br0" timeOffset="39792.58">12864 12246 1407 0,'5'0'0'0,"0"0"0"0,0-1 0 0,3-4 0 0,-1 3 0 0,1-1 0 0,3-2 417 0,4 3-181 0,-1-1-105 15,5-1-41-15,-1 1-26 16,4 1-1-16,-1 1-200 0,2-1 97 0,-2 0 33 0,-1 2 0 0,-2 0-472 16,-2 0 258-16,-2 0 128 0,-2 0 75 0</inkml:trace>
  <inkml:trace contextRef="#ctx0" brushRef="#br0" timeOffset="39993.06">13109 12082 1501 0,'-2'-2'0'16,"1"1"0"-16,1-2 0 0,0 2 0 0,0 1 0 0,0 0 0 0,0 0 0 0,6 0 0 0,4 5 187 0,0 3-75 0,1 4 51 0,2 2-69 0,-1 3-28 15,-2 2-1-15,-2-1-35 16,-3 6 7-16,-2 3 8 0,-3 1-8 0,0 3-60 0,-15 1 30 0,-4-3-1 15,-3 3 31-15,-7 2-28 16,2-7-9-16,-1-4 37 0,0-2-281 0,3-5 111 16,3-4 77-16,2-3-529 0,11-9 283 0,7 0 115 15</inkml:trace>
  <inkml:trace contextRef="#ctx0" brushRef="#br0" timeOffset="40416.93">13478 12129 2413 0,'-9'4'0'0,"-3"3"0"0,2 4 0 0,-3 6 0 0,-3 6 0 0,4 4 0 0,-3 5 0 0,4 2 0 0,0 4 0 0,8-2 248 0,0 6-97 0,3-12-211 16,0 0 48-16,6-4 24 0,11-4-1 0,-4-6-385 16,6 0 214-16,-1-9 94 0,1-7 50 0,3 0-211 15,-2-2 129-15,0-10 64 0,5-5-83 0,-5-2-408 16,-2-3 245-16,-1-1 122 0,-1-3-138 0,0 0 131 15,1-1 55-15,-6 5 24 32,-1 0 35-32,-4 4 51 0,0 4 0 0,-4 1 225 0,1 1-157 0,-3 7-48 0,0 4-27 15,-5-1 498-15,-5 2-225 0,-3 5-140 0,1 5-1 0,2 4 216 16,-1 3-147-16,5-1-79 16,0 1 146-16,4-1-112 0,2 1-48 0,0-5-127 0,0 0 32 0,2-3-1 15,8-1 31-15,3-4-213 16,1-3 115-16,2-1 45 0,2 0 26 0,1-6-216 47,0-8 106-47,-1-1 65 0,-2-1-34 0,-1-2-23 0,-7 0-19 0,0 0 43 0,-3-1 55 0,-3 1-22 0,-2-1-9 0,0 4 123 0,-4 2-57 0,-10 2-28 15,-3 5 11-15,0 3 133 0,-5 1-67 0,2 2-39 16,1 0 3-16,1 2-95 0,3 6 42 0,0 1 25 16,5 4 4-16,5-4-438 0,0 5 205 0,5-1 104 15</inkml:trace>
  <inkml:trace contextRef="#ctx0" brushRef="#br0" timeOffset="40628.99">13961 12329 1259 0,'0'5'0'0,"2"-2"0"0,-1-1 0 0,1 4 0 0,-2-1 0 0,0 0 0 0,0 1 294 0,-5 2-128 0,-8 0-66 0,0 3 285 0,-3 1-180 0,-3 2-84 0,2-2-42 0,-3 3-35 31,0-3-8-31,1 3 9 0,7-4-9 0,1-1-556 0,2-5 278 0,5 2 138 62,4-4-714-62</inkml:trace>
  <inkml:trace contextRef="#ctx0" brushRef="#br0" timeOffset="40926.71">14056 12351 1027 0,'0'4'0'0,"0"2"0"0,0-1 0 0,0 2 0 16,-3 0 152-16,3 0-58 0,0 3-29 0,0 1 342 0,0-3-190 0,0 0-91 0,0 0-45 0,5-1-6 0,1-2 8 0,2 1-47 15,0-4 0-15,0-2-146 0,1 0 73 16,0 0 36-16,0-2-127 0,-4-5 77 0,0-4 44 16,-2 0-4-16,-1-2 0 0,-2-2-7 15,0-1-12-15,0 2 71 0,0-2-40 0,-6 4-53 16,-1-1 42-16,1 1-28 0,-1 0 3 0,2 3 28 16,1 1 25-16,1 0-321 0,2 2 141 0,1 0 75 15,0-1-393-15,0 0 227 0,5 3 108 16,8 0-89-16,2 0 99 0,5-1 60 0,3 0 36 15,2 1 39-15,2 1 0 0,2 1 0 16,-1 1 0-16,1-1 303 0,1 2-197 0,-5 0-66 16,-2 3-38-16,-4 7 769 0,-3 3-309 0,-5 4-217 15,3 5 487-15,-10-2-352 0,-2 4-172 0,-2 4 84 16,0 2-127-16,-11 1-65 0,-7 4-23 0,-6-1-370 16,-2-1 164-16,-4 1 83 0,-4-1 40 0,-4-3-431 15,-6 7 245-15</inkml:trace>
  <inkml:trace contextRef="#ctx0" brushRef="#br0" timeOffset="42911.4">14945 11613 944 0,'0'0'0'0,"0"0"0"0,-2 0 0 0,1 0 0 0,-2 0 0 0,-1 5 0 0,3 2 0 0,-3 5 0 0,0 4 224 0,-1 7-91 0,-4 3-38 16,1 4-7-16,-3 6-1 0,-4 6-47 0,-3 0 33 15,1 2-33-15,-8 2 9 0,6-9-9 0,-1-8 36 16,2 0 0-16,2-10-37 16,2-2 1-16,3-2 120 0,6-12-65 0,4-2-27 15,1-1-1-15,0 0 19 63,4 0 11-63,11 0-58 15,6-1 57-15,6-5-28 0,2 1 0 0,4-3-86 0,5 1 39 0,-4 0-10 0,3 0 29 0,-3 0-139 0,2 3 69 0,-1-1 35 0,2 2 0 0,-7 0-61 0,-4 0 22 0,-4 3 27 0,-5-1-15 0,-3 1-53 0,-1 0 24 0,-10 0 0 0,-3 0 131 0,0 0-42 16,0 0-18-16,-5-6 257 16,-4 0-126-16,-2-4-71 0,-3-3-19 0,1-2 29 15,-1-3-16-15,0-2-1 0,0-6-18 0,2 4-61 0,0-5 0 16,0-1 46-16,3-2 0 0,-2 1-143 0,3-3 82 15,2 4 25-15,4 3-101 0,-1 2 61 16,3 0 4-16,0 4 3 0,0-2 17 0,3 7 14 16,2 5-29-16,5 0 146 0,4 5-59 0,0 1-29 15,4-2 8-15,-2 3 12 0,4 2 10 0,0 0-45 16,4 0 25-16,-1 0-41 0,9 2 48 0,-3 1-22 16,4 1-129-16,2-2 62 0,3 1 32 0,2-3-221 15,7 0 111-15,-9 0 59 0,1 0 11 0,0 0-152 16,-2 0 73-1,2 0 41-15,-11 0 6 0,-3 0 20 0,-6 0 21 0,-4 0 0 16,-5 0 1-16,2 0 42 0,-11 0-16 0,-1 7 0 16,0-1 286-16,-1 6-153 0,-10 2-59 15,0 4 442-15,-6 3-221 0,-2 5-130 0,-1 1-36 0,-3 5-116 16,1 1 0-16,-3 3 0 16,3-4 0-16,2 1 0 0,3-1 0 0,1-3 0 15,5-1 0-15,-1 2 0 0,7-10 0 0,4 1 0 0,1-6 0 16,0 2 0-16,4-6 0 0,9 2 0 15,2-6 0-15,7-2 0 0,3-1 0 0,1-3 0 16,4-1 0-16,4 0 0 0,-3 0 0 0,2 0 0 16,0-2-80-16,1-2-3 0,-6-4 13 0,5 5-339 15,-8-3 189-15,-3 0 91 0,-5 1-188 0,-2 2 138 16,-4-1 67-16,2-1-493 16,-10 3 288-16,-2-2 138 0,-1-2 69 0</inkml:trace>
  <inkml:trace contextRef="#ctx0" brushRef="#br0" timeOffset="43070.97">15594 11718 2062 0,'-25'0'0'0,"0"3"0"0,14 2 0 0,1 4 0 0,7 0 0 0,3 2 0 0,1 5 0 0,15-1 0 0,8 1 494 0,8-2-228 0,2 1-113 16,6-2-1-16,4-2-57 15,5 3-18-15,-5-3-265 0,0-1 114 0,1 1 56 16,-3-2 29-16,2-1-769 0,4 4 408 0,-12-5 189 0</inkml:trace>
  <inkml:trace contextRef="#ctx0" brushRef="#br0" timeOffset="44402.67">3367 11485 887 0,'-24'-25'0'0,"9"7"0"0,7 2 0 0,2 8 0 0,6 2 0 0,0-3 279 16,0 2-110-16,11 0-69 0,4-2-31 0,4 2 94 15,1 1-62-15,3 0-31 0,3-1 30 16,1 3-35-16,0-2 0 0,2 6 24 0,0-1-25 0,3-1 0 16,4 0-14-16,-6 2 21 0,2 0-31 0,1 0-1 15,-1 5 1-15,1 3 54 0,3 1-17 16,-4 1-10-16,-2-1-28 0,2 3 66 0,-2-2-32 0,4 1-1 15,4 1 8-15,-4-4-9 16,0 1-32 0,3-1 51-16,5-4-25 0,1 2 0 0,12-1-16 0,-8-5 20 15,4 3-30-15,3-3 1 0,3 0-1 0,1 0-48 16,9 0 59-16,-5-3-11 0,3-2 1 0,2-1-29 16,3-2 0-16,2 4 29 0,10-3-17 0,-14 3-19 46,3-1 20-46,3 2-24 0,5 2 0 0,4-2 0 0,11 0 0 0,-14 2 0 0,1-1 0 0,9 1 0 16,3-3 0-16,5 3 0 0,9-3 0 0,-17 3 0 0,4-1 0 0,4 0 0 0,4 1 0 0,14 0 0 16,-21 1 0-16,1-3 0 0,8 3 0 0,4-1 0 15,0-1 0-15,14 2 0 0,-19-1 0 0,4-2 0 16,7 2 0-16,1-1 0 16,0 2 0-16,14 0 0 0,-17 0 0 0,3-1 0 15,3 1 0-15,0-2 0 0,8 2 0 0,12-1 0 16,-22-2 0-16,3 3 0 0,6-1 0 0,5-1 0 15,0 2 0-15,13 0 0 16,-27 0 0-16,11 0 0 0,3 0 0 0,0 0 0 0,3 0 0 0,19 0 0 16,-28 0 0-16,4 0 0 0,5 0 0 0,6 0 0 15,-2 0 0-15,11 0 0 0,-23 0 0 0,7 0 0 32,5 0 0-32,0 0 0 0,0 0 0 0,19 0 0 0,-26 0 0 0,5 0 0 15,4 0 0-15,7 0 0 0,-4 0 0 0,14 0 0 0,-19 0 0 0,8 0 0 16,2 0 0-16,5 0 0 15,6 0 0-15,14 0 0 0,-29 0 0 0,15 0 0 16,4-1 0-16,1-4 0 0,5-1 0 0,12 2 0 16,-30 1 0-16,7-1 0 0,9 1 0 0,-3 0 0 15,-4 3 0-15,19-1 0 0,-32 1 0 0,4 0 0 16,9 0 0-16,0 0 0 0,9 0 0 0,-26 0 0 16,9 1 0-16,-3 5 0 15,0-2 0-15,2 1 0 0,13 1 0 0,-33 0 0 16,3-1 0-16,9 4 0 0,-7-2 0 0,-7-1 0 15,9 3 0-15,-22-3 0 0,-2 0 0 0,-3 1 0 16,-8 2 0-16,-3-1 0 0,6 3 0 0,-24-4 0 16,-5 0 0-16,-6 3 0 0,-4-1 0 0,-9 0 0 15,6 1 0-15,-18-4 0 0,0 1 0 0,-3-3 0 16,-3 2 0-16,-2-4 0 0,-2 3 0 0,-13-4 0 16,-1 0 0-16,-2-1 0 0,-3 0 0 0,-1 0 0 15,-1 0 0-15,-3 0 0 16,-3 0 0-16,-2 0 0 0,1 0 0 0,-3 0 0 15,1 0 0-15,-2 0 0 32,-2 0 0-32,3 0 0 0,-3 0 0 0,1 0 0 0,-1 0 0 0,1 0 0 0,-1 0 0 0,1 0 0 0,-2 0 0 0,1 0 0 15,-1-1 0-15,0 0 0 0,0-2 0 0,0 1-53 16,-3 1-99-16,-6 1-949 0,-10 0 521 0</inkml:trace>
  <inkml:trace contextRef="#ctx0" brushRef="#br0" timeOffset="47305.75">16780 11708 1338 0,'-6'0'0'0,"-3"0"0"0,4-3 0 0,-2 2 0 0,4 0 0 0,2 1 193 0,1 0-78 16,0 0-39-16,0 0 256 0,8 1-138 0,4 6-83 0,5 0-36 0,3 0 27 15,1 0-32-15,4-2 0 0,1 1-23 0,-1-2-97 16,0 0 44-16,0-4 0 0,0 3-333 16,1-2 198-16,-2-1 84 0,-3 0 48 15,-5 0-664-15,2 0 329 0,-7 1 104 0</inkml:trace>
  <inkml:trace contextRef="#ctx0" brushRef="#br0" timeOffset="47474.3">16849 11937 1349 0,'-28'11'0'16,"1"-2"0"-16,8 2 0 0,2 0 0 0,1 1 0 0,11-4 239 0,5-2-101 0,0-3-50 0,0-3 250 16,9 2-150-16,6 2-65 0,5-4-47 0,7 0 128 15,2 0-82-15,-1 0-43 16,4 0 1-16,2 0 3 0,-4 0-9 0,-3 0-36 0,0-1-460 0,-2 1 230 15,0 0 115-15,4 0-566 0,-5 0 290 0,-4 0 179 16,-1 4 2-16,1 1-382 0</inkml:trace>
  <inkml:trace contextRef="#ctx0" brushRef="#br0" timeOffset="47724.63">17625 11444 1795 0,'0'-5'0'15,"0"-1"0"-15,0-1 0 0,-1 3 0 0,1 1 0 0,-4 3 405 0,4 0-174 0,0 7-101 0,0 10-46 16,0 8 362-16,4 4-204 0,1 5-102 16,-1 7 36-1,1 1-73-15,0 0-33 0,1 5-142 0,0 1 56 0,0 1 26 31,-2 6 11-31,0-6-403 0,-1-2 210 16,1-2 105-16,-3-2 53 0,0-3-638 0,1 2 279 0,3-13 103 0,-2-7 116 0,2-7-467 0,-1-5 292 0</inkml:trace>
  <inkml:trace contextRef="#ctx0" brushRef="#br0" timeOffset="47881.22">17908 11914 1595 0,'0'-3'0'0,"0"-3"0"0,0 2 0 0,0 1 0 0,0 2 0 0,0 1 168 0,0 0-66 0,0 0-21 0,3 4 379 0,-2 5-211 0,-1 4-106 16,2 1-52-16,-2 6-136 0,0-2 37 16,0 0 0-16,0 3 47 0,0-3-509 0,0 0 254 0,0 0 137 15,0-1-699-15,0-6 386 0</inkml:trace>
  <inkml:trace contextRef="#ctx0" brushRef="#br0" timeOffset="48300.36">18093 11797 1410 0,'2'6'0'16,"1"1"0"-16,-1 1 0 0,2 5 0 0,0 4 0 0,-2 1 0 0,0 6 0 0,-1 2 0 0,1 5 420 0,-1 1-192 0,1 3-85 16,-1-5-21-16,1-1-42 0,0-2-1 0,-1-4-41 0,1-6-81 15,1 3 49-15,0-12-9 0,0-3-107 16,1-5 74-16,3 0 36 0,1-5 1 0,1-13 8 15,4-1-15-15,-4-3 43 0,1-2-79 0,2 4-22 16,-1-1 35-16,1 3-20 16,-3 0 135-16,-1 7-44 0,0-1-3 0,1 6 64 0,-1-1-49 0,0 1-15 15,-3 4 22-15,2 2 8 16,-2 0-15-16,0 0 0 0,0 8 3 0,-2 3 2 16,-2 2 17-16,1 1-38 0,0 2 1 0,-1 2-51 15,1-1 35-15,-1-5-10 0,2 0-90 0,-2 0 54 16,4 0 19-16,0-7-130 15,5 1 72-15,0-6 35 0,1 0 8 0,2 0-6 0,2 0-11 0,-1-6 34 16,3 1-28-16,-2-2 180 0,0 2-80 0,-2 0-37 31,0 4-1-31,-2 0 63 0,2 1-35 0,-2 0-27 0,-3 0 163 0,0 6-83 16,-1 2-20-16,-3 2-197 0,3 2 84 0,-4 0 25 31,-1-3-1-31,-1 4-691 0,1-5 335 0,-2 1 175 0,2-1 57 0,-2-1-731 0</inkml:trace>
  <inkml:trace contextRef="#ctx0" brushRef="#br0" timeOffset="50272.91">17406 12346 582 0,'-5'0'0'0,"-1"-3"0"0,0-1 0 0,1-1 0 0,-1 0 0 0,1 2 384 0,-3 2-174 0,-1 1-76 15,-2 0-53-15,-1 4 213 16,2 13-129-16,-5 8-63 0,1 6 164 0,-4 8-105 0,6 0-66 15,1 4-29-15,2-1 57 0,4 2-42 0,2-2 0 0,3 5-54 16,0-12 11-16,6-4 0 0,11-4-1 16,0-6-243-16,7-3 122 0,4-1 70 0,-3-10 21 15,3-2-513-15,-1-5 258 0,2 0 77 16,-1 0-455-16,4-5 285 0,-9-7 156 0</inkml:trace>
  <inkml:trace contextRef="#ctx0" brushRef="#br0" timeOffset="50795.02">17700 12475 829 0,'-1'0'0'16,"-4"0"0"-16,-3 0 0 0,2 0 0 0,2 0 0 0,-3 4 0 0,3 3 506 0,-3 4-234 0,-2 0-108 0,0 4-67 0,2 0 100 0,-1 4-80 16,-4 0-39-1,1 2 7-15,-4 2 9 0,2-4-56 0,-2-2 75 0,0-1-37 0,0-1-1 16,1-4-37-16,-3 0 169 15,4-6-89-15,2-2-40 0,2-3-1 0,3 0 48 16,0 0-34 0,4 0-10-16,2 0-43 0,0 0 61 0,5 0-31 0,12-1 1 0,2-1-102 0,6 2 30 0,2-2 1 15,5-1 39-15,-1 3-151 0,2 0 66 16,4 0 57-16,-6 0-240 0,1 0 128 0,-1 0 38 16,-2 0 40-16,-2 3-117 0,2-1 27 0,-7-2 49 15,-6 0-1-15,-2 0-31 0,-6 0 31 0,-4 0-1 16,-1 0 120-16,-3 0-39 15,0 0-26-15,-6-5 146 0,-7-7-82 0,0-3-36 0,-2-1-13 0,-1-3 67 16,0 3-28-16,0-5-1 0,0 4-9 0,3-1 16 16,-2-1-7-1,6 1-3-15,0 6-3 0,3-1 28 0,1 4-13 0,5-3 0 16,0 0 27-16,0 7-50 0,9-2-6 0,8 6-49 0,4-1 24 16,4 2 1-16,4 0 41 0,-1 3-89 15,4 9 35-15,-3 2 1 16,1 3 33-16,-2 2-58 0,-2 1 24 0,-6 1-2 0,-5-1 9 0,-4 2 2 15,-5 2-10-15,-3-4 18 0,-2 7 56 0,-1-7-28 16,-10-1-1-16,-8-2-28 16,-3 0 120-16,-4-2-52 0,-1-5-23 0,3-1-80 0,-3-3 8 0,1-2 44 15,2-1 15-15,-2-1-412 16,9-2 187-16,0 0 95 0,5 0 37 0,4 0-287 16,5 0 134-16,2-1 79 0,0-9-515 0,13-3 307 15</inkml:trace>
  <inkml:trace contextRef="#ctx0" brushRef="#br0" timeOffset="50981.52">18172 12491 1368 0,'0'-8'0'0,"0"1"0"0,0 3 0 0,0-1 0 0,0 1 0 0,0 3 420 0,-5 1-182 32,-2 0-104-32,-1 6 457 0,0 9-277 0,-1 3-138 0,1 4-69 0,2 2 121 15,1 3-100-15,4-2-45 0,1 3 0 0,0-1-295 16,0-1 124-1,1 3 73-15,9-7-266 0,3 0 160 32,3-3 79-32,3-2-641 0,0-5 306 0,3 0 76 0,4-7 139 0,-1-5-416 0,1 0 270 0</inkml:trace>
  <inkml:trace contextRef="#ctx0" brushRef="#br0" timeOffset="51144.08">18490 12640 1546 0,'0'-3'0'0,"0"-1"0"0,0 1 0 0,0 0 0 0,-3 3 0 0,-1 0 0 0,0 0 0 0,-2 0 629 0,0 10-296 0,-2 4-147 0,0 3-75 0,0 3 259 0,-4 4-156 0,1 2-93 0,1-1-120 0,-1 1 37 16,-1 1 0-16,0-1-129 0,0 2 74 0,2-7 23 16,0-1-1-16,3-4-476 0,1-4 254 0,1-2 128 15,-1-2 72-15,5-6-792 0,1-2 385 16,0 0 194-16</inkml:trace>
  <inkml:trace contextRef="#ctx0" brushRef="#br0" timeOffset="51799.35">18765 12550 1870 0,'5'0'0'0,"2"0"0"0,-4 0 0 0,2 0 0 0,-2 0 0 0,-1 0 0 0,1 6 316 0,-2 3-143 0,-1 2-68 16,0 4 75-16,0-1-71 0,-1 3-36 16,-6 1 10-16,1 0 29 0,-4 2-37 15,0-3 0-15,0 2-37 0,-3-2-35 0,2-2 35 0,-3-2 0 16,1-1 53-16,1-2-27 0,-2-2 1 0,0 0 59 15,0-4-48-15,3 0 1 0,-1-3-40 16,2-1 62-16,2 0-89 0,0 0-10 0,2 0 0 0,5 0 0 16,-1 0 0-16,1-1 0 15,1 0 0-15,0-2 0 0,0 3 0 0,0-4 0 16,4 1 0-16,7 1 0 16,0-1 0-16,1 1 0 0,1 1 0 0,0-1 0 0,3 0 0 0,-1 1 0 15,3-1 0-15,2 2 0 0,-2-2 0 0,2 0 0 31,1 2 0-31,0-3 0 0,1 2 0 0,3 0-134 0,-4-4 60 0,-2 1 32 0,0 1-134 16,-3-2 76-16,-3 2 23 0,2-1 54 16,-6-2-22-16,-5 0 7 0,0 1 0 0,-3-2 164 15,-1-1-81-15,0-4-48 0,-8 0 11 16,-4 1 54-16,-2-2-34 0,-3-2 0 16,-1 1-14-16,0-3-57 0,1 2 69 0,0 1-28 15,-1 2-30-15,4 0 34 0,1 1 15 0,0 0-8 0,5 1-8 0,1 5 1 16,2-1-14-16,2 3 98 0,0 0-46 0,3 0 0 15,0 1-41-15,0 2-1 0,1 0 9 0,6 0-2 16,3 0 16-16,-2 0 1 0,2 5 4 16,0 0-15-1,-2-1-67-15,2 2 32 0,-1-1 6 0,2-3-252 0,-2 3 125 0,1 0 68 16,2 1 18-16,-1-2-252 0,3 1 126 0,-2-2 78 16,4 3 35-16,-3-4-70 0,5 3 52 0,-2 0 26 15,4 0-9-15,-4 2 150 0,2-1-58 0,-2-1-28 16,2 1 90-16,-1 1-60 15,2 1-38-15,-3-4 246 0,0 2-130 0,-1 1-64 0,-1-3 12 0,0 2 64 16,2 1-22-16,-4-3-2 0,-4 0-29 0,3-1-248 16,-3 0 108-16,-2-1 55 15,2 0 22-15,-5 0-450 0,-2-2 222 16,0 0 81-16,-1 0-130 16,0 0 122-16,1 0 52 15,-1-2-259-15,0-6 165 0,0-2 81 0,0-3 42 0,0 1-183 0</inkml:trace>
  <inkml:trace contextRef="#ctx0" brushRef="#br0" timeOffset="51987.84">19288 12462 806 0,'6'-10'0'0,"-3"-1"0"0,1 3 0 0,-1 1 0 0,-2-1 0 0,-1 6 114 0,0-2-38 15,0 3 0-15,0-1 451 0,0 1-249 0,0 1-120 0,0 0-60 0,0 0 381 16,0 8-220-16,-4 5-102 0,-3 4-64 0,-3 7 465 16,0 3-306-16,-4 9-252 0,0 6 0 0,-6 8 0 15,1-1 0-15,-3 3 0 0,-2 6 0 0,-3 5 0 16,-4 5 0-16,-3 9 0 15,2-11 0-15,4-1 0 0,5-6 0 0,4-7 0 0,5-6 0 0,2-4-88 16,9-18 49-16,1-9-891 0,2-5 446 0,0-9 222 16,0-1-576-16</inkml:trace>
  <inkml:trace contextRef="#ctx0" brushRef="#br0" timeOffset="52522.91">19438 12284 1436 0,'0'0'0'0,"0"0"0"0,0 0 0 0,0 0 0 0,0 0 0 0,4 2 0 0,9 5 0 0,1 5 0 0,5 5 286 0,1 4-115 15,-1 4-72-15,1 4-31 0,-2 6 30 0,-3 3-31 16,-6 3 0-16,-4 5-32 0,-5-4 2 0,0 1 0 0,-10 1-39 15,-7-4-1-15,-6-1 50 16,-3-7-10-16,0-6-70 0,0-4 34 0,1-3 1 0,3-8 35 16,-3 0-409-16,8-9 189 0,5-2 96 0,4-2 15 15,2-9-223-15,6-7 103 0,0-6 49 16,4-5 58-16</inkml:trace>
  <inkml:trace contextRef="#ctx0" brushRef="#br0" timeOffset="52665.53">19594 12533 1328 0,'14'-7'0'0,"-5"-1"0"0,5 1 0 0,-1 0 0 0,2 0 0 0,-2 2 0 0,3 3 166 16,0-2-64-16,3 3 381 16,-2-4-223-16,5 5-102 0,-4-1-65 0,0 1-12 15,-1 0-1-15,0 0-43 32,0 0 0-32,1 0-458 0,-5 0 225 0,0 0 116 0,-4 1 59 0,0 2-670 0,-1-3 355 0</inkml:trace>
  <inkml:trace contextRef="#ctx0" brushRef="#br0" timeOffset="52892.92">19854 12335 1101 0,'0'0'0'0,"-2"0"0"0,2 0 0 0,-1-1 0 0,1 1 0 0,0 0 0 0,0 0 130 0,0 0-52 16,6 0 1-16,4 5 178 0,2 2-109 0,0 2-56 16,-1 2-18-16,3-1 53 0,-4 2-45 0,0 2 0 15,-2 0-45-15,-3 2 39 0,0 2-30 0,-5 0-9 16,0 4-73-16,-2 1 36 0,-11 2 1 0,-4 1-221 15,-3 3 138-15,-2-6 55 16,-1 0 32-16,-2-4-251 0,3-2 128 0,-1-2 26 0,-1-1 43 16,9-9-488-16,1-2 250 0</inkml:trace>
  <inkml:trace contextRef="#ctx0" brushRef="#br0" timeOffset="53051.03">20102 12358 1637 0,'-2'5'0'0,"1"0"0"16,-4 0 0-16,3 7 0 0,-1 3 0 0,-3 2 0 0,0 7 309 0,0 2-140 0,1 4-66 0,0 0 134 0,2 5-100 15,0-1-50-15,-1 3-16 0,4-7 33 16,0-3-33-16,0-3-1 0,2-1-346 0,4-2 165 16,4-8 70-16,-1-3 39 0,4-4-569 0,1-4 304 15,3-2 99-15,0 0-603 0</inkml:trace>
  <inkml:trace contextRef="#ctx0" brushRef="#br0" timeOffset="53320.94">20370 12515 1457 0,'-8'6'0'0,"-3"-3"0"0,2 5 0 0,2 0 0 0,-3 3 0 0,2 5 0 0,1 0 0 0,4 2 311 0,1 1-137 0,2 0-69 15,0-2 81-15,2 2-65 0,6-4-46 0,6-1-1 16,-1-6-198-16,5-3 81 0,-2 0 39 0,4-4-138 15,-6-1 85-15,2 0 46 0,-3-7 25 0,0-5-39 16,-6-2 20-16,3-2 8 0,-5-1-35 0,-2-1 106 16,0-1-43-16,-3-3-34 15,0 3 36-15,0-6 0 16,-3 4-28-16,-3 4 28 0,-2 1 18 0,0 1-40 0,-1 2 41 0,-2-1-93 16,0 6 35-16,-1 2 1 0,0 5 38 15,3 1-300-15,-2 0 131 0,2 0 70 0,3 12 17 0,1 3-483 16,2 4 245-16,3-2 125 0</inkml:trace>
  <inkml:trace contextRef="#ctx0" brushRef="#br0" timeOffset="53490.49">20658 12702 1375 0,'0'3'0'0,"-6"1"0"0,1-1 0 0,0 1 0 0,-1 2 0 0,0 1 207 15,-5 1-76-15,3 1 395 0,0-2-245 0,-2 1-122 16,3 2-60-16,1-2-91 0,-1 0 9 15,3-3 20 1,0 0 0-16,2-1-607 0,2 0 303 0,0-3 152 0,0-1-636 0,2 0 361 0,10-1 176 16</inkml:trace>
  <inkml:trace contextRef="#ctx0" brushRef="#br0" timeOffset="53713.43">20781 12608 936 0,'0'1'0'0,"0"0"0"0,0 4 0 0,0-2 0 0,0 1 0 0,0 4 448 0,0 1-206 0,0-2-94 0,0 3 59 0,0 2-85 0,0-2-43 16,1-1 0-16,6 2 11 0,1-3-9 0,1 0-44 0,3-5 0 0,1 2-110 0,-2-4 55 0,4-1 36 15,-4 0-124-15,1 0 72 0,-2-3 35 0,-4-5 6 16,2-4-1-16,-3 0 17 16,-4 2 6-16,-1-2 15 15,0-3-1-15,-6 4-74 0,-5-2 36 0,-2 2 95 0,-2 2-45 0,1-1-14 0,-3 4 0 0,3-2-161 16,-4 4 68-16,5-1 56 15,1 2-492-15,2 0 236 0,4 2 122 0,1-1 44 0,3 1-570 0</inkml:trace>
  <inkml:trace contextRef="#ctx0" brushRef="#br0" timeOffset="53864.02">21163 12458 2750 0,'20'0'0'0,"0"0"0"0,1 0 0 0,-2 10 0 0,-3 2 0 0,3 8 0 0,-10 1 0 0,0 5 0 16,-5 3 380-16,-3 3-172 0,-1 2-85 0,0 6 102 0,-5-6-98 0,-11 0-45 15,-3-2-46-15,-2-1-78 0,-3-2 16 0,-3 0 42 16,1-9-724 0,-1-2 371-16,0-2 186 0</inkml:trace>
  <inkml:trace contextRef="#ctx0" brushRef="#br0" timeOffset="54650.92">21117 11038 1322 0,'-15'-14'0'0,"4"8"0"0,5-1 0 0,0 2 0 0,3 4 0 0,3-1 0 0,0 0 0 0,1 2 0 0,16 0 302 0,8 0-133 0,8 0-65 0,6 0-34 16,12 0 231-16,1 0-136 31,11 0-65-31,6 0 161 0,13 0-112 0,13 0-56 0,18 0 137 16,-6-2-101-16,8 0-46 0,5 2 0 0,6 0 8 0,6 0-26 0,19 0 8 0,-23 0-35 15,10 0-44-15,10-5 44 0,11-5-1 0,9-3-3 0,29-6-80 16,-20 1 36-16,17-3 23 15,17 1-9-15,6 1-1 0,9 0 33 0,21 2-36 32,-38 5 0-32,13 2 0 0,4 1 0 0,6 4 0 0,19-1 0 0,-33 2 0 0,15 3 0 0,8-2 0 15,4 1 0-15,1 1 0 0,19 1 0 0,-36 0 0 16,17 0 0-16,-5 0 0 0,10 0 0 0,-16 0 0 16,27 6 0-16,-66-1 0 0,10 2 0 0,-6-1 0 15,-5 1 0-15,-14 1 0 0,8 2 0 0,-46 0 0 16,-6-1 0-16,-5 1 0 15,-6 1 0-15,-23-1 0 0,-4 1-3 0,-29-5 6 16,-7 3-3-16,-8-3-1 0,-8-1-93 0,-11-1 39 16,-3-1 0-16,-12-1 38 0,-3-1-214 0,-5-1 100 15,-6 0 43-15,-4 0-401 0,-2 0 217 0,-1 0 122 16,0 0 56-16,-8 0-236 0,-15 0 146 0</inkml:trace>
  <inkml:trace contextRef="#ctx0" brushRef="#br0" timeOffset="55214.31">21158 11431 955 0,'-18'0'0'0,"-2"-1"0"0,-1-2 0 0,2 3 0 0,3 6 0 0,-2 9 406 0,2 5-184 0,0 9-93 16,1 7 387-16,6 3-244 0,4 8-117 0,5 4 59 0,0 1-89 0,2 1-43 16,12 3 8-16,0-10-81 0,5-2 1 0,5-5 27 15,-2-2 0-15,2-3-457 0,1 3 238 0,-1-14 105 16,-1-2 57-16,-2-4-656 15,2-3 341-15,0-7 71 0,4-3-365 0</inkml:trace>
  <inkml:trace contextRef="#ctx0" brushRef="#br0" timeOffset="55393.89">21691 11478 1477 0,'-8'-15'0'0,"2"3"0"0,0 5 0 0,-2 5 0 0,-1-1 0 0,-1 3 348 0,-3 15-155 16,0 9-78-16,-3 7-39 0,-6 6 440 0,4 6-244 0,-3 0-118 15,-1 4-58-15,1 1 87 16,-2 4-74-16,-1 5-26 0,0-7-200 0,3-1 76 16,-1-3 40-16,3-1-472 0,2-7 256 0,3 0 136 15,8-14 54-15,4-10-324 0,2-4 92 16,0-9 124-16,5-1-38 0</inkml:trace>
  <inkml:trace contextRef="#ctx0" brushRef="#br0" timeOffset="55580.9">21588 11457 2483 0,'0'-21'0'0,"0"11"0"0,0 2 0 0,0 5 0 0,0 3 0 0,0 0 0 0,0 11 0 0,7 13 0 0,0 6 399 0,0 9-181 0,3 5 341 16,-1 6-287-16,2 4-272 0,1-3 0 0,0-1 0 16,0 1 0-16,5-1 0 0,1 2 0 0,3-1 0 15,-1-15 0-15,-2-1 0 0,0-10 0 16,-4-2-268-16,-1-8 20 0,-4 0 152 15,-6-13-860-15,-1-2 460 0,-2 0 229 0</inkml:trace>
  <inkml:trace contextRef="#ctx0" brushRef="#br0" timeOffset="55759.42">21479 11816 1132 0,'-20'-5'0'0,"1"-3"0"0,3 2 0 0,7 3 0 0,6 2 0 0,3 1 685 16,0 0-325-16,5 0-161 0,13 0-72 0,3 0 164 15,8 0-128-15,0 0-62 16,6 0-45-16,-1 0-19 0,4 0 10 0,-4 0-10 0,3 0-415 0,-2 0 208 16,-1 0 103-16,2 0-587 0,3-1 332 0,-5-1 164 15,2 1 82-15,-2-2-493 0,2 0 266 0</inkml:trace>
  <inkml:trace contextRef="#ctx0" brushRef="#br0" timeOffset="56295.99">22279 11636 1464 0,'1'-6'0'0,"2"1"0"0,-1 1 0 0,-2 1 0 0,0 0 0 0,0 3 0 0,-7 0 0 0,-6 3 0 0,-2 9 494 0,-3 5-229 0,-3 4-114 16,-2 1 155-16,-2 7-135 0,-3 0-58 0,5 0-42 15,-2-2 28-15,3 2-31 0,-1-2 0 16,2-3 20-16,1-1-16 0,6-7-10 0,5-4-24 0,1-3 129 16,4-3-65-16,-1-1-23 0,5-5-26 0,0 0-53 15,2 0 0-15,7 0 0 0,6 3 0 16,5 1 0-16,2-2 0 0,3 2 0 0,0 1 0 0,4 1 0 15,3-2 0-15,2 1 0 0,0 0 0 0,-3-1 0 16,2 0 0-16,-2 0 0 16,0-1-111-16,0-3 8 0,-6 2 50 0,-7-2-229 15,-3 0 123-15,-6 0 61 0,-4 0 30 0,0 0 43 16,-5 0-12-16,0-5 0 0,-6-7 163 0,-9-2-81 16,0-1-41-16,-1-5 32 15,-2 2-32-15,-1-1 4 0,2-2-45 0,-3-2 113 0,6 3-45 0,-8-5 8 16,11 4 1-16,-3 4 22 15,3 0-27-15,2 2 4 0,4 2 0 0,0-3 103 16,5 7-63-16,0 2-31 0,7 1 17 0,11 5-43 47,7-2 2-47,5 0-86 0,3 3 42 0,5 0 0 0,3 7 45 0,4 6-62 0,-1-1 29 0,6 3 7 0,-11 3 12 0,-2 2-101 31,-5 2 34-31,-2 0 29 0,-8 3-68 0,1 3 28 0,-11-3 11 0,-7 0-1 0,-5 0 80 0,0 0 0 0,-16 0-54 16,-6-5 204-16,-3-4-88 0,-8-1-47 0,2-2-13 0,-2-3 80 15,-3-1-36-15,6-4-31 0,0-5 7 16,1 0-136 0,5 0 67-16,5 0 1 0,-3 0-629 0,12 0 319 47,7 0 144-47,3-10 84 0,0-1-698 0,15-5 382 15</inkml:trace>
  <inkml:trace contextRef="#ctx0" brushRef="#br0" timeOffset="56445.1">23020 11625 2250 0,'6'-10'0'0,"-4"3"0"0,1 0 0 0,-3 3 0 0,0 3 0 0,-5 1 0 0,-10 1 0 0,-8 15 739 0,0 1-342 0,-3 9-185 0,-2 2-87 0,3 7 83 0,0 5-208 0,3 1 0 0,5 7 0 0,6-6 0 0,10 3 0 0,1-1 0 0,6-4 0 0,16-4 0 16,6 1 0-16,3-12 0 15,8-9-163-15,-2-3 50 0,2-9 74 0,-1-3-849 16,4-1 385-16,-11 0 238 0,0-8 114 0,-3-6-589 0</inkml:trace>
  <inkml:trace contextRef="#ctx0" brushRef="#br0" timeOffset="56611.21">23196 11807 2282 0,'-14'-4'0'0,"3"-5"0"0,2 5 0 0,2-1 0 0,6 3 0 0,1 2 0 0,0 0 0 0,13 0 0 0,11 0 287 0,5 0-116 16,6 0-71-16,4 0-25 0,1 0 1 0,1 2-39 0,-2-1 0 15,5 3-475-15,-8-1 232 0,-6 1 122 16,0 1 61-16,-6 2-790 0,-7-2 393 0,0-1 190 0,-15-4-214 16</inkml:trace>
  <inkml:trace contextRef="#ctx0" brushRef="#br0" timeOffset="56762.42">23375 11546 1126 0,'-8'-8'0'15,"-1"1"0"-15,4 2 0 0,1 5 0 0,2 0 349 0,-1 4-147 0,3 20-88 0,0 7 652 16,0 14-365-16,0 9-182 0,0 4-91 0,0 11 343 31,-1 0-316-31,-1 6-155 0,-1 1 0 0,3-3-116 0,0-2-87 0,0 4 129 16,0-20-1142-16,0-2 621 0</inkml:trace>
  <inkml:trace contextRef="#ctx0" brushRef="#br0" timeOffset="57114.77">23799 11577 1911 0,'0'0'0'0,"0"0"0"0,0 0 0 0,0 0 0 0,0 2 0 0,-1 8 0 0,-2 9 0 0,0 5 0 0,-1 11 255 15,-2 8-109-15,-1 10 0 0,3 2-60 0,-1 2-24 0,1 0 0 0,2-6-391 16,-1-8 182-16,3 4 102 0,0-18 36 0,0-8-279 16,0-6 158-16,0-10 79 0,5-5 40 0</inkml:trace>
  <inkml:trace contextRef="#ctx0" brushRef="#br0" timeOffset="57502.25">23712 11630 1120 0,'-6'-22'0'0,"0"3"0"0,3-3 0 0,3 10 0 0,0 3 0 0,13 0 0 0,9 2 221 16,3 3-92-16,9 0 207 16,1 1-154-1,0 3-73-15,1 0-36 0,2 11-44 0,-3 2 8 0,0 2 8 0,-9 2-8 0,-7 3-207 0,-6-1 103 0,-7 4 52 16,-6 2 26-16,0 3-57 16,-17-4 36-16,-7 1 24 0,-4-2-63 0,-4-2 36 0,-3-1-36 15,-1 3 204-15,4-8-95 0,-2-4-29 0,5 0-30 0,2-2 251 16,6-2-110-16,-1 1-56 0,10-5-9 0,7-1 40 15,5-2-40-15,2 0 1 16,17 4-33-16,13-4-84 0,5 1 38 0,7 3 0 16,0 0-68-16,1 2 53 0,0 6 36 0,-7 0-261 31,-6 1 130-31,-3 3 36 0,-6 3 42 0,-8-1-55 0,-2 6 13 0,-13-5-1 16,0 5 24-16,-17-7 174 0,-6 4-75 0,-6-4-44 15,-1 0-8-15,-3-7 201 0,0 0-103 0,-2-7-34 0,3 2 4 0,-1-5-3 78,-3 0-19-78,9 0-173 0,-2 0 75 0,7-5 53 0,2-4 1 0,2-2-414 0,2-3 203 0,10 0 84 0,6 0 58 0,0-2-449 0,10-5 243 0,12 1 120 0</inkml:trace>
  <inkml:trace contextRef="#ctx0" brushRef="#br0" timeOffset="57976.98">24476 11722 1470 0,'15'0'0'0,"-2"0"0"0,-3 0 0 0,-7 0 0 0,-3 3 0 0,0 8 0 0,-10 4 256 0,-6 2-100 0,-7 1 145 0,-2 3-133 0,-5 0-65 16,-3 1-33-16,-3 0 203 0,3-2-123 0,1-1-57 15,-1 0-28-15,1-2 39 0,3-2-34 0,-2 2 9 16,10-8-42-16,4-1-31 16,6-3 30-16,4-1 1 0,6-4-62 0,1 3 40 0,0-3-9 0,3 2 41 15,14 1-10-15,4-2 0 16,3 2 0-16,4-1 46 0,2 4-8 0,1-2-66 15,0-1 22-15,3 2-9 0,0-3 10 0,5 2 8 16,-4-3-29-16,-1-1-20 0,-1 0 9 0,-4 0 6 16,-1 0-138-16,0-5 82 0,-10-2 32 0,-4 0-64 15,-8-2 46-15,-4-2 14 16,-2-1-1-16,0-2 61 16,-2-1-26-16,-13 1-20 0,-2-4 1 0,-3 2 64 0,0-3-31 0,-3-3 0 15,1 2-22-15,-1 1 15 0,0-1-4 0,2 1-11 16,3 2-46-16,-1-3 59 0,5 7 2 0,3 3 114 15,6 2-80-15,1 1-53 0,4 3 0 0,0 0 0 16,1 2 0-16,13 2 0 0,5 0 0 0,1 7 0 16,5 6 0-16,2-2 0 0,2 2 0 15,-2 4 0-15,2 2 0 0,1 0 0 0,1 3 0 0,3 0 0 16,-5-2 0-16,1-3 0 0,-2 1 0 0,0-3 0 16,2 2 0-16,-6-7-3 0,-4 0-273 15,-2-4 127-15,-5-2 31 0,-4-4-220 16,3 0 141-16,-8 0 85 0,-3 0 37 0,1-8-429 15,-2-5 234-15,0-1 117 0,0-5-343 0,0-2 234 16,2-1 113-16,1-3-241 0,2-7 176 0</inkml:trace>
  <inkml:trace contextRef="#ctx0" brushRef="#br0" timeOffset="58112.14">24991 11554 1203 0,'2'-11'0'0,"-1"-1"0"0,1 4 0 0,1 4 0 0,-2-1 0 0,-1 3 0 0,0 2 335 0,0 10-149 0,-4 16 730 31,-8 11-440-31,-7 14-219 0,-1 10-101 0,-6 5 246 0,-2 7-402 0,-4 9 0 15,-8 16 0-15,-4 9 0 0,-8 21 0 0,6-15 0 16,-3 2 0-16,1-3 0 0,1-1 0 0,3-7 0 16,-5 8-1072-16,13-33 487 0</inkml:trace>
  <inkml:trace contextRef="#ctx0" brushRef="#br0" timeOffset="58478.17">25205 11985 1298 0,'0'-6'0'0,"0"-1"0"0,1-1 0 0,1 2 0 0,3 0 0 0,4 2 442 16,1-1-203-16,6-1-92 0,4 4 281 0,6 0-196 15,5 1-98-15,5 1-50 0,4 0-24 0,3 0 9 16,-1 0-32-16,-3 1-346 0,-1 6 173 0,-5-3 86 15,0 3 44-15,-1 0-601 0,-10-1 310 16,-4-2 156-16,-6-3-544 0,-3 2 324 16</inkml:trace>
  <inkml:trace contextRef="#ctx0" brushRef="#br0" timeOffset="58667.68">25576 11650 2351 0,'-13'-13'0'0,"2"5"0"0,-4 0 0 0,11 6 0 0,0 2 0 0,0 0 0 0,0 10 0 0,1 13 0 0,1 9 378 0,-2 3-175 0,1 6-83 0,-5 8 114 16,3 0-98-16,-5 4-50 0,-2 12-16 0,2-9-84 16,3 2 25-16,-2-5 0 0,1-1 26 0,6-8-541 15,-1 3 280-15,3-20 125 0,0-5-590 0,3-7 350 16,10-9 71-16,4-6-379 0,5 0 296 31</inkml:trace>
  <inkml:trace contextRef="#ctx0" brushRef="#br0" timeOffset="58934">26023 11785 1596 0,'0'0'0'0,"0"0"0"0,-6 0 0 0,1 0 0 0,-6 1 0 0,0 13 279 0,-1 5-121 0,1 6-61 16,2 3 535-16,2 5-289 16,4-1-158-16,3 4-74 0,0-1 33 0,8 1-54 0,10-5-26 0,4-2-200 15,6-7 82-15,1-9 46 16,3-5-1-16,-2-5-184 0,2-3 115 0,1 0 67 15,-8-12 19-15,-4-9-57 0,-6 0 13 0,-3-7 31 16,-6 0-147-16,-2-4 62 0,-4 3-17 0,0 1 36 16,-10-1 78-16,-5 0 1 0,1 3-45 15,-7-3 35-15,2 7 19 0,-2 3-46 0,-1 5 30 0,-1-1-122 16,4 3 55-16,-4 3-6 0,7 5 57 0,4 3-279 16,1 1 128-16,3 0 65 31,5 3-172-31,0 7 109 0,3 6 68 0,0-1-389 0,10 2 224 0</inkml:trace>
  <inkml:trace contextRef="#ctx0" brushRef="#br0" timeOffset="59162.39">26693 11604 810 0,'3'-26'0'0,"0"3"0"0,-3-2 0 0,0 10 0 0,-6 4 0 0,-7 4 567 0,-5 4-265 0,-3 3-133 31,-8 0-57-31,0 12 298 0,-5 13-187 0,-4 9-93 0,0 6 98 0,2 10-95 16,-2 7-40-16,14-1 201 0,5 2-128 0,5 2-65 31,8-3-32-31,6 1-95 0,0 6 41 0,10-17-9 0,14-4 31 0,6-3-592 16,7-7 297-16,1-7 147 0,11 1 83 0,-8-12-774 0,2-6 383 0,-3-3 191 16,-1 0-196-16,-2-6 193 0</inkml:trace>
  <inkml:trace contextRef="#ctx0" brushRef="#br0" timeOffset="59557.33">27045 12581 2605 0,'-17'0'0'0,"3"2"0"0,2-2 0 0,-1 3 0 0,-1-3 0 0,3 0 0 0,-5 0 0 0,4 0 406 0,4-6-185 0,-3-2 76 16,6-4-130-16,-2-3-65 31,-1-3-24-31,6-1-34 0,-1-4-33 0,3-2-11 0,0-5 0 0,-3-6 0 0,3 0 0 0,-3-4 0 0,-2-5 0 0,1-2-20 16,1-6-3-16,-1-11 40 0,3 3-137 0,1-4 61 31,0-7 44-31,5-1-52 0,10-5-184 0,8-6 90 0,1 16 73 0,7 9-85 16,2 11 68-16,0 12 34 0,2 10 0 0,3 2 61 0,-9 21-27 15,1 3 0 1,-6 3 0-16,-1 12 9 0,-5 5-9 0,2 1-10 0,-10 0 47 0,-5 1-38 15,-2 1 1-15,-3 0 129 0,0 1-58 0,-13 0-43 16,-7-3 10-16,-5 0 210 0,-3-3-100 0,-4 0-58 16,0-2-16-16,-4 1 89 0,3-7-43 0,1 0-33 15,4-2 14-15,0-1 14 0,1-5-22 16,-1 2-10-16,11-4-384 0,3 0 181 16,6 0 92-16,4-1 46 15,4-7-718-15,0 0 344 0,18-3 174 0,7 1 91 0,5-2 46 0</inkml:trace>
  <inkml:trace contextRef="#ctx0" brushRef="#br0" timeOffset="59732.86">27345 11630 1749 0,'8'0'0'0,"1"0"0"0,5 0 0 0,-1 0 0 0,1 6 0 0,-2 1 392 0,2 6-178 0,2 4-79 0,-3 3 539 16,1 5-319-16,-5 1-158 0,1 5-80 0,-5 3-19 16,-3 5-98-16,-2-3 0 0,-2 1 0 0,-14-1 0 15,-3-2 0-15,-7 0-5 0,-3 2-131 0,-2-12 81 16,-4 0 47-16,-2-7-584 15,3 0 314-15,2-5 158 0,-3 4-54 0,10-10-607 16,5-3 372-16,0-3 186 0,3 0 93 0</inkml:trace>
  <inkml:trace contextRef="#ctx0" brushRef="#br0" timeOffset="59916.88">27684 11546 1809 0,'29'-3'0'0,"0"3"0"0,10 5 0 0,-7 19 0 0,-1 8 0 0,-4 7 818 0,-6 6-390 0,-6 9-196 15,-2 8-88-15,-11 0 356 0,-2 0-500 0,-7 3 0 0,-13 0 0 0,-7 0 0 16,-11 7 0-16,-4-16 0 0,-4-2 0 0,-9 4 0 31,-4-3 0-31,-12 7 0 0,4-7-472 0</inkml:trace>
  <inkml:trace contextRef="#ctx0" brushRef="#br0" timeOffset="67320.85">21421 12334 1320 0,'-9'0'0'0,"3"1"0"0,-2-1 0 0,3 2 0 0,2 0 0 16,1-2 0-16,2 4 231 0,0-2-96 0,0 0-47 16,9 2 9-16,8 0 15 0,3-3-36 0,5 2 0 15,3 2-37-15,6-1 228 0,5-1-104 0,3-1-66 16,4 1 169-16,6-2-113 0,9-1-57 0,8 0 117 16,15 0-77-16,-6 0-53 0,11 0 0 0,3 3 77 15,4 2-120 1,-3 1-40-16,10 3 0 0,-22 0 0 0,-6 3 0 0,-3-1 0 15,-7 1 0-15,-5 2 0 0,3-2 0 16,-19-2 0-16,-6-1 0 0,-3-1 0 0,-7-1 0 0,-4-3 0 0,1 3 0 0,-15-4 0 16,1 0 0-16,-6-3 0 15,-4 0 0-15,-1 0 0 0,0 0 0 0,0 0 0 16,0 0 0-16,0 0 0 0,-4 0 0 16,-1 0 0-16,-3-3 0 0,2-2 0 15,0-2 0-15,-3 2 0 0,2 1 0 0,0-1 0 16,-3 3-13-16,2 1-192 0,-1 1 99 0,0 0-1158 0</inkml:trace>
  <inkml:trace contextRef="#ctx0" brushRef="#br0" timeOffset="70174.89">23922 12532 1068 0,'-16'-11'0'0,"3"6"0"0,5 4 0 0,3 1 0 0,5 0 148 0,0 6-60 0,8 3 1 0,13-1 228 16,8-1-138-16,5 2-70 0,8-1-25 0,3 1 274 16,2-4-160-16,5 0-78 0,6 0-41 0,8 0 154 0,12 0-87 0,-2-4-58 15,5 0-97-15,1-1 49 16,2 0-1-16,-4 0-298 0,5 0 158 0,-22 0 66 16,-10 0 38-16,-7 0-209 0,-9 0 123 0,-10 0 43 0,-3 0 45 0,-17 3-751 15</inkml:trace>
  <inkml:trace contextRef="#ctx0" brushRef="#br0" timeOffset="74800.09">26261 12479 1556 0,'-15'-7'0'0,"-2"-2"0"0,4 4 0 0,-3 2 0 0,4 0 0 0,-3 0 243 0,6 0-108 16,3 1-48-16,-1 2 458 16,6 0-253-16,1 0-127 0,0 0-54 0,4 0 77 15,15 5-74-15,7 1-39 0,5 1 194 0,11-1-118 16,10 2-151-16,4 1 0 0,12-2 0 0,7 5 0 0,8-5 0 0,10 3 0 15,19 1 0-15,-2-3 0 0,7 2 0 0,2 0 0 16,-7 2 0-16,-5-1 0 0,1 3 0 0,-33-4 0 16,-10 3 0-16,-9-2 0 0,-11-2 0 0,-7 2 0 15,-2 1 0-15,-18-7 0 16,-3 1 0-16,-11-2 0 0,-3-3 0 0,-1-1 0 0,0 0 0 0,-1 0-90 16,-12 0 9-16,-5 0-352 0,-5 0 198 15,0-1 98-15,-7 1 40 0</inkml:trace>
  <inkml:trace contextRef="#ctx0" brushRef="#br0" timeOffset="76337.82">10635 13556 1002 0,'-7'-9'0'0,"1"-1"0"0,1 7 0 0,1-5 0 0,-2 4 0 0,1 2 0 0,0-1 0 15,1 1 0-15,0 0 109 0,-2 2-35 0,3 0 0 0,-3 0 22 0,1 5-29 0,-3 6 11 0,2 2-39 0,1 6 47 32,-4 4-47-32,1 2 1 0,3 5-1 0,-4 3 67 0,2 1-38 0,2 0-1 0,0 2-31 0,4-4 3 15,-1 6 0-15,0 1-93 16,2-7 42-16,0-3 26 0,0 0-1 0,5-4-156 47,2 2 85-47,-1-9 38 0,3-2 6 0,0-5-85 0,-1 0 33 0,3-5 35 0,0 1-245 0,0-7 130 0,2 0 33 0,-3 0 40 0,6-7-167 15,-1-10 100-15,4-1 40 0,-1-3-139 0,-1-6 99 0</inkml:trace>
  <inkml:trace contextRef="#ctx0" brushRef="#br0" timeOffset="76910.64">10851 13696 392 0,'0'-4'0'0,"0"1"0"0,0 1 0 0,0-1 0 0,0 2 227 0,0-1-83 0,0 1-58 16,0-2 1-16,4 3 118 0,-4 0-82 0,0 0-42 15,2 0 11-15,-2 3-10 0,0 4-42 0,0 0-39 16,0 3 1-16,0 2 38 0,0 1 9 0,-9 1-88 16,1 2 39-16,-3 1 1 15,0 3 38-15,-3-3 34 0,-2 2 10 16,0 0-44-16,-1-2 1 0,2 0 103 0,-4 0-52 0,4-5-26 16,0 3-5-16,5-6 78 0,1-3-49 0,2 0-24 0,4-3 3 0,3-2-28 15,0 3 9-15,0-4-86 16,10 0 39-16,6 0-1 0,4 0 38 0,5 0-49 15,-2 0 19-15,2 0 1 0,3 0 29 16,0 0-134-16,-3 0 62 0,3 0 14 16,-4 0-126-16,-3 0 65 0,0 0 41 0,-4 0 3 15,1 0-30-15,-1 0 14 0,-9 0 3 16,-3 0-18-16,-2 0 47 0,0 0-20 16,-3-3 15-16,0 2 182 0,0-6-85 0,-9 1-46 15,-1-2 0-15,-5-4 74 16,2 0-52-16,0-3-10 0,0 0 17 0,-1-2-12 0,4 1 0 0,-4-3 2 15,2 3-36-15,2-4 29 16,1 5-13-16,0 1 14 16,3 0-12-16,1 3 2 0,4-1-2 0,-1 1 58 0,2 3-32 0,0 0-12 0,6 1-16 0,10 0-25 0,3 0 1 0,4 2 34 15,4 3-53-15,2 0 3 0,1 2 41 0,2 0 3 16,1 0-74-16,1 7 36 16,-3 5-5-16,-4-1-2 0,-1 4 0 0,-1 2 14 15,-5 0 14-15,1 3-59 0,-10 0 25 0,0-2-17 16,-5 2 39-16,-4-1-34 0,-1-1 31 0,-1 5-9 15,0-6 103-15,-11-2-46 0,-4 1-1 0,-1-3 69 16,-4 2-46-16,0-5-30 0,-1-2 0 0,-1-1-95 16,1-4 36-16,-1 2 9 0,-3-2 48 0,6 0-188 15,1-3 82-15,4 0 46 0,1 0-1 16,5 0-446-16,-1 0 196 0,9-5 126 0,0-4-444 0,10-5 277 16,10 0 139-16</inkml:trace>
  <inkml:trace contextRef="#ctx0" brushRef="#br0" timeOffset="77107.12">11498 13547 1919 0,'-17'0'0'0,"5"3"0"0,-3 3 0 0,1 6 0 0,-3 3 0 0,-2 3 0 0,-2 10 0 0,4 0 455 0,1 2-207 0,2 4-105 16,5-3-52-1,2 0 34-15,6 4-33 0,1-7-10 0,1-3-163 0,14-1 61 16,4-2 29-16,1-1 0 0,1-1-414 0,1-6 217 15,0 0 114-15,1-5-525 0,-3 2 256 0,2-5 167 32,3 3-11-32,-6-9-266 0,1 0 206 0</inkml:trace>
  <inkml:trace contextRef="#ctx0" brushRef="#br0" timeOffset="77280.66">11721 13890 1981 0,'0'0'0'0,"-2"0"0"0,-3 0 0 0,1-2 0 0,-3 2 0 0,2 0 0 0,0 0 0 0,0 2 0 0,0 8 163 0,-1-1-61 0,-2 2 57 16,2 4-64-16,0 0-28 16,-1 0 0-16,0 4-217 0,-1-2 94 0,0 3 58 0,0-3-10 0,2-1-359 15,-1-1 202-15,3-1 103 0,-2-3 51 0,1 0-541 16,2-8 265-16,3-1 129 0,0-2-99 0</inkml:trace>
  <inkml:trace contextRef="#ctx0" brushRef="#br0" timeOffset="77793.28">12115 13626 1097 0,'8'-2'-1'0,"-1"0"1"0,-2 1 0 0,1 1 0 0,-4 0 0 0,-2 4 0 0,0 7 360 16,-2 6-160-16,-13 0-81 0,-2 2-39 0,-5 5 84 15,0-2-67-15,-3 2-29 0,-3 0 6 0,-2 1-34 16,-3 1 9-16,4-5-39 0,2 0 29 15,4-5 0-15,2-2 1 0,6-3 30 0,0-2-20 0,11-4-11 16,3-3 0-16,1 0-57 0,0-1 29 0,12-1-1 16,6 0 39-16,3 0-71 0,6 0 26 0,1 0-14 15,1 0-55-15,0 0 40 0,5 0 4 16,-5 0 30 0,1 0-43-16,2 0 15 0,-3 0 1 0,2 0-57 0,3 0 38 0,-10 0 7 15,-4 0-1-15,0 0-10 0,-5 0 31 0,-3 0-9 16,-1-1 4-16,-8-1 51 0,-1 0-1 0,-2-3-53 15,0 0 192-15,-7-2-83 0,-1-4-47 0,-5 2 32 32,0-5-33-17,0 0 14-15,-1-1-41 0,0-4-21 0,0 0 32 0,4 2 18 16,-3-3-19-16,2-1-103 0,3 1 50 0,1 3 4 0,-3-1 52 0,7 2 27 0,0 4-37 0,1-1-19 16,2 7 158-16,0-4-73 15,0 2-28-15,2 2-10 0,7 6 82 0,4-3-42 0,1 3-27 0,4 0 13 31,1 3 11-31,1 4-45 0,2 5 0 0,1-1-48 0,1 5 48 0,6 0 10 0,-4-1-10 0,-1 0-59 16,1-1 29-16,1 1 0 16,-4-1-138-16,2 1 77 0,-6-6 19 0,-1 1 27 0,-5 0-287 15,-2-4 143-15,-2 1 73 0,1-1-378 0,-9-2 212 16,1-4 103-16,-2 0 50 0,0 0-166 0,0 0 108 0,0 0 45 16,-2-2 36-16,1-5-367 15,-1-4 197-15</inkml:trace>
  <inkml:trace contextRef="#ctx0" brushRef="#br0" timeOffset="77994.39">12634 13564 1589 0,'-3'0'0'0,"-1"0"0"0,1 0 0 0,0 0 0 0,1 7 0 0,-5-2 0 0,1 4 0 0,0 7 0 0,-2 7 607 0,-3 6-284 0,-2 5-142 0,-4 9 244 0,2 6-198 0,-4 3-94 15,0 4-47-15,-3 1-11 0,1 3-1 0,-4 4-25 16,4-12-11-16,-2-2-116 15,3-3 56-15,5-4 30 0,0-3-395 0,3-1 222 16,4-13 96-16,4-5-530 0,-1-9 246 0,2-3 168 0,3-6 21 0,0-3-365 16,0 0 250-16,0-9 121 0,1-13 59 0</inkml:trace>
  <inkml:trace contextRef="#ctx0" brushRef="#br0" timeOffset="78189.47">12735 13444 1824 0,'18'-9'0'15,"2"8"0"-15,4 1 0 0,2 0 0 0,-3 13 0 0,-1 6 0 0,-3 6 0 0,-3 4 248 0,-2 5-105 0,-1 7-42 0,-8 0 110 0,-5 7-85 0,0 3-45 16,-18 4 1-16,-4-3-179 16,-4 6 76-16,0-17 26 0,-2 2-1 0,0-6-302 0,0-5 168 15,0-2 84-15,-2 0-217 0,8-9 92 16,1-5 92-16,1-2-560 0</inkml:trace>
  <inkml:trace contextRef="#ctx0" brushRef="#br0" timeOffset="78587.78">13198 13687 1284 0,'-11'-11'0'0,"5"5"0"0,4 2 0 0,2 3 0 0,2 1 0 0,15 0 184 16,7 0-73-16,5 0-36 0,5 0-1 0,5 0 164 16,0 0-105-16,4 0-47 0,-2-2-24 0,1-2-145 15,0 2 60-15,5-2 40 0,-14 0-391 0,0 1 201 16,-4 3 101-16,-2-5-449 0,-1 3 246 15,-9-2 130-15,-6-2 14 0</inkml:trace>
  <inkml:trace contextRef="#ctx0" brushRef="#br0" timeOffset="78797.23">13655 13466 862 0,'-9'0'0'0,"2"0"0"0,3 0 0 0,0 0 0 0,4 0 0 0,0 0 0 0,0 0 0 0,3 0 122 0,11 4-42 0,2 3 0 16,5 1-42-16,5 0 103 0,1 2-42 0,-1 0-35 15,0 2-3-15,-1-3-23 0,0 3 0 0,-4 1-67 16,-2 2 42-16,-5-1-8 0,-5 3 33 0,-8 3-60 16,-1 1 30-16,-7 3 0 15,-11 4 40-15,-9-4-54 0,-4 1-3 0,-2 0 0 0,-5-4-16 16,1-1-60-16,0 1 36 0,5-8 28 16,6-2-262-16,5-5 136 0,5-4 52 0,10-2-269 15,4 0 153-15,2 0 92 0</inkml:trace>
  <inkml:trace contextRef="#ctx0" brushRef="#br0" timeOffset="78991.71">14145 13537 1295 0,'-12'9'0'0,"-4"6"0"0,2 4 0 0,-1 6 0 0,0 5 0 0,-1 5 283 15,3-4-127-15,4 3-58 0,6-3 201 0,3-1-130 16,0-4-65-16,5 3-127 0,8-12 27 0,3 0-1 15,4-5 35-15,3-4-307 0,2-4 154 0,5 1 86 16,-7-5 29-16,4 0-453 16,-2 0 240-16,-2-11 120 0,0 2-73 0</inkml:trace>
  <inkml:trace contextRef="#ctx0" brushRef="#br0" timeOffset="79290.37">14440 13615 1194 0,'0'3'0'16,"0"3"0"-16,-4-1 0 0,-1 5 0 0,0-1 0 0,0 3 0 0,2 4 0 0,0-1 404 0,1 2-182 0,2 3-92 0,0 0 62 0,0-3-81 0,2-1-36 0,4 1 0 0,4-4-157 0,3-2 60 0,2 1 40 0,1-5-65 15,0-4 43-15,3-3 0 16,-1 0 43-16,0 0-161 15,0-3 90-15,-2-9 30 0,-2-3 0 0,-5-1-177 0,0-3 90 0,-2-1-2 0,-3-2 35 16,-2 1 17-16,-2 1 14 0,0-1-17 0,-5 1 90 16,-5 0-35-16,-1 0-5 0,-3 6 16 15,-2 4 1-15,-3 1-29 0,2 3-10 0,-3 3 30 16,0 1-26 0,5 2 20-16,0 0-14 0,3 0-211 0,2 11 101 0,5 1 48 0,0 3-431 0,5 1 235 15</inkml:trace>
  <inkml:trace contextRef="#ctx0" brushRef="#br0" timeOffset="79490.42">14906 13796 1357 0,'0'0'0'0,"1"0"0"0,-1 0 0 0,0 0 0 0,0 0 0 0,0 0 256 0,0 4-100 0,0-1-63 15,0 2-27-15,0 4 206 0,-1-1-117 16,-5-1-48-16,-1 3-118 0,-2 2 25 0,1-2 1 0,-3 2 23 15,-1 0-374-15,-1 0 198 0,1-3 83 0,1-1-528 32,1 1 290-32,2-4 145 0,1-1 4 0,1-4-291 0</inkml:trace>
  <inkml:trace contextRef="#ctx0" brushRef="#br0" timeOffset="79743.39">15158 13659 1549 0,'0'6'0'16,"-1"1"-1"-16,-1 2 0 0,-3 2 0 0,-1 3 0 0,1-2 1 0,-1 3-1 0,3 2 0 0,-2-2 362 0,2 3-152 0,3-3-91 0,0-2-29 15,0-2-26-15,8 1-1 0,3-4-25 0,3 1-124 0,3-6 57 16,0-3 33-16,3 0 1 0,0 0-160 16,0-5 97-16,1-5 57 0,-4-4-49 0,-4 0 44 15,-2-1-39-15,-2-2 30 0,-4-3-55 0,-2 1 28 16,-3 1-16-1,0 0 107-15,-3 1-38 0,-11 0 0 0,0 0-33 0,-3 3 49 16,-2 4 9-16,-1-1-44 0,-2 5 23 0,3-1-229 0,-3 2 104 0,8 2 51 16,0 1-172-16,5 1 105 0,2 1 40 0</inkml:trace>
  <inkml:trace contextRef="#ctx0" brushRef="#br0" timeOffset="79907.47">15566 13454 1704 0,'11'0'0'0,"3"0"0"0,0 4 0 0,0 0 0 0,-1 4 0 0,-1 3 0 0,0 1 371 0,0 5-166 0,1 2-75 0,-5 4 344 16,-1 2-218-16,-3 3-109 15,-2 3-55-15,-2 3-21 0,0 3 9 0,-11-1-42 0,-8 0-445 16,-6 3 222-16,-9-2 112 0,-3 2 55 16,-9 3-342-16,1-6 193 0</inkml:trace>
  <inkml:trace contextRef="#ctx0" brushRef="#br0" timeOffset="81812.32">16727 13692 1373 0,'-9'-5'0'0,"1"-1"0"0,3 2 0 0,2 2 0 0,3-1 0 0,0 3 0 0,5 0 367 0,12-2-164 0,6-2-73 0,7 1-50 16,4-3 190-16,7 2-115 0,-1-3-58 15,4 0-29-15,2-3-88 0,-2 5 24 0,-2-2 1 16,0 2-266-16,-5 0 149 0,-2 3 76 0,-1-3-427 16,-11 5 247-16,-9-3 66 0,-3 3 80 0,-8 0-269 15,-1 0 152-15,-2 0 59 0,0 0 50 0,-8 0-247 16</inkml:trace>
  <inkml:trace contextRef="#ctx0" brushRef="#br0" timeOffset="82017.73">17129 13395 1205 0,'0'0'0'0,"0"0"0"0,-3 0 0 0,1 0 0 0,0 1 0 0,-1 2 0 0,0 8 192 0,-2 0-77 16,-3 8-38-16,1 3 143 0,-3 9-91 0,-3 5-35 15,-2 3-10-15,-1 5-62 16,0-1 17-16,-1 3-1 0,2-4 1 0,-1 6-134 0,5-12 62 0,0-2 36 16,0-3-330-16,2-3 183 15,-1-2 84-15,-2 4-495 0,4-9 234 0</inkml:trace>
  <inkml:trace contextRef="#ctx0" brushRef="#br0" timeOffset="82603.67">17065 13890 1366 0,'0'0'0'0,"0"0"0"0,0 0 0 0,0 0 0 0,0 2 0 0,0 3 0 0,0 1 267 0,0 5-105 0,0 1 117 16,0 3-120-16,3 2-60 0,0 2-29 0,0 4-116 15,1 4 52-15,0-2-9 0,0 0 43 0,-4 3-254 16,2-3 127-16,0-1 64 0,-1 2-257 0,-1-9 148 16,0-2 77-16,0-1 38 0,0-6-157 0,0 1 12 15,0-9 67-15,0 0-31 0,-3 0 44 0,1-2-1 16,2-13 44-16,0-2-137 0,0-2 73 15,0-5 31-15,-3-2 1 0,3-4-21 16,-1 1 26-16,-1-5-10 0,0 3 90 0,1-1-26 0,-2 1-1 16,0 4-26-16,2-2 100 0,-1-2-60 15,-1 7-15-15,3 3 342 0,0 3-174 0,0 2-61 16,0 2-52-16,0 0 391 0,9 7-202 0,7 1-86 16,0 0-52-16,5 1 66 0,4 2-59 0,3 0-20 15,-2 2-10-15,2 1 8 0,-1 0-1 16,-3 0-36-16,-1 0 35 0,2 0-26 0,-8 2-9 0,-5 3 55 15,-1 2-27-15,-2-1 0 16,-2 1-29-16,-1 2 130 0,-4-1-69 0,-1 1-31 0,-1 6 1 0,0-3 131 16,0 5-80-16,0 4-31 15,0-1-10-15,0 4 26 0,0 0-34 0,0 3 0 16,0 4-149-16,0 3 68 47,0 2 20-47,3-2-121 0,2 0 75 0,3 2 38 0,-2 0-1 0,2 1-349 0,-2-6 180 0,2-2 49 0,-4-4 60 0,0-3-361 0,-3-3 195 0,1 1 82 0,-2-10-246 0,0-5 174 15,0-2 88-15,-5-3 42 16,-3 0-321 0,-1 0 188-16,-1-8 89 0,1-5-119 0</inkml:trace>
  <inkml:trace contextRef="#ctx0" brushRef="#br0" timeOffset="82858">17234 14001 1096 0,'-16'-14'0'0,"6"6"0"0,3 0 0 0,-1 2 0 0,3-1 0 0,3 4 0 0,2 1 0 0,0 0 150 0,0 2-55 0,8 0-28 15,4 0 0-15,0 0-74 0,4 7 9 16,-1 0 37-16,0 0-293 0,-3 3 146 16,1 0 74-16,-5 2 37 0,0 2-279 0,-5 1 142 15,-2-1 71-15,-1 0 101 0,0 2-90 0,-1 0 29 16,-7-1-53-16,-3-1 217 0,-3 0-108 0,-2-3-35 16,-1 1-7-16,-1-5 498 0,-1 2-208 0,2-6-135 15,3-1 257-15,0-2-182 0,6 0-90 0,3 0-46 16,4-2 14-16,1-8-34 15,8-4 0-15,12 2-286 0,4-5 131 0,6 2 64 16,4-1 43-16,1 1-551 0,1 2 257 0,1 1 151 0,5 1 12 16</inkml:trace>
  <inkml:trace contextRef="#ctx0" brushRef="#br0" timeOffset="83276.06">18294 14407 1094 0,'-2'3'0'0,"-3"-1"0"0,1 1 0 0,1-1 0 0,-2-1 0 0,1 1 0 0,0-2 316 0,1 0-139 0,-1 0-69 0,-1 0 155 16,1-5-112-16,-3-6-47 0,2-3-38 0,1-3 29 0,-1-6-28 0,-2-1-1 15,-1-4-28 1,0-8 40-16,0 0-9 0,-1-7-32 0,1-4 1 0,2-8 0 0,-1-5 0 0,3-14 30 16,4 7-70-16,0-5 0 15,7 1 40-15,8 4-69 0,5 6 35 0,3 2 1 47,-1 24 31-47,5 11 26 0,-1 8 0 0,4 7-43 0,1 4 17 0,-3 5-60 0,-2 5 25 0,0 10-7 0,-3 0-91 16,-3 6 54-16,0-2 33 0,-11 1-8 0,-5 0-6 0,-4 1-4 0,0-1 37 0,-7 4-35 15,-13 0 29-15,-2-5-21 16,-6 1 17-16,-2 0 169 0,-1-2-82 0,0-4-43 0,-4 6 1 16,5-12 34-16,2 4-32 0,0-5 0 15,1-2-270-15,4-5 125 0,-1 3 61 16,12-3-256-16,5 0 147 0,7-3 64 0,0-2 41 0,13-2-780 16</inkml:trace>
  <inkml:trace contextRef="#ctx0" brushRef="#br0" timeOffset="83455.57">18709 13805 2561 0,'0'0'0'0,"0"0"0"0,0 0 0 0,0 0 0 0,0 0 0 0,-2 0 0 0,2 0 0 0,0 0 0 0,0 0 338 16,2 0-141-16,10-2-83 0,4 0-143 15,7-3 34-15,3 2-1 0,4-2-162 0,6 1 108 0,0 3 39 16,0-1 25-16,7 0-604 15,-4 2 315-15,5 0 166 0,-10 0 69 0</inkml:trace>
  <inkml:trace contextRef="#ctx0" brushRef="#br0" timeOffset="83686.27">19097 13605 1703 0,'-13'-8'0'0,"1"4"0"0,2 2 0 0,4-1 0 0,3 3 0 0,0 0 0 0,3 0 0 0,0 12 0 0,11 0 388 0,3 1-184 0,4 3-79 0,2 0-21 15,1-1-38-15,-1 0 1 16,2-1-29-16,-6 3-38 0,4-3-1 0,-4 4 49 0,-3-4-10 16,-5 1-81-16,-6-1 41 0,1 1-1 15,-3 4 82-15,-11 1 10 0,-11-1-50 0,-7-2-46 16,-4 0 31-16,-5-3 9 16,1 1-32-16,-3-3-236 0,7 0 119 0,4-7 64 15,8 2 32-15,4-7-282 0,12 0 139 0,4 0 74 16,1 0 18-16,20-4-620 0</inkml:trace>
  <inkml:trace contextRef="#ctx0" brushRef="#br0" timeOffset="83952.07">19466 13800 1515 0,'0'0'0'16,"0"3"0"-16,0 1 0 0,0-3 0 0,0 8 0 0,0-1 0 0,0 1 366 0,0 4-163 0,0 1-83 0,0 1 390 0,0 1-236 15,5 1-108-15,2 0-56 0,4-2-37 0,2-1 1 16,4-1-35-16,6-5-165 0,5 0 92 0,0-8 32 15,2 0-1-15,1-2-100 16,-2-10 70-16,-2-5 36 0,1-5-198 0,-9 0 112 0,-6 1-24 0,-6-3 28 16,-5 1-4-16,-2-1 29 15,-2-2-36-15,-15 5 170 0,-6 3-63 0,-9 3-27 16,-3 6-2-16,-3 3 128 0,-5 2-62 16,9 4-34-16,-1 0 8 0,6 12-102 0,2 4 49 0,5 0-1 15,0 5-213-15,13 4 118 0,3 1 57 0,6 1-829 31</inkml:trace>
  <inkml:trace contextRef="#ctx0" brushRef="#br0" timeOffset="90910.14">3063 13868 897 0,'-7'8'0'0,"-2"-1"0"0,2 0 0 0,2 0 0 0,-4-1 0 0,4 0 152 0,0-1-57 16,1-2-28-16,-2-3 89 0,1 0-58 0,1 3-19 0,1-3 146 16,-4 0-92-16,3 0-47 0,0-6 0 0,-1-6-6 15,-2-3-30-15,1-6-11 16,-4-3 1-16,2-5-18 0,2-5 18 0,-6-5-1 15,2-7 11-15,-1 1 27 0,-1-3-37 0,4-6 0 16,-3-5-12-16,4-3 12 16,1-12 10-16,5 14 31 0,1-2-41 0,0 6 0 15,5 8-1-15,8 9 45 0,2-2 9 0,4 14-54 0,2 9 1 16,4 3-40-16,1 6 40 0,4 3-1 0,4 3 11 0,-5 3-128 16,3 0 58-16,-5 12 27 0,0 5-100 15,-5 4 53-15,-2 4 40 0,-11-1-157 16,-6 3 81-16,-1 4 20 0,-2-2 27 0,-7 1 76 15,-8 3-31-15,-4-9-23 0,-3 1-9 0,-1-3 256 16,-2-4-121-16,-3-2-51 0,1 3 90 0,-1-9-60 16,1-3-36-16,1-5 7 0,2-1-227 0,0-1 107 15,2 0 52-15,5 0-233 0,8-6 128 0,1-2 62 16,8-2 33-16,0 2-745 16,10-1 364-16,15 3 168 0,4 1 91 0</inkml:trace>
  <inkml:trace contextRef="#ctx0" brushRef="#br0" timeOffset="91080.71">3367 13312 2264 0,'-3'-5'0'0,"-1"-2"0"0,3 4 0 0,-1 1 0 0,2 0 0 0,0-2 0 0,0-2 0 0,5 3 197 16,5-1-84-16,5-1-87 0,3 2 14 0,2 0-1 46,1 1 1-46,4 0-183 0,-1 0 86 0,-1 2 48 0,2 0 1 0,1 0-573 0,-2 2 300 0,0 5 155 0</inkml:trace>
  <inkml:trace contextRef="#ctx0" brushRef="#br0" timeOffset="91259.24">3496 13464 1964 0,'-14'0'0'0,"3"0"0"0,1 0 0 0,4 2 0 0,1-1 0 0,1 1 0 0,4 1 0 0,0 1 0 0,13-3 195 0,5 3-78 0,2-4-29 0,5 3-189 0,4-2 70 0,-1 2 36 0,3 0 0 0,-3-1-185 0,5 4 121 0,-6-2 44 31,2 1 27-31,-4-2-612 0</inkml:trace>
  <inkml:trace contextRef="#ctx0" brushRef="#br0" timeOffset="91517.58">4364 12995 2209 0,'9'-10'0'0,"1"3"0"0,7 3 0 0,5 1 0 0,9-2 0 0,2 2 0 0,12 3 0 0,9-4 200 0,11 1-80 16,12-4-39-16,15-3 273 0,-4 4-162 0,7-5-75 0,4-2-46 16,5 2 0-16,4-1-31 0,7 1 11 15,-24 2-181-15,-2 2 86 0,-1 1 42 0,-7 0 0 16,-2 4-200-16,3 1 131 0,-21-1 51 31,-2 0-136-31,-4 2 91 0,-4 0-29 0,-4-2 47 0,1 0-186 0,-15 1 103 0,-8-1 30 0,-3-2-97 16,-9 2 76-16,-6 0 29 0,-7 0 11 0,0 2-281 15,-14 0 160-15,-9 0 80 0,-4 0 41 0,-10 7-337 16</inkml:trace>
  <inkml:trace contextRef="#ctx0" brushRef="#br0" timeOffset="91973.38">4246 13126 1633 0,'-25'-1'0'0,"5"1"0"0,5 0 0 0,-1 7 0 0,6 7 0 0,2 2 0 0,3 8 0 0,4 3 241 0,1 7-101 15,0 2-50-15,5 10 138 0,10 0-93 0,0 7-38 16,0-6-9-16,4 0-80 0,-5 2 0 0,3 1 32 16,-5-3 0-16,-1 9-94 15,-6-14 41-15,-2 0 27 0,-3-4-70 0,0-1 48 0,-3 0 11 16,-8-13 0-16,-3-3 30 0,2-4-36 16,-6-7 24-16,0-2 27 0,-2-2-32 0,-1-6-26 0,1 0 19 0,0-11 60 15,0-5-26-15,-2-2 14 16,0-5-33-16,3-1-45 0,1-2 1 15,2 2 57-15,-1-1-91 0,4 4 37 0,-7-1 5 0,6 9-16 16,0 3 41-16,1 4-8 0,-2 5 6 0,-1 1 8 16,-4 0-10-16,3 13-20 15,-2 8 15 1,-2 4-5-16,1 4 4 0,-2 2-1 0,-7 5 10 0,8-2-104 0,-1-2 45 0,1-1 3 0,1-2-143 16,2-7 83-16,-2 2 33 0,10-9-217 15,0-7 126-15,6-4 52 0,-1-2 35 0,4-2-235 47,1 0 124-47,0-2 78 0,3-10 34 0,11-3-157 0,3-6 96 0,6-1 47 0</inkml:trace>
  <inkml:trace contextRef="#ctx0" brushRef="#br0" timeOffset="92519.92">4711 13447 933 0,'-11'0'0'0,"0"0"0"0,2 0 0 0,0 0 0 0,-1 0 438 0,-3 0-199 0,-1 7-89 16,3 5-60-16,-3 1 99 0,0 1-74 0,3 4-37 15,-2 3 43-15,-5-1-30 16,7 1-10-16,-2-1-92 0,1-1 26 0,-2 2-1 16,4-1 27-16,-5-1 32 0,5-2-32 0,0-5-1 15,3 1 1-15,-1-3 107 0,3-2-54 16,1 0-17-16,4-2-9 0,0-4 3 0,0 2-30 0,4-1-1 15,11-2-19-15,0 2 29 0,6 0-9 0,2-3-68 16,0 0 33-16,6 0 1 0,-4 0 33 0,6 0-176 16,-3 0 74-16,-1 0 48 0,0 0 4 0,-3-3-198 15,0 3 91-15,1-4 59 0,-4-1 0 0,-8 1-60 16,1-2 34-16,-4 1 28 0,-5-1 32 16,1-1-23-16,-6-1-19 0,0 0 23 15,0-4 178-15,-11 1-86 16,-1 0-38-16,-2-6 104 0,1 3-55 0,-4-2-37 0,2 0 1 0,-2 0 40 15,3 0-20-15,-2 0 3 16,6 2-5-16,0 3 33 0,2 0-20 0,6 1 0 0,1 0-10 47,1 1-16-47,0 4-3 0,7-2 0 0,8 2-61 0,5 1 29 0,4-2 2 0,1 4-41 0,4 2 31 0,2 0-1 0,-1 0 30 16,0 5-78-16,3 4 35 0,-8 3-16 0,-3 0 48 0,-2 3 19 15,-4 1-24-15,-6 0-13 63,0 5 155-63,-8-1-69 0,-2-1-34 0,0-2 7 0,-7 2 54 0,-8-1-34 0,-1 3 4 0,-4-7 65 0,-1 1-50 0,-2-2-7 0,3-3-23 15,-5-2-194-15,2 1 87 0,6-6 45 0,1 2 0 0,3-5-561 0,2 0 284 0,5 0 116 0,0 0-557 0,6-5 348 16,2-8 169-16,9-8-188 0,8-3 179 0</inkml:trace>
  <inkml:trace contextRef="#ctx0" brushRef="#br0" timeOffset="92710.1">5172 13372 1690 0,'0'0'0'0,"0"-1"-1"0,-5-1 0 0,0 2 1 0,-3 0-1 0,0 0 1 0,-4 11 375 0,2 4-168 0,-3 3-84 0,3 3-41 0,-2 6 450 15,6-3-251-15,0 6-120 16,6 1-61-16,0-1 69 0,1 1-64 0,11 3-23 0,4-10-374 16,4 0 167-16,0-5 81 0,3 1-476 15,2-6 280-15,2 0 149 0,-6-6 61 0,-1-6-320 16,-1-2 176-16,-4 0-32 0,-2 0 85 0,-2 0-399 15,-8-4 245-15,-1-3 117 0</inkml:trace>
  <inkml:trace contextRef="#ctx0" brushRef="#br0" timeOffset="92918.54">4551 13369 985 0,'-34'9'0'0,"6"8"0"0,0 7 0 0,6 7 0 0,3 4 242 0,10-2-107 0,5 3-48 16,4 3-25-16,0-3 381 15,13 3-203-15,8 1-91 16,6-5-20-16,2-5-45 0,5 0 0 0,2-8-466 0,1 0 211 0,6 2 114 16,-6-12 43-16,1-3-615 15,-2-1 311-15,-3-6 155 0,5-1 76 0</inkml:trace>
  <inkml:trace contextRef="#ctx0" brushRef="#br0" timeOffset="93126.96">5274 13354 1140 0,'10'-7'0'0,"5"6"0"0,2 1 0 0,2 0 0 0,-4 8 0 0,1 10 0 0,0 6 208 0,1 5-85 0,-3 1 135 31,1 8-101-31,-8-2-64 0,-2 6-27 0,-4 2 16 0,-1 1-1 0,-1 3-42 0,-11 3 9 0,-5-12-75 15,-3-5 33-15,-5-4 0 0,0-9 33 16,0-4-42-16,-7-3 11 0,5-11 30 16,-1-3-296-16,2 0 146 0,5-5 26 0,-1-12-446 0,1-2 219 0,8-6 145 15,4-6 46-15</inkml:trace>
  <inkml:trace contextRef="#ctx0" brushRef="#br0" timeOffset="93374.3">5471 13137 605 0,'16'-11'0'0,"-1"6"0"0,-1 0 0 0,2 4 0 0,-7 1 0 0,-1 0 377 0,-2 1-170 0,-3 9-84 16,0 4-42-16,-3 0 164 0,0 1-108 15,-3 5-50-15,-6-2 35 0,-5 2-42 0,0 0 0 0,-2 1 63 16,1-6-58-16,-2 2 1 16,2-3-47-16,3 0 71 0,-1-5-35 0,2 1 9 15,2-3-45-15,6-3-8 0,1 1 7 16,2-3 1-16,0 0-1 0,0 2-47 0,10-4 19 0,9 0 0 15,4 0-88-15,6-6 58 16,-1-1 29-16,8-3-128 0,0 1 68 0,0-1 17 0,2 1 24 0,0 1-476 16,-4 2 231-16,1 0 74 15,-7 3 77-15,-3 2-484 0</inkml:trace>
  <inkml:trace contextRef="#ctx0" brushRef="#br0" timeOffset="93544.85">5655 13451 1577 0,'-13'1'0'16,"-2"2"0"-16,5 1 0 0,4 1 0 0,1 1 0 0,5 0 0 0,0-1 0 0,0 2 0 0,15-2 180 0,7 2-61 0,2-2-8 0,5 1-37 15,0-2 1-15,3 1-37 0,-2 0-46 16,3-1 9-16,-7 1 38 0,-1 1-1 0,-3 0-352 0,-3-2 176 0,-2 2 88 16,-1 1 54-16,-9 1-593 0,-5-3 290 15</inkml:trace>
  <inkml:trace contextRef="#ctx0" brushRef="#br0" timeOffset="93727.36">5824 13322 788 0,'0'7'0'0,"0"0"0"0,-1 3 0 0,-2 2 0 0,0 2 352 0,-2 6-147 0,-1 1-89 0,1 3-38 0,1 6 116 0,-3 2-78 16,2 3-39-1,-3 4 10-15,4-3-13 0,-2-2-1 0,3 0-34 0,1 0-310 0,2-5 154 16,0 4 88-16,0-10-557 0,2-5 294 0,7-5 146 0</inkml:trace>
  <inkml:trace contextRef="#ctx0" brushRef="#br0" timeOffset="93932.81">6061 13396 1595 0,'-19'5'0'0,"5"2"0"0,2 3 0 0,1 1 0 0,-3 7 0 0,3 1 0 0,1 3 314 16,2 3-142-16,5 2 269 0,1 4-201 0,2-2-101 15,0 0-50-15,5 7-139 16,9-9 39-16,1-1 25 16,4-1 0-16,1-4-485 0,1-6 255 0,3 2 136 0,-1-8 55 0,-1-6-287 15,-2-3 169-15,0 0 85 0,-1 0-633 0</inkml:trace>
  <inkml:trace contextRef="#ctx0" brushRef="#br0" timeOffset="94372.63">6314 13447 1351 0,'-1'0'0'0,"-2"0"0"0,-3 0 0 0,0 4 0 0,1 0 0 0,-2 3 0 0,-1 6 0 0,-3 0 0 0,1 4 315 0,-4 7-128 0,-1 1-79 16,-1 4-35-16,2-3 59 0,-3 0-46 0,2-2-1 15,-1 1 13-15,5-8-35 0,0-4 1 16,6-3 81-16,-3-4-53 0,6-3-27 16,-1 1 10-16,3-4 9 0,0 0 1 0,0 0-47 15,10-2 1-15,3-4-81 0,4-2 50 0,0 0-10 16,3-1-166-16,2-1 103 0,-1 3 52 0,3-3 13 16,1 1-145-16,-1 0 50 0,-4 3 53 0,0-4-249 15,0 2 134-15,0-1 29 0,0 1 36 16,-6 2 9-16,-1-5 0 0,-6 4 44 15,0-2 1-15,-5 0 59 0,-1-4-40 0,-1 1 11 16,-1-2-31-16,-11-1 73 0,-1 1-36 0,-1-1-1 16,-2-1 158-16,0 3-73 0,3 1-51 0,0 0 126 15,1 2-79-15,1 2-17 0,2 0-26 0,4 4 275 16,-1 0-137 0,4 2-59-16,2 0-37 0,0 2 15 0,0 0-18 0,3 0-9 0,10 2 2 0,4 8-1 15,1 2-27-15,3-1-1 16,2 4-25-16,1 0-11 0,0-1 37 0,0 1-52 31,0 0 26-31,-3 0 0 16,4 0 36-16,-7-4-368 0,-3 1 169 0,-1-3 53 0,-2 1 53 0,-2-2-527 0,-3-2 271 0,-5-3 130 0,-1-2 66 0,-1 3 33 0,0-4 0 15,0 0 23-15</inkml:trace>
  <inkml:trace contextRef="#ctx0" brushRef="#br0" timeOffset="94562.13">6676 13352 1834 0,'-6'0'0'0,"0"0"0"0,2 0 0 0,0 3 0 0,-2 3 0 0,0 5 0 0,1 6 363 0,-5 5-152 0,3 7-92 0,-1 3 204 16,-1 9-142-16,-2 4-71 0,2 6-37 0,-5 5 235 15,4-7-140-15,0 1-64 16,0-6-33-16,-1-1-145 0,5-6 57 0,-3 4 37 16,4-12-427-16,1-5 223 0,3-6 111 0,-2-6-638 15,3-6 306-15,0 1 196 0,0-7 16 0,0 0-382 16,0-4 268-16,0-13 134 0</inkml:trace>
  <inkml:trace contextRef="#ctx0" brushRef="#br0" timeOffset="94789.52">6714 13320 891 0,'5'2'0'0,"4"4"0"0,-1 0 0 0,3 7 0 0,1 5 0 0,0 6 509 0,-3 8-235 16,1 8-118-16,-3 2 215 0,-2 9-157 0,-4-5-92 15,-1 0-42 1,0 2-42-16,0-5 0 16,-8-1 0-16,-1-1 10 0,-3-14-195 31,-1-3 92-31,-1-7 47 0,1-5-147 0,-3-7 96 0,-2-1 59 0,4-4-584 0,4 0 258 0,0-14 162 16</inkml:trace>
  <inkml:trace contextRef="#ctx0" brushRef="#br0" timeOffset="95036.86">6853 13093 1905 0,'9'-11'0'0,"2"-1"0"0,5 5 0 0,3 2 0 0,-6 2 0 0,4 0 0 0,-2 3 0 0,2 0 0 0,-2 3 139 0,0 5-41 16,-5-1-36-16,-1 5 75 0,-3-1-50 0,-2 0-25 0,-1 6-77 15,-3-4 21-15,0 3 0 16,-9-4 31-1,-2 2-72-15,1-2 36 0,-5 0 9 0,2-4 26 0,2 1 53 0,-1-3-27 0,4 1-7 16,-4-3 61-16,5 2-37 0,1-2-9 0,3-1-5 0,2 1-30 0,1-1 7 16,0 1-5-16,6-1 87 0,11 1-48 0,2-1 0 15,5-2-39-15,3 1-147 16,5-1 73-16,3 3 46 0,0-2-9 0,1 0-659 16,-1-2 331-16,1 3 134 0</inkml:trace>
  <inkml:trace contextRef="#ctx0" brushRef="#br0" timeOffset="95190.45">7325 13462 2582 0,'-9'4'0'16,"2"-4"0"-16,1 0 0 0,6 1 0 0,0 1 0 0,0 1 0 0,0 0 0 0,0 1-447 0,4 2 241 0</inkml:trace>
  <inkml:trace contextRef="#ctx0" brushRef="#br0" timeOffset="110224.57">21812 13210 1520 0,'-4'-11'0'0,"1"3"0"0,-1 1 0 0,2 2 0 0,2 2 0 0,0 3 0 0,0 5 0 0,6 7 278 16,1 7-120-16,-1 3-48 0,2 7 135 0,-1 4-102 15,-3 7-52-15,2 1-40 0,-1 8 0 0,-2-3-11 0,0 7 0 16,-1 5-63-16,-1 5 31 0,0-2 1 16,-1 8 41-16,0-11-297 0,0-4 143 0,0-4 73 15,0-4 35-15,0-7-465 0,0 2 167 16,0-14 138-1,0-10-281-15,0-3 199 0,4-7 98 0,0-7-210 16</inkml:trace>
  <inkml:trace contextRef="#ctx0" brushRef="#br0" timeOffset="110374.17">22029 13767 1193 0,'0'-2'0'0,"0"-4"0"0,0 2 0 0,-3 1 0 0,3 1 0 0,-2 2 418 31,2 0-190-15,0 0-93-16,0 0-38 0,0 9 63 0,0 2-60 0,0 2-30 0,3 0 0 0,1 2-111 0,2 1 51 0,0 1-11 0,-1 0-269 0,1-2 155 16,-2 3 77-16,1-3-455 0,-2 2 262 0,2-5 123 15,-2 0-16-15,0-4-365 0</inkml:trace>
  <inkml:trace contextRef="#ctx0" brushRef="#br0" timeOffset="110777.09">22298 13609 922 0,'0'0'0'0,"0"0"0"0,0 0 0 0,-1 3 0 0,-3 3 307 16,0 5-139-16,1 6-63 0,2 0 265 0,-1 4-164 15,-1 6-84-15,1 4-40 16,1-1-42-16,1 1 1 0,-2 0-1 0,2-1-127 16,0-4 64-16,0 1 41 0,0-11-10 0,0-3-107 0,2-6 69 0,0-5 35 15,5-2 0-15,4 0-11 0,-2-5-39 0,1-14 32 16,5 0-43-16,-1-5 27 0,3 2-13 0,-1 0 160 15,-1 3-62-15,0 1-30 0,0 2 12 0,-2 4 77 16,0 0-43-16,2 4-8 16,-7 4-5-16,4 3 6 0,-7 1-22 0,3 0-12 15,-4 2 26-15,1 9-76 0,-3 6 23 0,-2 2 4 0,0-1-18 16,0 0 0-16,0 1 36 0,0-4-70 16,0 0 30-16,0-3-20 15,0-6 51-15,0 2-71 0,5-8 24 0,3 0-13 0,3 0 47 16,2 0-16-16,-1-5 12 0,5-4-10 0,-1-4 8 0,3 2 136 15,-5 3-65-15,4 1-30 16,-2 1 13-16,1 2 9 0,-1 2-47 0,-2 0 26 16,-2 2-22-16,0 0 15 0,-1 4-11 0,-1 3-172 15,1 6 88-15,-3-4 40 0,-2 5 1 0,-2-2-485 0,2 3 244 16,-4 0 95-16,0 3 63 0,-2-1-503 16,0-1 283-16</inkml:trace>
  <inkml:trace contextRef="#ctx0" brushRef="#br0" timeOffset="111155.84">21367 14164 794 0,'-19'-4'0'0,"3"4"0"0,1 0 0 0,0 4 0 0,-1 10 0 0,5 5 0 0,-1 5 457 15,5 2-209-15,-1 2-103 0,4 4 101 0,2 3-92 16,2-2-62-16,0-1-59 0,1-2 8 16,6 1 0-16,2-4 1 0,5 3-62 0,-4-7 26 0,5-3 0 31,-1-1 35-31,0 1-329 0,-1-1 165 0,5 2 92 0,-4-6-25 0,2 2-490 16,0-5 202-16,1-1 153 0</inkml:trace>
  <inkml:trace contextRef="#ctx0" brushRef="#br0" timeOffset="111707.62">21753 14226 959 0,'-4'0'0'0,"-4"0"0"0,-2 0 0 0,3-2 0 0,1 2 0 0,-2 0 0 0,1 0 149 0,-1 5-44 0,4 5-37 15,-4 1 0-15,2 6 56 0,0-1-41 16,-1 5-1-16,-3 1-107 0,2-1 28 0,0 3 0 0,-4-1 32 15,2 0 6-15,-3-3 0 0,-3 4 11 16,3-7 87-16,-2-2-49 0,2-4 1 0,-2-3-50 16,3-3 154-16,1 3-67 0,2-8-48 15,4 0 47-15,2 0-43 0,2 0 0 0,1 0-42 16,0-3 37-16,2-2-10 0,12-1-28 0,4-1-99 16,5 0 49-16,1 0 1 15,5 3 59-15,-3-2-227 0,3 6 108 0,-1-3 55 16,0 1 11-16,0 2-276 0,2 0 118 0,-5 0 42 0,-2 0-24 0,-3 0 59 15,-1 0-13-15,-2 0 29 0,-1 0-20 16,-8 0 11-16,-1 0 34 0,-5 0 101 0,-2 0-50 0,0 0 0 16,0 0-60-16,-11-7 179 15,-2-3-82-15,-2-3-22 16,1-4-26-16,-2 1 140 0,2-5-74 0,-1 4-10 0,2-1 0 0,2 0 41 62,1 1-38-62,2 4-4 0,0-4 28 0,5 6-19 0,3 1 1 0,0 2-55 0,0 1 26 0,6 1 10 0,8 3-9 0,5 0-89 0,2 3 42 0,2 0-3 0,5 6 42 16,0 5-133 0,0 2 59-16,-2 4 23 0,-1 1 0 0,1 2-34 0,-4-1 30 0,2 3-26 47,-9-2 36-47,-4-2-12 0,-3 0 20 0,-2-1 27 0,-4 0-1 0,-2 4-34 0,0-8 6 0,-2-2 124 0,-12-1-58 0,1-4-21 0,-3-1-1 0,0-1 3 15,-1-4-28-15,-2 0 18 0,5 0-304 0,-3 0 138 16,4-2 69-16,1 0 30 0,3-4-471 0,2-2 230 0,3-3 121 0,4 1-165 15</inkml:trace>
  <inkml:trace contextRef="#ctx0" brushRef="#br0" timeOffset="111889.14">22216 14238 1623 0,'0'0'0'0,"0"0"0"0,0 0-1 0,-2 0 1 0,-1 0 0 0,-2 0 0 0,0 5 0 0,-2 5 0 0,-2 0 561 16,2 6-266-16,-2-1-127 0,3 5 72 0,1-1-99 15,2 5-51-15,2 2 10 16,1-4-220-16,0 1 80 0,3-2 40 0,8 1-478 16,3 0 269-16,0-8 119 15,3-1 66-15,0-1-252 0,3-3 154 0,0-6-24 0,1 3-75 0,-3-6-263 16,1 0 222-16</inkml:trace>
  <inkml:trace contextRef="#ctx0" brushRef="#br0" timeOffset="112064.67">22416 14383 1456 0,'-3'-4'0'0,"-1"-2"0"0,0 2 0 0,2 0 0 0,-1 3-2 0,-1-1-2 0,2 2 0 0,2 0 338 0,0 9-149 15,0 3-74-15,0 3-11 0,0 5-21 0,0-1-10 16,0 3-30-16,-1 2-212 16,0 0 106-16,-2-2 53 0,-1 3 37 0,0-7-163 0,-1 3 90 0,2-5 45 15,-1-1-417-15,0-3 215 0,0-1 34 0,1-6-275 16,1-5 205-16</inkml:trace>
  <inkml:trace contextRef="#ctx0" brushRef="#br0" timeOffset="112556.35">22744 14307 1302 0,'-5'2'0'0,"-1"5"0"0,1 3 0 0,-3-1 0 0,0 6 0 16,1-3 0-16,-1 2 221 0,1 4-91 0,-2-2-45 0,2-1 0 0,-1 2 88 15,1-2-72-15,-1-3-31 0,0-1-24 0,3-2-7 16,-1-3 1-16,-3 3-19 0,6-6 19 0,-2-2 0 16,2-1-1-1,1 0 39-15,-2 0-1 0,2 0-27 0,2 0-11 0,0 0 62 16,0-1-30-16,0 1-1 0,2-5-56 0,5 3 9 16,3-1 17-16,4 1-1 0,0-4-50 0,3 3 26 15,2 0-1-15,2 0-66 16,1 0 39-16,-1 1 0 0,0-2 36 0,-1 2-184 0,2 1 79 0,-2-1 31 47,-1 2 29-47,-3-5-138 0,-1 3 74 0,-3 1 19 0,-2 0 18 0,0-2-1 0,-6-3 23 0,-2 0-38 15,-2 0 182-15,0-3-75 0,0-3-34 0,-9-2 115 0,-2 2-66 0,0-3-25 16,-2-2 1-16,-2-1 40 0,2 2-34 0,-3-2 6 16,6 4-3-16,0 2 59 0,1 1-38 15,2 3-9 1,3 1 42-16,1 0-20 0,3 4-8 0,0-1-67 0,0 4-1 0,5 0 38 15,6 0 7-15,4 4-61 0,-2 7 1 0,6 2 51 16,-1 0-3-16,3 4-46 0,2 0 8 0,-2-1 26 16,-2-1 6-16,1 2-89 0,-2-4 40 0,0 1 9 15,2 1-143-15,-6-6 70 0,0 3 44 0,-4-6 12 0,-1 0-97 16,-3-1 47-16,4 1 30 0,-9-5-328 16,1-1 169-16,-1 0 84 0,-1 0 43 0,0 0-310 15,2-4 167-15,-1-5 97 16,0-2 44-16,1-4-397 0</inkml:trace>
  <inkml:trace contextRef="#ctx0" brushRef="#br0" timeOffset="112771.78">23160 14241 1697 0,'-5'0'0'0,"1"0"0"0,-2 0 0 16,2 0 0-16,0 0 0 0,-1 0 0 0,0 2 0 0,-2 10 0 0,-1 3 273 0,-2 5-118 0,1 6-57 0,-3 3 198 0,-3 6-129 15,-1 10-54-15,-2-2-8 0,0 3-33 0,-2 3 0 16,1-1-32-1,-1-2-176 17,-3 4 98-32,10-13 33 0,0-3 1 0,3-5-436 15,2-7 240-15,3-2 129 0,3-12-700 0,2-7 366 16,0-1 183-16</inkml:trace>
  <inkml:trace contextRef="#ctx0" brushRef="#br0" timeOffset="112947.82">23231 14168 760 0,'15'-14'0'0,"-3"7"0"0,4 2 0 0,0 5 0 0,2 0 234 0,-4 5-103 0,2 12-45 0,-4 3-1 16,4 5 287-16,-5 4-166 0,0 3-74 0,-2 2 95 15,-6 0-94-15,-1 1-46 0,-2 4-1 16,-2 0-79-16,-10 5 42 0,-5-9-10 0,-3 0-58 16,-1-4 29-16,-2-3 0 0,-1-5 30 0,-3 1-269 15,7-13 129-15,4-4 70 0,2-7 19 0,4 0-300 16,4 0 109-16,-2-10 97 0,8-7-544 0</inkml:trace>
  <inkml:trace contextRef="#ctx0" brushRef="#br0" timeOffset="113100.92">23455 14362 1792 0,'7'-9'0'0,"3"1"0"0,2 2 0 0,1 0 0 0,2 1 0 0,-2 1 0 0,5 1 0 0,0 0-1 0,2 1 206 0,-1 1-84 0,6 0-30 0,-5-1-252 0,0-1 101 0,-3 3 49 15,3 0 25-15,-5 0-210 0,5 0 128 0,-6 0 48 16,-2-1-664-16,-4 0 325 0</inkml:trace>
  <inkml:trace contextRef="#ctx0" brushRef="#br0" timeOffset="113313.36">23700 14197 827 0,'-4'-7'0'0,"0"4"0"0,1-2 0 0,1 3 0 0,2 0 0 0,0 0 0 0,0 2 159 0,5 0-64 0,5 0-29 0,3 0 68 15,1 7-47-15,2 0 0 0,1 0-39 0,-3 4 32 16,3-2-41-16,-1 3-1 16,-1 0 1-16,-5 0 28 0,5 2 10 0,-9-1-38 15,-1 1 17-15,-4 1-17 0,-1 4-1 0,0-2-19 16,-4 5 29-16,-13-2-9 0,-1 0 0 16,-5-2-88-16,-1-1 44 0,-2 4 6 0,4-7 38 0,-1-2-359 15,3-1 167-15,4-4 65 0,2 0 48 0,1-2-495 16,7-5 253-16</inkml:trace>
  <inkml:trace contextRef="#ctx0" brushRef="#br0" timeOffset="113515.33">23933 14224 750 0,'0'0'0'0,"0"0"0"0,0 0 0 0,0 0 0 0,0 0 277 0,-5 0-118 15,1 7-61-15,-3 8 470 0,3 5-264 0,-3 4-124 16,2 2-75-16,0 3 246 0,3 5-157 0,2-1-77 15,0 2-39-15,0-2-160 16,7-5 55-16,2 0 34 0,5-9-444 0,1 1 238 0,-1-6 119 0,5-2-513 16,-4-9 305-16,3-3 97 15,0 0 92-15,0-3-231 0,2-11 146 0,-2-1 63 16,-2-5 45-16</inkml:trace>
  <inkml:trace contextRef="#ctx0" brushRef="#br0" timeOffset="113750.69">24165 14374 961 0,'-3'-3'0'0,"-3"-1"0"0,-1 2-1 0,2 1 1 0,-2 1 0 0,-1 0 195 15,-2 7-68-15,3 5-49 0,1 2 0 0,0 4 256 16,4 1-147-16,2 1-75 16,-1-2-26-16,1 0 87 0,0 0-68 0,0-1-32 0,5-1-108 15,4-5 37-15,0 0 9 0,4-6-141 16,-2-3 84-16,2-2 42 0,0 0 1 16,-1-3-125-16,1-9 71 0,-4-2 38 0,1-2-27 0,-3-1-5 15,0-1-17-15,-4-1 29 0,1-3-40 0,-3 3 80 16,-1-1-49-16,0 4 20 15,0-2 63-15,-1 4-30 0,-6-1 4 0,-1 6-31 16,-4 1 66-16,-1 6-29 0,3 0 17 0,-2 2-238 0,1 0 93 16,2 0 50-16,0 4 0 0,2 8-142 0,3 0 78 15,0 3 47-15</inkml:trace>
  <inkml:trace contextRef="#ctx0" brushRef="#br0" timeOffset="113937.2">24416 14495 1523 0,'0'5'-2'0,"0"-3"1"0,0 3-1 0,0-4 1 0,0 5 0 0,-1-1 0 0,-5 1 269 0,1 1-115 0,-2 2-57 0,-4 2 98 0,2-2-82 0,-1 2-37 0,-1 1 0 0,1 0-279 0,1-1 121 0,-2 0 71 0,5-3 20 0,-2-1-250 15,5-2 140-15,-1 1 70 16,4-5-700-16,0 1 342 0</inkml:trace>
  <inkml:trace contextRef="#ctx0" brushRef="#br0" timeOffset="114159.6">24461 14516 1214 0,'0'0'0'0,"0"0"0"0,0 0 0 0,0 0 0 0,0 0 0 0,0 0 0 0,2 1 279 0,-2 1-121 0,2 1-59 0,4 0 250 16,0-1-160-16,5 1-76 0,0-1-37 0,4 0 0 15,-1-2-37-15,5 0 9 31,-2 0-10-31,1 0-146 0,-1-7 74 0,0-1 35 0,-3-3-43 0,-2 0 49 0,-4-3-9 0,-7 3 42 16,1-2-2-16,-2-1-50 16,-3 0 39-16,-11 0 77 0,-4 4-44 0,-2 0-31 0,0 3-16 0,-2 3-21 15,2 1-1-15,0-1 52 0,4 1-20 0,4 3-417 16,1 0 199-16,3 0 102 16,2 0-643-16,6 0 353 0,0 3 172 0</inkml:trace>
  <inkml:trace contextRef="#ctx0" brushRef="#br0" timeOffset="114322.17">24811 14255 1341 0,'10'-5'-1'0,"-3"1"0"0,4 1 0 0,-2 3 1 0,3 0-1 0,1 0 1 0,0 0 745 0,-1 4-353 0,1 6-177 16,-1 5-88-16,0 2 386 0,-1 3-228 0,-2 4-129 16,-4 0-59-1,-4 5-33-15,-1 2-64 0,0 1 0 0,-12 7-247 0,-8-7 82 0,-6 3 101 16,-3-1-707-16,-6 1 405 0,-5-2 202 15,-9 5-6-15</inkml:trace>
  <inkml:trace contextRef="#ctx0" brushRef="#br0" timeOffset="115025.37">25583 13798 826 0,'0'-14'0'0,"0"3"0"16,0-3 0-16,0 2 0 0,-2 0 0 0,-3 2 0 0,-2-1 0 0,1 3 0 0,-2 0 83 15,-1-1 10-15,-4 4-54 16,1 4 187-16,1 1-93 0,-2 0-46 0,1 0 102 0,-4 8-65 0,5 7-48 0,-1 1 1 0,6 2 31 0,0 1-34 16,4 3 0-16,2 2-25 0,0-4-14 15,2-1 5-15,8-1-1 0,6-1 1 16,1-2-74-16,4-3 46 0,2-4-9 0,3-5-4 16,-2 0 0-16,1-3 41 0,3 0-113 0,-1-3 45 0,-4-9 6 15,0-3-1-15,-7-7-69 16,1 0 48-16,-6-3 11 0,-3-3-1 0,-6 1 49 15,-2 1-21-15,0 0-12 0,-10 1 57 0,-9 4-1 16,-2 1-45-16,-3 8 3 0,-3 5 15 0,-1 4-11 0,0 3-2 16,2 0-111-16,-3 3 53 0,10 9 6 15,3 2 50-15,5 3-301 0,3 0 140 0,1 2 51 16,7 1 46-16,0-2-367 16,12 0 197-16</inkml:trace>
  <inkml:trace contextRef="#ctx0" brushRef="#br0" timeOffset="115246.78">26125 13464 1287 0,'-15'-17'0'0,"4"4"0"0,-4 4 0 0,2 5 0 0,0 2 0 0,1 2 0 0,-1 3 550 0,-3 10-256 0,0 6-118 16,5 4-74-16,0 5 235 0,6 1-149 0,2 5-74 15,0 3-150-15,3 4 46 16,0-6-9-16,5 2 38 0,6 1-454 0,4 2 226 0,3-2 114 0,4 7-432 16,-1-10 267-16,1-3 63 0,0 1 90 0,-1-3-241 0,-2-1 144 15,5 4 64-15,-4-10 46 0</inkml:trace>
  <inkml:trace contextRef="#ctx0" brushRef="#br0" timeOffset="115585.87">26547 14459 1807 0,'0'10'0'0,"0"-2"0"0,0-2 0 0,0 0 0 0,-2 0 0 0,-3-1 0 0,-2 2 0 0,1-7 0 0,-3 0 265 0,2 0-113 15,-3 0-56-15,0 0 150 0,-3-12-93 0,3-3-65 16,0-2-25-16,0-4-3 0,0-6-23 0,1-5 0 16,-3-4-50-16,4-2 21 15,-2-5 0-15,3-8 30 0,-2-3-115 0,6-11 57 0,1-10 39 0,2-2-188 16,0-5 87-16,4-4 55 0,12-3-21 0,1 2-193 15,5 2 89-15,-2 28 69 0,0 10 3 0,1 13 37 16,2 9-18-16,-1 10 23 0,2 2 73 16,-4 13-31-16,-3 0-1 15,0 2-41-15,-3 8 55 16,-1 1-27-16,1 2 4 0,-9-1-2 0,2 0-11 0,-6 3-7 0,-1 2 25 0,0 1-7 16,-10 2-6-16,-5-2-3 15,-6 1 11-15,2-2 17 0,-3 0-30 0,-1-1 2 0,-2 2-53 16,3-3 5-16,1-4 39 0,2 1 5 0,2 0-271 0,-1 0 119 15,7-7 65-15,5 1-321 0</inkml:trace>
  <inkml:trace contextRef="#ctx0" brushRef="#br0" timeOffset="115766.38">26847 13529 2028 0,'13'0'0'0,"2"0"0"0,0 5 0 0,0 2 0 0,1 4 0 0,-4 5 0 0,-2 3 0 0,-3 6 0 0,-4 4 544 0,-1 5-254 15,0 7-115 1,-2-2 121-16,-4 2-129 0,-11 0-64 0,-2 2-33 0,-5-3-50 0,0 1 27 16,-1-10-8-16,2-5-326 0,-2-1 163 0,-2-4 81 15,3-1 40-15,-3 1-639 0,1-7 335 0,3-1 72 16,-5-3 118-16</inkml:trace>
  <inkml:trace contextRef="#ctx0" brushRef="#br0" timeOffset="116223.93">27745 13827 1542 0,'-9'-7'0'0,"-2"-2"0"0,2-1 0 0,6 7 0 0,3 1 0 0,0 2 0 0,0-3 0 0,7 3 447 0,9 0-194 0,3 0-111 16,5 0 223-16,5 0-163 0,0 0-81 15,6-2-30-15,-2 1-146 0,1-1 47 0,2-3 0 0,2 1-312 16,-2-2 180-16,5-1 100 0,-8 3 35 0,-5 1-324 15,-4-1 163-15,-8 3 99 16</inkml:trace>
  <inkml:trace contextRef="#ctx0" brushRef="#br0" timeOffset="116386.49">27828 14038 1489 0,'-15'0'0'0,"1"3"0"16,2 1 0-16,4-2 0 0,6 4 0 0,2 0 0 0,0-3 272 15,1 4-116-15,13-1-47 16,6-4 308-16,5 2-189 0,6-2-93 0,0-2-209 0,5 0 57 0,7 0 38 0,-7 0-10 0,5 0-478 16,-1-2 253-16,-1-3 127 0,2-2 64 0,3-1-327 15,-6 1 181-15,-2 0 92 0,-2 1-516 0,-4-5 276 16</inkml:trace>
  <inkml:trace contextRef="#ctx0" brushRef="#br0" timeOffset="116657.77">28483 13929 1724 0,'0'-3'0'0,"0"-6"0"0,0 4 0 0,0 2 0 0,0-4 0 0,0 5 0 0,0 2 0 0,-1 0 0 0,-3 0 184 0,0 0-63 0,1 9-45 0,1 6 362 0,2 2-198 0,0 3-101 0,0 3 104 15,0 2-92-15,5-1-60 0,8-3-26 0,5 2-150 0,2-4 63 0,4-2 31 16,8 0 9-16,1-7-274 0,4-7 148 31,1-3 74-31,1-1-88 0,-2-12 50 0,0-8 57 0,-12-3-169 0,-6-3 83 0,-5-3-16 0,-9-3 39 0,-4-3 167 16,-1-1-75-16,-6 1-22 15,-14 2 0-15,-7 1 170 0,-5 3-94 0,-1 4-24 16,-8 1-34-16,0 12 213 0,0 5-106 0,2 5-20 16,1 3-20-16,2 0-8 0,2 5 9 0,10 12-165 47,9 4 62-47,3 4 35 0,6 2 1 0,4 6-556 0,1 5 275 0,1-3 110 0,4 4 77 0</inkml:trace>
  <inkml:trace contextRef="#ctx0" brushRef="#br0" timeOffset="116808.37">28965 14508 2632 0,'-2'-19'0'0,"-1"5"0"0,1 2 0 0,2 10 0 0,0 2 0 0,0 0 0 0,0 8-704 0,0 6 371 0</inkml:trace>
  <inkml:trace contextRef="#ctx0" brushRef="#br0" timeOffset="118619.57">22429 12509 396 0,'4'-5'0'16,"2"-2"0"-16,0 1 0 0,0 4 0 0,0-2 111 0,-1-1-39 0,0 5 0 0,0-1-39 0,4-2 173 15,-5 2-89-15,2 1-39 16,3 0 109-16,-1 0-75 0,2 0-36 0,0 0 74 0,5 1-61 0,-2 3-24 16,2-1-1-16,0 0 50 0,5 1-36 0,3 0 9 15,-1-1-47-15,3 0 56 0,0 1-29 0,4-4 1 16,-1 4 13-16,8-3-32 0,-5 1-10 0,-1-2 0 16,6 2 47-16,-2-2 0 0,0 2-47 0,7-1 53 15,-9-1-53-15,2 2 0 0,-1 1 0 0,3-1 33 16,-1-1-32-16,8 1 8 15,-7 2-9-15,2-2-40 0,2-1 40 16,2 1 0-16,1 1-26 0,11-3 36 0,-10 0-10 0,2 2 0 16,1-2-56-16,3 0 27 0,1 0-13 0,10 0 3 15,-14 0-7-15,7 0 25 0,-1 0 7 0,0-2 10 16,-2 2-17-16,8-3 3 0,-12 1 0 0,-3 1 28 47,-1-1 0-47,0 2-26 15,3 0 37-15,-10 0-32 0,-1 0-3 0,-2 0 11 0,1 0-27 0,0 2 19 0,5-1 12 0,-8 4-73 32,0 0 29-32,0-3-1 0,-1 3 31 0,4-4-67 0,4 4 34 0,-7-4-15 0,-1 1 39 0,5-2-23 0,1 1 17 0,3-1-12 0,4 0 67 0,-7 0-31 15,3 0-30-15,-1 0-5 0,-1 0 0 0,-1 0 0 32,6 0 0-32,-11 0 0 0,-1 0 0 0,1 2 0 0,-2 0 0 0,1 1 0 15,6 1 0-15,-6-1 0 0,-1-1 0 0,4 2 0 0,-1-1 0 0,2 0 0 16,5-3 0-16,-5 0 0 15,-1 0 0-15,-1 0 0 0,1 0 0 0,-1 0 0 16,4 0 0-16,-7 0 0 0,2 0 0 0,-1 0-9 16,2 0 3-16,1 0-20 15,6 0 15-15,-9 0-3 0,5 0 4 0,1-3 34 16,0 1-34-16,-2 1-3 0,8-3 29 0,-7 3 2 0,2-2-27 0,0 2 3 31,-2-3 32-31,5 2 3 0,7 1-34 0,-11-1-18 0,3 0 21 0,-1 1 7 0,3 1-5 16,-2 0-49-16,7 0 0 0,-10 0 46 0,1 0 0 15,0 0-84-15,0 0 39 0,3 0-13 16,-7 0 66-16,-1 0-26 16,-1 0 4-16,0 0-12 0,-1 1 77 0,6-1-38 0,-7 0 4 0,-3 2 45 15,1-2-35-15,-2 2 7 0,-2-1-40 0,1 2 16 16,-5 0-11-16,-1 0 18 0,-2-1-15 16,-4 1-70-16,3-1 34 0,-1 3 12 0,-1-5-52 0,-6 2 35 15,2 1 0-15,-2-3 23 16,-3 2-25-16,3-2 17 0,-5 0-7 15,0 0 83-15,-2 0-37 0,0 0 1 0,0 0-36 0,0 0 28 0,0 0 10 16,0 0-31-16,-2 0 21 0,-4-2-313 16,-1-1 144-16,-3 1 65 15,-3 2-802-15</inkml:trace>
  <inkml:trace contextRef="#ctx0" brushRef="#br0" timeOffset="127733.15">14239 14950 1176 0,'-3'-5'0'0,"1"0"0"0,0 2 0 0,1 2 0 0,1 1 0 0,0 0 122 0,0 4-46 0,0 8 0 15,0 1 152-15,1 1-93 0,3 3-48 0,-1 2 10 0,0 0-16 16,0 1 0-16,0-1-41 16,-3 2 0-16,2-2-101 15,-1 4 60-15,2-5 16 0,-1-2-326 0,-1 1 175 0,-1-3 87 0,2-5 23 16,-1-1-445-16,3-6 203 0,0-2 123 0,1-2-124 16,0-15 115-16,2-7 56 0,-2-5 20 0,-2-3-36 15,0-4 41-15,-1-1 73 0,-2 2 0 0,0-6 26 16,0 4-50-16,0 6 22 0,-6 0 241 0,2 4-160 15,-3 2-60-15,4 6 385 16,0-4-211-16,3 11-62 0,0 1-62 0,0 2 148 16,4 4-88-16,10-2-45 0,2 3 10 0,4 3 72 31,2-2-64-31,3 3-30 0,-2 0-1 0,5 0 75 0,-4 0-63 0,-3 8-1 0,-2-1 21 0,0 6-32 16,-2-2 0-16,-1 6 33 0,-7-2-37 0,-2 4 0 15,-2 3-27-15,-3 2-43 0,-1 1 0 16,1 3 54-16,-2-3-11 0,0 0-123 0,0-2 62 0,0 4 30 15,0-2 0-15,0 5-489 0,-3-6 213 16,1 1 133-16,-1-2-459 0,0 0 276 0,-3-4 139 0,1 5-279 16</inkml:trace>
  <inkml:trace contextRef="#ctx0" brushRef="#br0" timeOffset="127931.26">14455 15000 1725 0,'-6'0'0'0,"-2"0"0"0,-1-3 0 0,4 3 0 0,-1 0 0 0,1 3 0 0,2 8 0 0,1 3 297 0,1 4-129 0,-1 1-63 0,1 5-33 0,-1 3 239 15,0 1-140-15,-2 6-66 0,1 0-94 0,0 2-1 32,-2 3 30-32,-3 4 10 0,2-7-206 0,-4-2 97 0,0-2 50 0,1-4-340 0,-2-3 195 0,0 0 106 15,3-13-29-15,-1-3-526 0,2-7 266 0,3-2 149 0,2 0 64 0,2-11-122 16</inkml:trace>
  <inkml:trace contextRef="#ctx0" brushRef="#br0" timeOffset="128082.37">14455 15252 705 0,'5'-4'0'0,"2"1"0"0,-2-1 0 0,3 3 0 0,-1 1 312 16,-3 0-136-16,3 0-68 0,-3 8 423 0,1 3-245 16,-1 3-113-16,2 0 15 0,-2-1-74 0,3 3-37 15,-2-2 1-15,1-1-359 0,2 2 171 0,0-5 71 16,0-2 39-16,0-1-598 0,1-4 312 0,2-3 155 15,1 0 85-15,-1 0-558 0</inkml:trace>
  <inkml:trace contextRef="#ctx0" brushRef="#br0" timeOffset="128209.03">14703 15177 1290 0,'0'-9'0'0,"2"-4"0"0,-1 8 0 0,2-1 0 0,-1 3 0 0,-1 0 0 0,1 3 0 0,-1 0 0 0,1 0 88 0,-1 0-48 0,1 12 0 15,1-4 217-15,1 4-109 0,-1 2-44 0,0-3-296 16,0 3 116-16,3-3 58 15,-3 1 29-15,3-3-541 0,-1 0 272 0</inkml:trace>
  <inkml:trace contextRef="#ctx0" brushRef="#br0" timeOffset="128438.41">14932 14595 2209 0,'0'-6'0'0,"2"4"0"0,-1 2 0 0,2 0 0 0,-2 13 0 0,3 14 0 0,-1 17 0 0,0 7 232 16,3 14-96-16,-3 9-47 0,4 12 290 0,-2-8-174 0,2 1-83 0,2-3-41 0,-1-8-140 15,-3-5 49-15,0-1 10 0,-4-20 40 0,-1-6-165 16,0-5 82-16,-9-6 42 0,-4-8-210 0,-5 2 135 16,1-14 54-1,-1-5-459-15,-2 0 239 0,1 0 64 0,1-3 74 0,-1-9-196 0,8 0 134 0,-1-5 63 16</inkml:trace>
  <inkml:trace contextRef="#ctx0" brushRef="#br0" timeOffset="128829.37">16132 14541 1396 0,'3'0'0'0,"-3"0"0"0,0 0 0 0,1 7 0 0,1 6 0 0,3 10 0 0,1 12 0 0,0 13 345 15,5 12-142-15,-5 8-86 0,1 7-38 0,-3 2 67 16,-1 1-52-16,-1-6-26 0,0 6-46 0,-2-24-11 16,0-1 30-16,0-6-262 0,0-6 131 0,0 1 77 15,0-16 21-15,0-7-471 0,3-6 205 16,3-6 137-16,2-7 5 0,1 0-431 15,2-9 258-15</inkml:trace>
  <inkml:trace contextRef="#ctx0" brushRef="#br0" timeOffset="128982.96">16372 15168 1451 0,'0'-6'0'0,"0"2"0"0,0 0 0 0,2 1 0 0,0 3 0 0,1 0 0 0,-1 0 0 0,1 11 256 15,-1 2-108-15,-1 2-43 0,2-1 133 0,-1 2-99 0,1 1-49 0,-3 1-239 16,3-3 95-16,-1 2 57 0,0-5-10 0,1 0-449 15,-2-5 241-15,4 0 121 16,-1-3 60-16,-2-3-484 0,1-1 248 0,2-1 86 0,0-12 72 0</inkml:trace>
  <inkml:trace contextRef="#ctx0" brushRef="#br0" timeOffset="129331.64">16554 14933 732 0,'8'-4'0'0,"-4"3"0"0,3-2 0 0,-2 3 0 0,-1 4 0 0,-1 10 0 0,-1 5 340 0,2 3-151 0,-2 6-64 0,-1 3 90 0,-1-3-87 15,0 5-44-15,0 1 57 0,0 0-41 0,0-5-9 63,0-5-51-63,0-4-57 0,0-3 28 0,0-6 1 0,0-2 39 0,2-9-95 16,3 0 42-16,1-6 0 0,4-11 43 0,2-5-109 0,2 1 64 0,1-3-20 0,1 2-43 0,1 3 23 15,1 1 26-15,-2 1 27 0,5 3-6 0,-6 3-13 16,1 6 9-16,-2 2 86 0,-2 3-40 0,2 0 3 0,-4 0-41 0,0 7 144 15,-5 6-67-15,-2 4-22 0,1 1 0 0,-3-1 45 16,2 3-27-16,-2-5-10 0,-1-1-110 0,3 0 44 16,-2-4 0-16,1-1-41 0,3-3 46 0,0-6-14 15,3 0 42-15,3 0-139 0,1 0 61 0,1-3 16 16,4 0 5-16,-3-2 49 0,3 2-23 0,-3 2-31 16,4 1 25-16,-2 0 35 0,3 1 0 0,-5 7-37 15,1 5 1-15,0-1 15 0,-2 2-13 0,0 3-600 16,2 1 273-16,-5-2 151 0,1-2 72 0,-2 0-242 15,-1-1 152-15</inkml:trace>
  <inkml:trace contextRef="#ctx0" brushRef="#br0" timeOffset="129606.88">15535 15709 1385 0,'-17'18'0'0,"3"3"0"0,0 7 0 0,3 7 0 0,7-1 0 0,2 0 0 0,2 3 0 0,0-1 208 16,2-1-85-16,7 1-30 15,6-12-11-15,2-1-69 0,5-2 0 0,1-6 27 0,1-2 1 0,4-1-241 0,-3-7 115 0,0-2 63 16,-1-3-426-16,-3 0 236 0,1-1 119 16</inkml:trace>
  <inkml:trace contextRef="#ctx0" brushRef="#br0" timeOffset="130095.08">15845 15759 558 0,'-9'6'0'0,"-4"-1"0"0,1 7 0 0,3-2 0 0,-4 5 0 0,4 2 337 0,-2 1-148 0,2 2-75 0,-3 4 11 0,2-7-47 16,2 3-1-16,0-3-36 15,0 0 2-15,-1-4-3 16,1 3 10-16,2-7 39 0,3-2-49 0,-1-3 1 0,3-2-1 0,-1 0 93 16,2 0-36-16,0-2-10 0,0 0-47 0,3 0 37 15,7-2 1-15,3-2-38 16,5 0-9-16,-1-1 9 15,1-2 0-15,2 0 1 16,2 0-86-16,-2 1 42 0,3-1 11 0,-3 1-177 0,-2 0 100 0,0-1 33 16,-2 0 31-16,-1 1-204 0,1-2 103 0,-5 1 25 0,-3 0 34 0,-1 1-6 15,-3-2 0-15,-3-1-7 0,1 0 19 0,-2-2 182 16,0 2-83-16,-5-3-43 0,-3 0 76 0,-3-1-46 16,-1 0-33-16,2 1 181 0,-1 1-93 0,1 2-19 15,2 0-32-15,0-1 116 16,5 4-69-16,1 0-16 0,2 0 0 0,0 3-74 15,2-3 1-15,7 4 43 0,6 0-94 0,1 2 42 16,5 0 0-16,1 0 42 0,1 7-136 16,2 2 64-16,-4 6 25 0,1-3-28 0,-2 3 27 0,-4 2-29 15,-3 1 49-15,-1 1-6 0,-6 0-2 0,-4-1-24 16,-2-2 19-16,0 2 134 0,-2-1-63 0,-10 0-27 16,-2-3 24-16,-3-4-20 15,-1-1 0-15,0-1-8 0,0-3-315 0,-2 0 148 0,5-5 68 0,4 0-204 16,-1 0 129-16,5 0 51 0,0-6 37 0,3-8-531 15,4-2 274-15,0-4 132 16,2-1 66-16</inkml:trace>
  <inkml:trace contextRef="#ctx0" brushRef="#br0" timeOffset="130288.57">16130 15705 954 0,'0'0'0'0,"0"0"0"0,0 0 0 0,0 0 0 0,0 2 0 0,0 3 0 0,-1 5 0 0,-1 1 518 15,-1 2-239-15,3 4-109 16,0 2 202-16,0 0-166 0,0 3-83 0,3-3-41 15,2 1-88-15,7 1 11 0,-1-3 35 0,5-3-402 0,-4 0 201 0,5-4 100 47,-1 4 61-31,1-7-253-16,-1-3 147 0,1 0 73 0,-1-1-74 16,2-4-553-1</inkml:trace>
  <inkml:trace contextRef="#ctx0" brushRef="#br0" timeOffset="130415.23">16451 15883 1360 0,'0'0'-1'0,"0"0"0"0,0 0 0 0,0 3 0 0,0-3 0 0,0 4 1 0,-1 3-1 0,-1-1 0 16,-3 4 354-16,2 2-162 0,-3 3-76 0,2 1-45 0,-3 3 0 0,-1 1-31 15,-1 2 10-15,1 1-217 0,0-2 104 0,1-3 51 16,0 0 27-16,-2-3-194 0,3 0 120 0,2-6 44 16,0-4-521-16,2-1 266 0,2-4 55 0</inkml:trace>
  <inkml:trace contextRef="#ctx0" brushRef="#br0" timeOffset="130901.52">16618 15859 1190 0,'0'3'0'0,"0"0"0"0,0 2 0 0,-1 2 0 0,-4 2 0 0,0 2 0 0,-1 1 342 16,-1 4-151-16,0-1-76 0,1 2-37 0,-2 1 42 15,1-1-44-15,1-3-1 0,-1 2-6 0,3-4 1 16,-3-2-30-16,0 2 37 0,2-5-9 0,-2-5-29 15,1 3 1-15,3-5 53 16,-2 0-27-16,2 0 10 16,-1 0-37-16,4 0 67 0,0 0-34 0,0 0 1 0,0-2-34 0,5-2-69 15,5 1 29-15,3 0 1 0,2 0-15 0,3 1 18 16,0-2 9-16,3 2 37 0,1 1-203 0,-1-1 90 16,0-1 27-16,1 2-127 0,-3-3 69 15,4 0 21-15,-4 1 34 0,-5 1-12 16,2-3 3-16,-6 0-1 0,-3 0-4 0,5-1 120 0,-11 0-42 0,1-2-2 15,-2-1 48-15,0-1-38 0,-6-1-1 16,-3-2-12-16,-4-2 1 0,-1 1-4 16,0-2-18-16,-1 2 23 0,0-1-16 0,0-1 18 15,4 2-14-15,0 5 4 0,2-2-4 16,1 4 3-16,3 0-3 0,1 0 72 0,2 4-35 0,2-1-7 16,0 2 20-16,0 1-43 0,6 1 3 0,4 0 5 15,4 0 15-15,1 0-10 16,2 6-9-16,1 0-38 0,3 0 46 0,1 1 2 0,0 1-6 0,0 1-41 15,1 0 1-15,-1 2 33 16,3-2 8-16,-6 0-86 0,-1-1 38 0,-1-2-15 16,-1 1-138-16,-4-1 82 0,5-1 44 0,-9-2-286 15,-2 1 154-15,0-4 65 0,-3 2 41 0,-1-2-172 16,-1 0 94-16,-1 0 63 16,0 0 25-16,0-2-388 0</inkml:trace>
  <inkml:trace contextRef="#ctx0" brushRef="#br0" timeOffset="131125.54">17032 15687 1753 0,'0'0'0'0,"0"-1"0"0,-2-1 0 0,1 1 0 0,0 1 0 0,-1 0 0 0,2 0 270 0,0 5-115 16,0 9-57-16,-2 4 273 15,-1 3-156-15,-2 8-93 0,-1 2-41 0,-2 6 90 16,-1 4-67-16,-5 7-32 0,0 6 10 0,-2-3-13 15,0 0 0-15,-3 2-29 0,3-5-256 0,-4 8 137 16,7-15 55-16,1-5 31 0,3-2-470 0,2-7 249 16,3-3 59-16,-2-3-591 0,6-13 358 0,0-5 175 15,0-3 86-15,0 0-206 0</inkml:trace>
  <inkml:trace contextRef="#ctx0" brushRef="#br0" timeOffset="131354.93">17139 15613 1409 0,'8'-8'0'0,"2"2"0"0,-4 4 0 0,3 2 0 0,1 0 0 0,-3 2 0 0,5 14 0 0,-2 3 411 16,-3 6-191-16,5 3-90 0,-3 3-46 16,-2 3 34-16,-3 1-39 0,1 9 9 0,-4-7-50 0,-1 3-37 15,0-3-1-15,-3 1 38 31,-6-5-92-31,-5 6 56 0,-3-15-10 0,-2-4-157 0,2-3 102 0,-2-9 50 0,0-1 23 0,1-2-502 16,5-5 207-16,1 0 133 0,4-7 14 0,2-9-351 16</inkml:trace>
  <inkml:trace contextRef="#ctx0" brushRef="#br0" timeOffset="131502.54">17322 15809 1806 0,'9'-8'0'0,"1"-1"0"0,0 4 0 0,1 2 0 0,0-2 0 0,5 2 0 0,-2 0 0 0,4 0 0 0,1-1 168 16,0 3-64-16,1-1-34 16,2 1-31-16,-2-2-1 0,5 2 10 0,-5-1-427 0,-2 2 209 0,0-3 104 15,-4 3 53-15,0 0-625 0</inkml:trace>
  <inkml:trace contextRef="#ctx0" brushRef="#br0" timeOffset="131714.97">17564 15691 676 0,'-8'-7'0'16,"1"2"0"-16,-1 0 0 0,5 1 0 0,2 3 0 0,-1 1 367 0,2 0-164 0,0 0-82 0,2 0 146 0,7 0-119 0,2 5-55 0,3 1-26 15,0 5 0-15,2-2-29 0,-1 3 11 0,-1 0-69 16,0-1 24-16,-1 2 0 0,-4 1 35 0,1 0-52 16,-3 0 21-16,-4 0 0 0,-1 1 31 0,-2 2-36 15,0 0 0-15,-10 4 3 16,-3-4-137-16,-4 1 59 15,-1-2 43-15,-2-1-166 0,0-1 96 0,3-3 36 0,0-4 29 0,5-4-451 16,3-3 224-16</inkml:trace>
  <inkml:trace contextRef="#ctx0" brushRef="#br0" timeOffset="131913.44">17808 15712 2166 0,'-11'8'0'0,"3"1"0"0,0 6 0 0,-1-1 0 0,0 7 0 0,-2 4 0 0,-1 4 0 0,5 3 0 0,2 0 313 16,4-2-138-16,1 1-38 0,0-1-50 16,1-1-14-16,12-6-10 0,1-7-191 0,3-2 83 0,3-5 42 15,1-5 0-15,3 0-453 16,-5-4 242 0,3 0 126-16,-2-10 64 0,-1-3-701 0,-2-2 307 0,2-3 179 0,-6-3-116 0</inkml:trace>
  <inkml:trace contextRef="#ctx0" brushRef="#br0" timeOffset="132148.81">18012 15753 1501 0,'0'-9'0'0,"0"3"0"15,-3 1 0-15,0 1 0 0,-2 4 0 0,-1-2 0 0,1 2 0 0,-2 6 0 0,2 9 212 0,2 7-87 0,0 0 136 0,-1 6-102 0,4 2-65 16,0-1-27-16,0 0-73 0,0 0 44 0,5-5 1 16,3 2 9-16,4-7-122 0,-2-2 57 0,1-6 27 0,3-4 0 0,-3-4-158 15,2-3 103-15,-3 0 37 0,-1-6-142 16,0-9 81-16,-4-5-10 0,0-2 98 0,-3-3-33 15,-2 0-3-15,0-2-34 0,0 2 147 16,-4 2-55 0,-4 0-27-16,-1 1 20 0,0 3 6 0,-1 6-24 0,-2 2-12 0,1 5-44 0,0 2 0 15,-3 2 67-15,5 2-17 0,-1 0-327 0,6 12 155 16,-1 4 65-16,5 4-447 0,0-4 244 0</inkml:trace>
  <inkml:trace contextRef="#ctx0" brushRef="#br0" timeOffset="132318.99">18266 15923 1363 0,'0'0'-1'0,"0"0"-2"0,0 0 0 0,0 2 1 0,0-2-1 0,0 3 1 0,-3 3 470 0,-3 0-217 0,0 1-107 16,-2 3-54-16,-3 2 34 16,0 0-47-16,0-1-1 0,0 3-142 0,-1 0 52 0,1-2 25 15,-2 2-500-15,4-4 258 0,3-1 135 16,-1 1 66-16,3-6-693 0</inkml:trace>
  <inkml:trace contextRef="#ctx0" brushRef="#br0" timeOffset="132570.84">18386 15862 1524 0,'0'4'0'0,"0"2"0"0,0-1 0 0,0 1 0 0,0 2 0 0,0 2 0 0,0 4 245 0,0-4-109 0,0 2-49 0,0 2 36 0,0-3-43 0,0 2 0 0,5 0-91 15,1-4 19-15,2-1 1 0,1-1 28 0,0-4-190 16,1-3 95-16,2 0 58 0,-4 0 14 0,0-5-105 16,-2-8 64-16,0-1 1 47,-3-3 39-32,-1 0-38-15,-2-1 28 0,0 0-40 0,-2-2 105 0,-7 2-42 0,0-1-1 0,-1 3-62 0,-2 3 36 0,1 4 25 0,0 0-20 0,-1 4-157 16,1-2 77-16,1 5 49 0,0 2-1 15,3 0-472-15,4 5 235 0,1 1 93 0</inkml:trace>
  <inkml:trace contextRef="#ctx0" brushRef="#br0" timeOffset="132718.44">18706 15724 1953 0,'12'-6'0'0,"0"5"0"0,1 0 0 0,2 1 0 0,-5 0 0 0,-1 8 0 0,-1 6 0 0,-3 4 799 0,-1 3-380 0,1 6-182 0,-3 2 33 15,-2 3-117-15,0 4-59 0,-8 3-88 0,-7 0-14 16,-5 4 2-16,-1-7 16 15,-6 0-6-15,-4-1-673 0,-3-2 351 0,-4 0 177 16</inkml:trace>
  <inkml:trace contextRef="#ctx0" brushRef="#br0" timeOffset="134689.2">19008 14887 472 0,'-2'0'0'0,"2"0"0"0,0 0 0 0,-1 0 0 0,-1 0 0 0,2 0 0 0,-2 0 220 16,1 0-80-16,-1 3-56 16,2 1 1-16,-1 3-18 0,-2-1-27 0,1 3 0 0,-1 5 3 0,-4-1-3 15,3 2 0-15,-1 3 0 0,-1 2 0 0,-2 2 0 16,-2 3 10-16,0-2 17 16,-1-1-27-16,-1 1 0 0,-1 0 0 0,-2-2 44 0,1 3-34 15,-2-8-10-15,2-1 0 0,-1-2 84 16,4-3-42-16,1-3-1 0,-2-2 36 15,6 0-44-15,1-5 0 0,3 0-21 0,2 0-12 0,0 0 0 16,0 0 10-16,5 0-65 0,9-2 28 0,6-1 0 16,2 3 27-16,2 0-30 0,4 0 10 0,-2 0 20 15,2 0 0-15,2 0-93 0,-2 0 28 0,4 5 33 16,-3 0-100-16,-3-1 53 0,-1 2 13 0,-4-1-23 16,-3 1 21-16,2 0 0 46,-9-1 20-30,-3-1 55-16,-4-1-2 0,-2-1-45 0,-2-2-9 0,0 0 291 0,0 0-132 0,-3 0-68 0,-8-5-24 0,2-7 24 0,1-2-11 0,-3-3 7 16,2-2-72-16,1-1 34 0,-2-2 0 0,4-2-149 0,0-1 74 0,-2-2 48 0,3 2-10 0,0 2-186 15,1-2 96-15,0 5 55 0,4-1 3 0,-2 0-252 16,2 7 113-16,0 0 74 0,0 3-8 16,8 2-119-16,4 0 91 0,4 1 34 15,2 4-289-15,6 1 172 0,-1 0 87 0,4 3-305 16,0 0 195-16</inkml:trace>
  <inkml:trace contextRef="#ctx0" brushRef="#br0" timeOffset="135026.29">19518 14815 1857 0,'-4'-6'0'0,"-1"-2"0"0,1 2 0 0,-2 4 0 0,6-1 0 0,-2 2 0 0,2 1 0 0,0 0 0 0,0 0 350 15,0 0-160-15,9 0-75 0,3 0-37 0,7 3 24 0,1 2-20 16,3-2-11-16,3 1-84 0,0-1 27 0,4-1 0 15,-1 1-150-15,4 0 98 0,-3 1 34 16,0 0 0-16,-4 3-93 0,-4 0 69 0,-3 5-21 16,-1 2 39-1,-10 4-62-15,-6 2 34 0,-2 9-11 0,-10 2 0 0,-10 4 170 0,-6 7-69 0,-4-1-29 16,-4 0 258-16,-1 0-125 16,1-1-71-16,1-1 109 0,-2 3-72 0,11-12-30 0,3-5-26 15,9-1 128-15,2-6-77 0,8-2-39 16,2 1-14-16,0-12-64 0,12 2 0 0,6-5 0 15,3 4 0-15,3-4 0 0,0 2 0 16,2-4 0-16,0 0-123 0,-1 0 15 0,2 0 73 16,-1 0-186-16,4 0 118 0,-7 0 12 15,1-4 43-15,-4-1-430 0,0 0 220 0,-4 1 108 16,2-1 46-16,-8 5-410 0,-4-3 237 0,-1-1 118 0,-4 0 60 0</inkml:trace>
  <inkml:trace contextRef="#ctx0" brushRef="#br0" timeOffset="135207.32">19617 15097 1620 0,'-23'-3'0'0,"4"-3"0"0,4 4 0 0,5 2 0 0,4-3 0 0,6 3 337 0,0 0-148 0,4 0-75 0,13 0 102 0,4 3-87 16,5-1-35-16,2 1-10 15,2 1 67-15,1-2-55 0,2 1-29 0,0 0-411 0,3 2 201 16,-5-4 87-16,2 3 48 0,-4-2-725 0,2-1 370 15,2 1 184-15,4-2-453 0</inkml:trace>
  <inkml:trace contextRef="#ctx0" brushRef="#br0" timeOffset="135371.89">20258 14936 1943 0,'0'0'0'16,"-4"-3"0"-16,1 2 0 0,2-2 0 0,-2 2 0 0,3-2 0 0,0 3 0 0,3 0 335 0,8 0-147 0,4 0-74 15,4 0-37-15,1 4 119 0,3-1-82 0,4 1-38 16,-1-2-382-16,2 0 172 0,0 1 87 0,5 1-675 16,-5-1 371-16,-3 2 187 15</inkml:trace>
  <inkml:trace contextRef="#ctx0" brushRef="#br0" timeOffset="135520.49">20374 15144 1568 0,'-17'0'0'0,"2"0"-1"0,2 1 1 0,1 4-1 0,7-1 1 0,5 0 0 0,0 4 409 0,0-4-184 16,10 3-93-16,5 0 22 0,5-1-62 0,1-3-26 0,2 1 0 0,5 0-271 0,-2-1 122 15,4 2 71-15,-2-4-626 0,-2-1 325 0,2 1 162 16,-3 1 81-16</inkml:trace>
  <inkml:trace contextRef="#ctx0" brushRef="#br0" timeOffset="135812.94">20924 15095 1329 0,'0'0'0'0,"0"0"0"0,0-1-1 0,0-2-2 0,0 3 1 0,0 0 0 0,0 0 0 0,0 3 413 0,0 6-188 0,2 3-92 16,5 2 44-16,1 2-68 141,3 5-25-141,5-3 21 0,1-1-32 0,3 2-1 0,5-2-32 0,5-2-76 0,-1-2 33 0,2-5 0 0,2-6 43 0,0-2-161 0,0 0 80 0,0-10 50 0,-10-5-113 0,-4-6 40 0,-4-1 43 0,-5-3-21 0,-8-2 16 0,3-3-16 0,-5 2 1 0,-3 0 123 0,-11-4-45 0,-3 3-10 0,-3-3-37 0,-5 1 89 0,-2 8-39 0,-1 5-7 15,-1 4-1-15,-2 7 34 0,-2 4-25 0,-2 1 27 16,7 2-147-16,2 5 52 0,3 9 0 0,4 5 49 0,3 3-293 0,4 3 130 0,5 0 70 0,6 1-273 0,1 1 159 0</inkml:trace>
  <inkml:trace contextRef="#ctx0" brushRef="#br0" timeOffset="137874.85">25952 7718 1923 0,'-6'-25'0'0,"0"3"0"0,3 5 0 0,3 12 0 0,0 4 0 0,1 1 0 0,9 0 0 0,0 1 245 0,5 11-94 0,-3 4-61 0,0 6 103 16,4 4-77-16,-5 5-39 15,0 3 1-15,0 7 144 0,-4-4-96 0,-2 2-44 16,1-1 1-16,-1-1 20 0,-1-2-32 0,5 2 10 0,-4-9 16 0,3-3-29 16,-1-3 0-16,2-8-11 15,-1-4-57-15,5-2 0 0,2-8 0 0,4-5 0 16,5-18 0-16,6-8 0 31,9-10 0-15,2-3 0-16,9-9 0 0,6-4 0 0,9-7 0 0,7-1 0 0,16-7 0 0,-5 11 0 0,3 3 0 0,-3 7 0 0,-5 7 0 0,-10 10 0 0,1 1 0 0,-26 15 0 15,-7 6 0-15,-7 3 0 16,-5 5 0-16,-9-1 0 0,0 3 0 0,-13 2 0 0,0 0 0 0,-2 0 0 16,0 0 0-16,0 0 0 62,-6 2 0-62,-2 4 0 0,-4 0-288 0,0 0 23 0,2-1 113 0,-2 2-474 0,2 3 284 0,1 0 157 16,3 2 72-1,-3 1-707-15</inkml:trace>
  <inkml:trace contextRef="#ctx0" brushRef="#br0" timeOffset="155055.57">2845 4817 1200 0,'-15'-17'0'0,"6"2"0"0,-1 3 0 0,5 5 0 0,3 2 0 0,1 2 0 0,1 2 0 0,0-3 0 0,0 0 241 16,0 3-102-16,0-1-44 0,0 2 0 0,1-3 108 0,1 1-76 16,1 1-26-16,0-2 48 0,1 3-50 0,3 0 1 15,-2 0-22-15,7 0-27 0,0-3 12 16,0 3-13-16,8 0 110 16,-1 0-55-16,3 0 0 0,4 0-55 0,7 0 72 0,1 0-14 0,5 0-57 15,5 0-1-15,9 0 40 0,6 0-1 0,14 0-26 16,0-2 11-16,7 0-24 15,13-2-27-15,10 0-23 0,12-3 0 0,23-3 0 0,0-3 0 0,28-6 0 16,17-5 0-16,14-2 0 16,16-1 0-16,31-2 0 0,-28 7 0 0,12 1 0 15,5 1 0-15,10 5 0 0,-8 6 0 0,28 4 0 0,-50 2 0 16,17 3 0-16,1 0 0 0,-3 6 0 16,13 8 0-16,-54-3 0 0,9 4 0 0,-12 1 0 15,-14-1 0-15,-2 2 0 0,-6 1 0 0,-42-3 0 16,1-1 0-16,-4 1 0 0,-12-2 0 0,-14 1 0 15,-6-2 0-15,-29-1 0 0,-8-4 0 0,-7 1 0 16,-11-1 0-16,-12-2 0 16,-8 0 0-16,-9-5 0 0,-1 0 0 0,0 0 0 0,0 0 0 15,-3 0 0-15,1 0 0 0,-5-2 0 0,-4-6 0 0,-2-4 0 16,0 2 0-16,-1-1 0 16,-4-1 0-16,1 6 0 0,0 3 0 0,-2 0-147 15,-4 3-137-15,-4 0-917 0,-9 17 563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9T00:19:47.3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9024 1677 1368 0,'-2'0'0'0,"-3"0"0"0,-1 0 0 0,0 0 0 0,1 0 156 16,2 0-48-16,-2 0-40 0,5 1 1 0,0-1 364 15,0 0-197-15,5 0-98 0,7 0-40 0,4 0 270 16,6 0-165-16,4 0-81 15,1 0 22-15,2-1-53 0,2 0-17 32,-2-2-93-32,-2 3 29 0,2-3 1 0,-6 2 27 0,5-1-235 0,-6 1 113 0,-4 1 61 15,-2 0 32 17,-2 0-199-32,-2 0 66 0,-2 0 78 15,-7 0-55-15,3 0-547 0,-3 0 305 0,-3 0 151 0,4-3-484 0</inkml:trace>
  <inkml:trace contextRef="#ctx0" brushRef="#br0" timeOffset="164.56">9669 1429 1255 0,'0'0'0'0,"0"0"0"0,0 0 0 0,0 0 0 0,0 0 826 0,0 0-399 0,0 0-193 16,1 0-98-16,5-2 386 0,5 1-241 16,0-3-111-16,6-1-90 0,5-2-80 15,5 2 0-15,2-4 0 0,7-2 0 0,3 0-35 0,0 1 22 0,3 1-548 16,-3 0 300-16,-3 2 150 0,-3 2 75 0,1 2-800 15,-12 2 349-15,-5 1 224 0,-9 3 112 0</inkml:trace>
  <inkml:trace contextRef="#ctx0" brushRef="#br0" timeOffset="359.74">9744 1676 1444 0,'-30'12'0'0,"3"2"0"0,9-4 0 0,0-3-1 0,9 2-1 0,7-9-1 0,2 0 2 0,2 0 556 16,12 0-258-16,8 0-131 15,5-3 194-15,0-3-165 0,5-5-78 0,0 4 252 0,2-4-165 0,1 1-83 16,4 0-31-16,-6 1-219 31,-2 2 84-31,0 0 42 0,0 2-1 0,-4 0-447 0,5 0 255 0,-10 3 112 32,-2 2 61-32,-4 0-776 0,-4 0 388 0,-4 6 193 0,-2 3-229 0,-6 5 209 0</inkml:trace>
  <inkml:trace contextRef="#ctx0" brushRef="#br0" timeOffset="526.87">9935 1741 755 0,'-9'2'0'0,"0"1"0"0,-1 0 0 0,2 3 0 0,-1 2 0 0,1 2 612 0,-1 3-287 0,-1 1-143 16,2 3-71-16,-1 1 48 0,1 9-51 0,0-6-40 16,2 2 1-16,1 1-221 0,4-4 95 15,-3 1 58-15,4-4-424 0,0-3 224 16,4-7 113-16,7 0-246 0,2-7 164 15,5 0 81-15,1-2 42 0</inkml:trace>
  <inkml:trace contextRef="#ctx0" brushRef="#br0" timeOffset="733.83">10019 1835 1440 0,'2'-1'0'0,"-1"-1"0"0,1 0 0 0,-2 0 0 0,0 2 0 0,2 0 333 0,-2 2-138 0,1 9-83 0,-1 6 211 16,3 5-142-16,1 1-72 0,3 4-35 0,2-1 254 15,2 3-150-15,6-1-70 0,3-2-34 0,3-2-64 16,3-2 28-16,4-1 10 0,-2-9-129 0,0-4 60 15,-1-6 30-15,-3-2-83 16,-3 0 56-16,2-2 38 0,-10-15-10 0,-1 0-10 0,-6-5-1 16,-3-2-15-16,-1-3 0 0,-1-3-6 0,-1 0 27 15,0 1-36 17,0 0-138-32,0-1 76 0,-4 2 43 0,-2-4-4 0,0 8-471 0,2 4 244 0,-1 2 121 0,-1 3-642 0</inkml:trace>
  <inkml:trace contextRef="#ctx0" brushRef="#br0" timeOffset="2439.86">11389 1729 1177 0,'-3'-10'0'0,"-4"-7"0"0,3 7 0 0,1-4 0 0,-3 3 0 0,1-3 0 0,2-2 0 0,-1 0 106 0,-2 1-37 0,3 4-1 16,-2-3 65-16,-1 4-47 0,0 2 1 0,-2-2-37 0,0 5 51 16,-1 4-31-1,-2 1 1-15,-2 0-31 0,-2 15-13 0,-3 7 23 0,0 7-10 0,1 11 69 0,1 0-34 16,2 6 0-16,0 2 31 15,1 3-23-15,6-8-10 0,4-1-33 0,3-6-3 0,0-5 3 16,0-2-1-16,2 0 11 0,11-15-29 16,2-4 18-16,2-7 1 0,0-3 0 0,5 0-26 15,1-8 11-15,-1-11 15 0,0-10-68 0,1-2 34 16,0-7-1-16,1-3-194 0,-4-1 103 0,0-2 42 16,-2-4 29-16,-1-2-83 0,-3-2 50 0,1-8 9 15,-7 6 0-15,0-4-87 0,-6-2 53 0,0 1 5 16,0 2 0-16,-2-2-34 15,0 17 37-15,-2 10-5 0,-5 6 145 0,1 11-58 16,-1 8-28-16,1 1 301 0,1 6-143 0,1 3-80 0,-1 9-41 0,3 7 184 16,-4 6-98-16,3 9-26 15,0 2-7-15,3 6 111 0,0 0-75 0,0 6-37 16,0-1-1-16,0 8 63 0,0-8-56 0,2 0 1 16,2 0-12-16,2-4-56 15,-1 0-17-15,4 6-30 0,-1-12-18 0,0-4 44 16,2-4 0-16,0-4-294 0,0-3 151 0,2 2 92 0,-4-12 5 0,0-3-222 31,-1-4 85-31,0-4 82 0,-1-1-22 0,3 0-420 0,-2-3 258 16,4-14 125-16,-4-5-381 0,4-4 253 0</inkml:trace>
  <inkml:trace contextRef="#ctx0" brushRef="#br0" timeOffset="2613.39">11646 1553 2141 0,'0'-10'-1'0,"0"2"1"0,0-1 0 15,-2 6 0-15,1-1 0 0,0 3 0 0,1-2 0 0,0 3 0 0,0 0 290 0,0 0-125 0,5 8-62 0,3 4 221 16,2-4-132-16,2 5-81 0,1 1-35 0,-2 0-272 16,5 3 118-16,-4-5 59 0,5 5 39 0,-5 0-244 15,5-3 132-15,-6 1 66 0,5-1-569 0,-3-2 313 16,2 0 43-16,-4-4-372 16,1-2 286-16,0 0 142 0,-2-6 72 0</inkml:trace>
  <inkml:trace contextRef="#ctx0" brushRef="#br0" timeOffset="2937.52">11966 1368 687 0,'-4'-9'0'0,"1"5"0"0,0-5 0 0,0 7 0 0,-1-1 0 0,2 1 656 0,-3 2-309 16,2 5-153-16,-3 9-67 0,2 9 397 0,-4 6-241 0,-2 10-122 16,0 10 146-16,0 5-134 0,-4 9-57 15,-1 3 240-15,0 8-356 0,0 6 0 16,-3 8 0-16,0-2 0 15,-3 14 0-15,3-22 0 0,0 2 0 0,1-8 0 0,3-5 0 0,-3 0 0 16,7-19 0-16,-2-4 0 0,5-2 0 0,0-5 0 16,2-6 0-16,1 0 0 0,1-12 0 0,-3-5 0 15,3 0 0-15,-1-7 0 0,1-3 0 0,0-1 0 16,2-3 0-16,1 0 0 0,-1 0 0 0,1 0 0 16,0 0 0-16,0 0 0 15,0 0 0-15,-3 0 0 16,3 0 0-16,0 0 0 0,-1-3 0 0,1 3-176 0,-2 0 28 0,2 0-212 15,0 0 161-15,0 0 80 32,0 0 40-32,0 0-608 0,0-4 329 0,0-4 160 0,0-2 80 0</inkml:trace>
  <inkml:trace contextRef="#ctx0" brushRef="#br0" timeOffset="3229.74">12184 1784 2006 0,'-2'-4'0'0,"-1"-1"0"16,1-1 0-16,-1 0 0 0,2 3 0 0,1-2 0 0,0-1 0 0,0 1 306 0,0 0-134 0,5 2-67 15,4-2-33-15,5 2 249 0,1-4-132 0,1 5-81 0,2-3-34 0,3 3 28 16,1-2-32-16,1 1 0 16,3 0-176-16,-4-1 67 0,4 3 38 0,-2-1-465 15,1 0 252-15,-5 1 126 0,5 1 51 0,-9 0-761 16,-2 0 372-16,-2 0 193 0,-4 1 98 16</inkml:trace>
  <inkml:trace contextRef="#ctx0" brushRef="#br0" timeOffset="3472.03">12332 1918 1804 0,'-13'9'0'0,"-2"-1"0"0,5-1 0 0,2 3 0 0,3-3 0 0,1 0 0 0,4 1 0 0,0 1 659 0,0-3-316 16,9 0-152-16,5-1 223 0,5-3-189 0,3-2-93 16,1 0-37-16,2 0-32 0,-2 0-58 0,2 0-5 15,0 0 0-15,0 0 0 16,-3-6-25-16,0 3 27 0,-5-1-62 0,0 0 49 15,-3 4 24-15,0-3 10 0,-6 1-86 0,-2 0 50 16,-4 0-38-16,0 0 112 0,-1 1-41 0,-1-1-18 16,0 2-46-16,-1-3-16 0,-6 1 27 0,2 1 0 15,-2-1 44-15,2 1-657 0,-2 1 310 0,3-3 151 16,1 3-310-16,3-3 229 0</inkml:trace>
  <inkml:trace contextRef="#ctx0" brushRef="#br0" timeOffset="4423.54">13301 1494 875 0,'0'-7'0'0,"0"-2"0"0,0 2 0 0,-3 0 0 0,1-1 368 0,0 0-164 0,1-4-74 0,-1 3-51 0,2-1 75 16,0-2-58-16,0-3-29 0,0-1 64 0,0-2-37 0,0 1-10 15,0-2-78-15,2 0-1 0,-1-1 33 16,1 1 0-16,0-4-60 0,-1 5 26 0,-1 0-1 0,0 1 35 16,0 1-3-16,0 2 2 0,-5-1 11 15,0 5-18 1,-7 1 47-16,1 2-19 0,-1 4-27 0,-2 2 45 0,-2 1 8 16,1 0-52-16,0 1 0 15,-1 13 65-15,3 2-29 0,-1 5 10 0,6 5 42 0,3 4-41 0,3 6 0 0,2 2-41 16,0 8 159-16,0 3-71 0,6 2-48 0,3 1-39 15,2 5-39-15,1 7 0 0,-2 1 0 0,1 10 0 16,-4-8 0 15,0 0 0-31,-6-1 0 0,2-2 0 0,-3-2-15 0,0 8 30 0,-7-22-288 0,-4 0 139 0,-3-8 73 32,-1-3-2-32,0-7-205 62,-2 2 84-62,1-17 73 0,1-7 37 0,-1-5-243 0,2-3 140 0,0 0 69 0,-3-3-359 0,3-12 219 0,1-4 105 0,1-5-173 0,0-3 138 0</inkml:trace>
  <inkml:trace contextRef="#ctx0" brushRef="#br0" timeOffset="4555.18">12831 1786 967 0,'-10'-10'0'0,"2"1"0"0,2 5 0 0,2-1 0 0,3-2 0 0,1 4 673 0,3-2-318 0,15 0-159 16,5-2-78-16,3 1 372 0,8-2-216 0,-2 3-123 15,0-2-57-15,4 3 8 16,1-4-32-16,6 3 9 15,-6 2-547-15,0 2 253 0,-1-2 126 0,-2 2-628 0,-2 1 370 0,2 0 192 16,-11 0 86-16,-4 0-380 0,-2 0 205 0</inkml:trace>
  <inkml:trace contextRef="#ctx0" brushRef="#br0" timeOffset="4733.71">13572 1172 1710 0,'0'-10'0'0,"0"1"0"0,0 2 0 0,0-1 0 0,0 4 0 0,0 1 0 0,0 1 368 0,0 2-165 0,0 0-56 31,0 2-54-31,-2 11-19 0,-1 5-8 0,0 3-340 16,1 5 155-16,-1 4 79 0,3 0 39 0,0 6-272 0,0-2 147 0,0-2 80 0,0 2 38 0,0-5-731 0</inkml:trace>
  <inkml:trace contextRef="#ctx0" brushRef="#br0" timeOffset="4972.83">13745 1529 1209 0,'-11'3'0'0,"3"0"0"0,2 2 0 0,-1 1 0 0,1 1 0 0,0 4 366 16,0 5-155-16,4-1-92 31,-1 3 320-31,2 6-201 0,1 0-101 0,0 3 41 0,0 4-62 0,1-4-43 16,7 0-1-16,1 0-283 0,1 0 125 0,-1-2 61 0,2 0 40 0,-2-4-421 0,1-4 222 0,-1 0 110 15,0-3 56-15,-1-4-269 0,2 2 45 0,-3-7 113 16,-1-4-379-16,2-1 236 0</inkml:trace>
  <inkml:trace contextRef="#ctx0" brushRef="#br0" timeOffset="5211.18">13876 1678 1334 0,'0'-8'0'0,"0"1"0"0,0 0 0 0,0 4 0 0,0-6 0 0,0 4 0 0,1 0 0 0,6 1 486 0,2 1-224 0,1 2-112 0,0 0-48 16,5 1 170-16,-1 0-118 0,2 0-58 16,-2 5-30-16,3 7 34 0,-4-1-37 0,1 3 1 15,-5 3-82-15,-2 1 28 0,-6 1 0 0,1 4-45 16,-2-4 32-16,0 4-1 0,-8-3 41 0,-5 0-89 0,-1-5 44 15,-2 3 14-15,0-4-7 0,-2-3-277 16,0-2 140-16,-1-4 42 0,3 0 43 0,-1-2-404 16,5-3 214-16,2 0 103 0,1 0-133 0,6-3 118 15,3-7 59-15,0-3-351 0,0-3 209 0</inkml:trace>
  <inkml:trace contextRef="#ctx0" brushRef="#br0" timeOffset="5402.68">14063 1637 1079 0,'3'-5'0'16,"0"0"0"-16,0 0 0 0,-2 2 0 0,-1-1 0 0,0 4 163 0,0 0-64 0,-1 0-30 0,-7 4 530 0,0 7-281 0,-1 1-131 16,0 0-80-16,1 1 358 0,2 1-214 0,1 2-107 31,2-1-54-31,1 2 83 0,2-2-73 0,0 1-31 0,0-1-223 0,6-1 96 16,4-1 47-16,2 4-147 0,4-4 92 0,2-2 52 0,-2-2 26 0,7-2-519 15,-2 3 269-15,-1-6 31 0,0-2 98 0,0-1-497 16,-2-1 284-16,0 0 142 0,0 0 63 0</inkml:trace>
  <inkml:trace contextRef="#ctx0" brushRef="#br0" timeOffset="5646.03">14331 1530 1564 0,'1'-7'0'0,"1"2"0"0,-1-2 0 0,1 2 0 0,1 1 0 0,5 4 358 0,-2 0-160 0,3 3-81 31,-1 7 158-31,4 10-110 0,-2 0-69 0,0 6-29 0,0 5 331 0,-3-1-181 0,-3 4-90 47,-1 4-35-47,-1-6 53 0,-2 4-54 0,0-1-70 0,-9 0-21 0,-4 1 0 0,-4 0 0 0,-2-8-132 0,-1-4 63 0,-2-4 53 0,2-6 27 0,-1-2-490 16,1 0 216-16,2-10 134 15,4-2-1-15,2 0-262 0,5-2 177 0,2-5 89 0,3-3 35 0,2-1-521 16</inkml:trace>
  <inkml:trace contextRef="#ctx0" brushRef="#br0" timeOffset="6127.74">14882 1777 723 0,'0'-10'0'0,"-1"1"0"0,-4-3 0 0,3 2 0 0,-1 0 214 0,2-2-89 0,-1 0-44 16,0 2 293-16,1-5-160 0,-1 1-93 0,2 2 96 16,0-2-90-16,-3 2-45 0,1-1 0 0,-3-1 74 15,2 4-63-15,-4 3-29 16,-2 3 1-16,-2 1 50 0,-5 3-38 0,-4 4 8 16,0 14-48-16,0 8 32 0,-5 8 0 0,1 8-32 15,4 4 143-15,-2 9-62 0,7-6-45 0,5 2 88 0,2 0-62 16,4-5-31-16,4-3-63 0,0-1-25 15,1-12-7-15,12-6 31 0,2-8 1 0,1-7-247 16,1-7 139-16,2-2 72 0,1-1 29 0,-1-21-377 16,0-4 184-1,1-7 92 1,-3-3-113-16,3-6 80 0,-4-1 54 0,-2-2-85 0,1-5 65 0,-1-5 32 0,5-11-9 0,-6 3-39 16,0-5 40-16,0-6 0 0,-2 3 41 0,-2 6 5 15,-1 2-14-15,-6 22 9 0,-1 10 0 0,-1 13 339 16,0 8-170-16,-3 9-84 0,-2 1 264 0,-2 0-126 15,-1 11-95-15,0 9 415 0,0 9-235 0,-2 4-116 16,0 10-50-16,4 0 195 0,-1 4-300 16,2 3 0-16,1 0 0 0,1 1 0 15,0 7 0-15,0-10 0 0,3 0 0 0,0-1 0 0,0-1 0 0,0-2 0 16,0 5 0-16,0-14 0 0,0-1-5 0,1-5-461 16,3-10 237-16,0-4 47 15,3-1 79-15,0-14-828 0,3 0 448 0</inkml:trace>
  <inkml:trace contextRef="#ctx0" brushRef="#br0" timeOffset="6350.15">15105 1722 1249 0,'8'-1'0'16,"0"-6"0"-16,1 5 0 0,2 0 0 0,0 0 0 0,1 2 0 0,1 0 0 0,1 4 659 0,0 9-311 15,2 1-147-15,-4 7 332 0,0-1-248 0,-5 4-124 0,-2 2 146 16,-3 2-134-16,-2 3-158 0,0-2-15 0,-10 5 0 15,-10-1 0-15,-2-1 0 0,-5-1 0 0,-6 5 0 16,2-14 0-16,0-2 0 0,0-7 0 0,-1-1 0 16,3-6 0-16,-2 1 0 0,9-7-306 0,4 0-24 15,5-7 105-15,6-10-611 0,7-5 400 0,0-7 190 16,5-7 110-16</inkml:trace>
  <inkml:trace contextRef="#ctx0" brushRef="#br0" timeOffset="6510.23">15360 1601 2593 0,'0'0'0'0,"0"0"0"0,0 0 0 0,0 0 0 0,0 5 0 0,-4 4 0 0,-8 8 0 0,-1 7 627 0,-4 5-300 0,1 5-145 15,3 5-72-15,1 2-18 16,8 1-92-16,4 3 0 0,0-7 0 0,8-3 0 16,13-4 0-16,6 0 0 0,4-8 0 0,5 0 0 0,0-10 0 0,1-4-321 15,5-6-144-15,-3-3 251 16,0 0 23-16</inkml:trace>
  <inkml:trace contextRef="#ctx0" brushRef="#br0" timeOffset="6676.79">15851 2187 3504 0,'-7'0'0'0,"-1"0"0"0,-1 0 0 0,2 0 0 0,3 0 0 0,-3 0 0 0,2 0 0 0,3 0 0 0,-3-2 427 0,5-2-427 0,0-1 0 0,0-4-406 0,0 3 26 15,6 0 208 1</inkml:trace>
  <inkml:trace contextRef="#ctx0" brushRef="#br0" timeOffset="32722.01">14168 4081 701 0,'-3'0'0'0,"-3"0"0"0,2 0 0 0,2-2 0 0,-3 0 229 0,2 1-96 0,2-1-47 62,-3 2-25-62,1-3 105 0,2-2-68 0,-1 1-31 0,1-1 0 0,-2-2-9 0,1 0-21 0,-1-3 10 0,2 2 1 0,-1-1-11 0,-1-1 1 0,1 0 37 0,-3-2-27 0,2 4-11 0,-2-1 1 0,0 3 29 16,1-2 0-16,-3 7-29 15,-1-1 9-15,0 2 1 0,-3 0-10 0,2 14-1 0,-4 7 1 0,1 4 25 16,-1 8 9-16,3 0-34 0,0 4 1 0,2-1-1 16,3-2-1-16,1-1-40 15,3 4 9-15,1-9 31 0,0-4 1 16,1-4-43-16,6-3 0 0,5-6 40 0,-1 2-2 0,2-12-28 31,0-1-1-31,2 0 14 0,0-6 8 0,2-10-26 0,-1-4 29 0,0-6-12 0,-1-3-35 0,0-3-2 16,-1-7 39-16,2 0-156 0,-1-7 76 0,-2 3 27 15,-2-3 1-15,-2-3-117 16,1-3 70-16,-6-5 23 0,1-7-4 0,-4 8-76 0,1 0 53 0,-2 3 7 16,0 3 0-16,0 8 80 15,0 1-50-15,0 17 56 0,-3 11 0 0,-2 9-47 16,2 4 1-16,1 0 250 16,-4 4-126-16,0 16-39 0,1 8-35 0,3 2 227 0,-2 6-117 0,2 5-33 15,1 6-33-15,1-3 174 0,0 1-96 0,0 5-49 16,0-1 68-16,1 5-48 0,5-9-40 0,-1 0 1 15,4 0-105-15,1-1 37 32,1-1 1-32,4 5-70 0,-4-14 49 0,3-3 30 0,-1-3-1 0,0-4-336 0,-1-3 175 0,0 1 55 15,-1-11 52-15,-2-3-519 0,1-5 264 0,-1-1 132 16,0-2-398-16,3 0 255 0,-2-9 142 0</inkml:trace>
  <inkml:trace contextRef="#ctx0" brushRef="#br0" timeOffset="33040.79">14500 3783 1388 0,'-1'-12'0'0,"-5"3"0"0,1 3 0 0,2 0 0 15,1 1 0-15,2 2 0 0,0 0 423 0,0 2-198 0,10-2-93 0,4 3-48 0,3 0 53 16,2 0-49-16,2 0-16 0,0 0-10 0,0 0-56 16,4 0-1-16,-3 0 33 0,0 4 0 15,5 2-70-15,-7-1 30 0,-3 4 1 0,-3 0-44 0,-2 6 41 16,-7 2 1-16,-1 4 102 0,-4 4-36 0,-3 7-37 15,-14 2-37-15,-3 4 146 0,-3 3-64 0,-4 6-19 32,-2-2 5-32,1-1 241 0,0 0-130 0,1-2-65 0,4 2 141 0,7-12-229 0,5-7-15 15,7-1 0-15,4-3 0 0,0-7 0 32,10 1 0-32,8-7 0 0,5-4 0 0,3 1 0 0,4-5 0 0,1 0 0 0,5 0-19 0,-5 0-27 15,0-2 11-15,0-5-238 0,-2-1 89 0,-5-1 86 16,3 0-503-16,-11 0 286 0,-3 2 138 0,-1-1 70 15,-6 1-480-15,-1-1 274 0,-3 0 128 16</inkml:trace>
  <inkml:trace contextRef="#ctx0" brushRef="#br0" timeOffset="33230.97">14566 4045 1451 0,'-30'0'0'0,"4"0"0"0,1 0 0 0,2 0 0 0,12 0 0 0,4 0 0 0,6 0 748 0,1 0-355 0,0 0-178 0,1 0 69 0,14 2-128 0,4 1-59 0,5 1 70 0,2-1-65 0,1-1-32 15,5 3 10-15,-2-1-448 0,-1 2 202 0,3-3 103 16,-4 3 50-16,6-1-675 0,-7 2 359 0,0-2 183 0,-3 1 15 0</inkml:trace>
  <inkml:trace contextRef="#ctx0" brushRef="#br0" timeOffset="33470.33">15054 3926 2407 0,'-5'0'0'0,"-4"0"0"0,3 0 0 0,1 0 0 0,2 0 0 0,3 0 0 0,0 0 0 0,0 0 0 0,3 0 418 0,8 0-194 0,6 0-94 15,1 0-46-15,3 0-334 16,2 0 144-16,2 0 82 15,0 0-620-15,0 0 341 0,-3 0 170 0,1 0-335 32</inkml:trace>
  <inkml:trace contextRef="#ctx0" brushRef="#br0" timeOffset="33601.98">15147 4140 1236 0,'-20'6'0'0,"4"-1"0"0,-2 4 0 0,5-2 0 0,-1 0 0 0,8-3 918 0,4 0-441 0,2-1-220 47,2 0-110-47,15 1 405 0,2 1-249 15,6-3-262-15,4 0-41 0,1-2 0 0,1 3 0 0,3-2 0 0,-1 1 0 0,-5-2 0 0,0 2 0 0,-2 2-18 0,-2-2-98 0,-4 1 77 0,4-3 46 0,-9 5-705 16,-4-4 355-16,-5 3 26 0,-1-2 140 0,-2 1-523 16</inkml:trace>
  <inkml:trace contextRef="#ctx0" brushRef="#br0" timeOffset="34980.29">15855 3700 1342 0,'-8'-16'0'0,"3"5"0"0,0 2 0 0,0 1 0 0,3 4 0 0,0 4 0 0,-1 0 0 0,0 0 0 0,1 4 197 15,-6 11-70-15,0 5-50 0,-1 7 1 0,0 5-13 0,-4 5 0 0,-2 6-27 16,-1 5 27-16,-1 0-27 15,0 0 0-15,1 3-32 0,0 1 0 0,0 1 32 63,-3 6 10-63,3-12-107 0,0-4 49 0,3-4 24 0,-1-5 1 0,0 0-277 0,7-15 136 0,0-7 54 0,5-8 39 0,2-4-369 0,0 0 187 0,0-4 60 16,4-16-93-16</inkml:trace>
  <inkml:trace contextRef="#ctx0" brushRef="#br0" timeOffset="35176.76">15750 3647 973 0,'0'-17'0'0,"0"4"0"0,0 2 0 0,0 4 0 0,0 0 128 0,3 3-35 0,0 4-10 0,5 0 433 15,1 7-238-15,2 7-120 0,0 7-60 0,6 5 361 16,-2 6-215-16,0 3-103 16,-1 4-51-16,2 2 83 0,-2 2-67 0,3 4-24 0,-6-3-201 0,3-2 78 15,-3 3 40-15,-2-3-180 16,2 1 109-16,1 2 65 0,-4-11 18 0,0-4-496 15,-2-3 255-15,-3-5 37 0,0-2 94 0,-1-2-465 16,-2-10 267-16,0-3 130 0,0-5 64 0,-6 0-291 16</inkml:trace>
  <inkml:trace contextRef="#ctx0" brushRef="#br0" timeOffset="35358.29">15733 4077 2103 0,'-17'-6'0'0,"1"0"0"0,0 0 0 0,6 6 0 0,4-2 0 0,5 0 0 0,-2 1 0 0,3 1 0 0,0 0 278 0,5 0-125 0,9 0-57 16,3 0 81-16,5 0-70 0,1 0-34 0,1 0 9 16,1 0-149-16,1 0 53 0,-2 0 26 47,2 0 0-47,-1 0-457 0,3 0 251 0,-8 0 112 0,4 0-617 0,-3 1 345 0,0-1 91 0,-1 0-240 0</inkml:trace>
  <inkml:trace contextRef="#ctx0" brushRef="#br0" timeOffset="35924.08">16395 3863 1136 0,'0'0'0'0,"2"0"0"0,-2 0 0 0,1 3 0 0,-1-2 0 0,0 1 230 16,0 4-96-16,0-1-48 0,0 4-23 0,-8 4 337 16,-3 3-171-16,-4 3-100 0,-3 3 50 0,-1 3-70 15,-5 4-35-15,-2 0 24 16,-1 0-35-16,1-2 0 0,-1-2-25 0,1-2 88 15,1-3-45-15,-2-1 11 0,9-7-54 0,4-5 166 16,4-4-83-16,3-1-41 0,6-2-1 16,-3 0 0-16,4 0-79 0,0 0 0 15,10 0 0-15,6 0 0 0,8 0 0 0,4 0 0 16,0 0 0-16,5 0 0 16,-1 2 0-16,3 3 0 0,0 0 0 0,5 0 0 0,-3 2 0 0,-3-2 0 0,0 2-108 0,-3-2 59 15,-1 2-5-15,1 0-47 16,-9-4 18-16,-6 2 32 0,-3-3-62 0,-5-1 40 15,-4 2 5-15,-1-3 74 0,-3 0 3 16,0 0-48-16,-3-4 1 0,-7-7 194 0,-4-5-88 0,3-1-38 16,-3-4-22-16,2-1 19 0,-3-2-7 0,2-2 0 15,0-4-85-15,-2-1 37 0,4 2-1 0,0 5 43 16,3-3-36-16,2 2 22 0,1 2 1 16,3-1 77-16,2 5-39 0,0 3-16 0,5 2-27 15,10 2 137-15,3 5-68 0,4-3-22 16,2 9-2-16,2 1 38 0,2 0-30 0,1 1-33 15,1 11-16-15,3 2 0 0,-5 3 0 0,-3 4 0 16,-2 0 0-16,-1 1 0 16,-2 6 0-16,-6-3 0 0,-5 1 0 0,-4-1 0 0,-2 1 0 0,-3 0 0 15,0 4 0-15,-1-6 0 16,-14 0 0-16,-1-4 0 0,-3 1 0 0,-3-3 0 0,-5 2 0 16,4-7 0-16,-2-3 0 0,2-3 0 15,-2-2 0-15,0-1 0 0,-1 2 0 0,5-6-210 16,6 0 76-16,3 0 48 0,2 0 37 0,5-6-527 0,5-3 260 15,0-8 143-15,11-4 68 0,12-1-582 16,2-7 325-16,5 0 161 0</inkml:trace>
  <inkml:trace contextRef="#ctx0" brushRef="#br0" timeOffset="36126.98">16909 3912 1758 0,'4'-8'0'0,"-1"3"0"0,-2-1 0 15,1 2 0-15,-2 4 0 0,0 0 0 0,0 0 0 0,-6 0 346 16,-2 11-154-16,-2 5 394 0,-2 2-274 0,1 1-137 0,0 5-59 0,2 3 233 0,2-1-252 0,3-1-97 0,0 1 0 0,4 2 0 0,0 2 0 0,0-6 0 31,2 1 0-31,9-2 0 0,3-3 0 0,-1-1 0 0,2 1 0 0,1-9-306 16,-2-2 97-16,1-1-566 16,-1-6 376-16,2 2 146 0,-2-4 113 0,-1 0-390 0,0-3 246 0,1-5 122 15,-1-3 62-15,2-4-158 0,-6 1 114 0</inkml:trace>
  <inkml:trace contextRef="#ctx0" brushRef="#br0" timeOffset="36274.3">17093 4159 1144 0,'1'-5'-1'0,"1"-1"1"0,-2 0 0 0,0 1 0 0,0 0 0 0,0 3 0 0,0-3 641 0,2 3-301 0,-2-3-152 0,1 3-74 0,3-2 278 0,6-1-182 0,-1 1-86 0,8-1-43 0,1-1 74 16,5 2-58-16,5-5-21 0,0 4-128 16,2-1 44-16,2 2 1 0,1-1-505 15,-2 1 275-15,4 1 147 16,-7 1 59-16,-5-1-713 0,-6 3 308 0,0 0 204 0,-7 0 78 0</inkml:trace>
  <inkml:trace contextRef="#ctx0" brushRef="#br0" timeOffset="36459.87">17290 3872 1903 0,'-9'0'0'0,"2"0"0"0,0 0 0 0,1 0 0 0,-2 0 0 0,5 0 0 0,2 6 0 0,1 8 235 0,0 3-98 0,0 4 342 16,0 6-211-16,3 0-120 15,1 5-55-15,1 6-26 0,-2-1-1 0,0 4-28 16,-1 5 9-16,-1-9-415 0,1-2 202 0,0-1 102 16,-1-5 51-16,0 0-598 0,1-4 323 15,3-8 156-15,1-5-400 0</inkml:trace>
  <inkml:trace contextRef="#ctx0" brushRef="#br0" timeOffset="36636.91">17666 3858 1577 0,'2'1'0'0,"-1"0"0"0,1 5 0 0,1 0 0 0,-1 6 0 0,0 4 0 0,0 5 680 0,1 10-322 0,-1 2-160 0,-1 7-81 16,1 3 33-16,-2 3-48 0,0-4-37 16,1-6-440-16,-1 0 206 0,2-7 103 0,-2-2-277 0,0-3 199 0,0-10 86 31,0-8 48-31,0-4-708 0,-5-2 356 0</inkml:trace>
  <inkml:trace contextRef="#ctx0" brushRef="#br0" timeOffset="37005.93">17609 3785 1089 0,'6'-14'0'0,"3"-1"0"0,2 4 0 0,3 4 0 0,5 1 0 0,2 4 0 0,6-1 0 0,4 3 338 15,-3 0-155-15,-1 5-73 0,1 8 25 0,-2 1-49 31,-2 3-24-31,-1 4-88 0,-12-1 26 0,-3 1 1 0,-7 4 36 0,-1-1-52 0,0 2 25 0,-11 2 10 16,-5-5 17-16,-4 1-25 16,-5-3 0-16,1-3 25 0,-4-2 0 0,0 3 142 0,2-10-76 0,5-1-29 15,1-3 177-15,4-1-107 0,4-4-54 0,1 4 37 16,7-4-50-16,4 0 0 0,0 0-40 31,2 0-98-31,13 0 48 0,7-1 35 16,3 1-10-16,2 0-97 0,-1 0 61 0,4 0 30 0,-2 4 1 0,1 4-154 0,-5 3 49 0,-2 2 56 15,-5 0-65-15,-1 4 28 16,-4 1 34-16,-4 2 52 0,-8-2-9 0,0-1-23 0,-5-1 0 0,-12 1 202 16,-5-5-95-16,-2 2-42 0,0-4-14 0,-4-4 62 15,0 0-25-15,1-3-27 0,-4 3 21 0,5-6-107 16,2 0 51-16,2 0 0 16,1 0-474-16,5-2 235 0,2-5 107 0,11-6-554 15,3-4 325-15,1-6 161 0,14 1 81 0</inkml:trace>
  <inkml:trace contextRef="#ctx0" brushRef="#br0" timeOffset="37460.71">18313 3906 540 0,'26'-9'0'0,"1"1"0"0,-5 3 0 0,-4 3 0 0,-2 0 503 0,-7 2-224 0,-7 0-125 0,-2 0-59 0,-2 9 361 0,-14 4-209 0,-5 1-105 16,-6 4-44-16,-2-2 123 0,-2-2-92 15,-3 7-47-15,0-2 137 0,0 0-91 16,-2 1-37-16,6-1-52 0,4-4-2 15,5 3 0-15,0-4 0 16,6 1-79-16,-1 0 48 0,12-4-8 16,4 2 39-16,0-5-93 0,15-1 46 0,5 0 24 0,7 0 9 0,4-4 3 47,3-1-31-47,3-2 1 0,1 0 53 0,-3 0-34 0,7 0-16 0,-8-2 11 0,3-4 3 0,-3-1 1 0,-3-4 4 0,4 3-50 0,-10-1 1 0,-6 1 45 15,-4-1 9-15,-6 2-87 0,-4 1 37 0,-2-2 2 16,-3-1 24-16,-3 0-26 0,-11-1 20 0,-5-2 7 15,0 1-14 1,-5-7-4-16,0 6 11 0,-2-5-63 0,0 1 27 0,5-1 0 0,1 2 30 0,0-3-47 16,7 3 4-16,2 2 37 0,4-1 3 0,3 3 69 15,4-1-34-15,0 0-9 16,0 4-26-16,14 4 182 0,4-1-86 0,3 3-38 16,6 2 77-16,1 0-43 0,1 0-35 0,2 7 184 0,2 2-212 0,1 6-13 15,1 2 0-15,4 3 0 16,-4-3 0-16,0 3 0 0,1 0 0 0,-2-2 0 15,0 0 0-15,5 0 0 16,-7-6 0-16,-3 0 0 0,-1-5 0 0,-1 1 0 0,-4-6 0 0,2 1-215 16,-11-3 66-16,-4 0-382 0,-3-2 247 15,-2-4 124-15,-1-8 61 0,1-1-677 0,-3-3 375 0</inkml:trace>
  <inkml:trace contextRef="#ctx0" brushRef="#br0" timeOffset="37603.94">19131 3656 1357 0,'0'-6'0'0,"0"-3"0"0,0 6 0 0,0-2 0 0,0 4 0 0,0 1 0 0,0 0 788 0,-2 9-366 0,-7 17-197 16,-6 15-94-16,-6 14 680 0,-10 16-614 0,-8 20-197 15,-12 29 0-15,-7 22 0 16,-18 24 0-16,-7 22 0 0,-12 8 0 0,-8 3 0 0,-9 24 0 16,19-23-736-16</inkml:trace>
  <inkml:trace contextRef="#ctx0" brushRef="#br0" timeOffset="38388.71">15401 4812 944 0,'-17'0'0'0,"-2"-1"0"0,-2-1 0 0,8 0 0 0,4 1 0 0,1 1 527 0,5 0-244 0,3 0-123 16,0 0-52-16,9 0 391 0,15 0-231 0,9 0-114 16,8 0-59-16,3 0 355 0,10 0-197 0,1-1-112 15,-2-2-92-15,0-2-49 0,2 3 0 0,-4-2 0 16,8-2 0-16,-14 5 0 16,-3-1 0-16,-6 1-236 0,-6 0 68 0,-1-1 113 15,-16-1 41-15,-6 3-664 0,-5 0 331 16,-2 0 98-16,0 0 106 0</inkml:trace>
  <inkml:trace contextRef="#ctx0" brushRef="#br0" timeOffset="38820.56">17505 4720 2653 0,'-29'0'0'0,"1"0"0"0,-3 0 0 0,11 0 0 0,4 0 0 0,8 0 0 0,4 0 0 0,4 0 442 16,12 0-194-16,17 0 218 0,14-3-344 0,6-6-122 0,5 0 0 16,2-2 0-16,4 1 0 0,-5 3 0 46,-2 2 0-46,-2-1 0 0,2 3-147 0,-1 1 59 0,7 2 71 0,-17 0-312 0,-3 0 182 0,-5 0 92 0,-10 5-780 0,-9 6 400 32,-4-1 190-17</inkml:trace>
  <inkml:trace contextRef="#ctx0" brushRef="#br0" timeOffset="111123.75">23307 11047 940 0,'-17'0'0'0,"2"-5"0"0,3-2 0 0,1 2 0 0,2-2 0 0,2 5 0 0,6-1 0 0,0 3 266 0,1-3-113 0,0 3-57 0,0 0 205 0,0 0-136 0,0 0-63 0,0 0-31 0,1 0 91 15,0 0-61-15,1 0-21 16,4 0-10-16,-1 0 22 0,4 0-27 0,4 3 1 16,-1 0 130-16,7 0-69 0,0 2-49 0,4-4 178 0,2 4-108 0,5-2-55 15,4 1-27-15,8-2 152 0,3-2-199 16,9 0-19-16,11 0 0 31,22 0 0-15,16 0 0-16,28-2 0 0,4-8 0 0,22 1 0 15,15 0 0-15,8-2 0 0,5 2 0 0,22 2 0 0,-36 2 0 0,0 0 0 0,1 4 0 0,-4 1 0 0,-10 0 0 0,16 0 0 0,-40 1 0 0,-3 7 0 16,-8 4 0-16,-3-1 0 0,8 2 0 0,-36 1 0 16,-9-2 0-16,-5-3 0 15,-3-1 0 1,-4-1 0-16,-1 0 0 0,-20-4 0 0,-7 2 0 0,-2-1 0 0,-9 0 0 0,-5-2 0 15,-2 0 0-15,-8 1 0 0,-5-2 0 0,-2 1 0 16,-3-2 0-16,-1 0 0 0,-2 0 0 0,-2 0 0 16,-1 0 0-16,1 0 0 0,-2 0 0 0,0 0 0 15,0 0 0-15,0 0 0 0,0 0 0 0,0 0 0 16,1 0 0-16,-1 0 0 16,2 0 0-16,-2 0 0 0,0 0 0 0,0 0 0 0,0 0 0 0,0 0-700 15,0 9 35-15</inkml:trace>
  <inkml:trace contextRef="#ctx0" brushRef="#br0" timeOffset="115580.13">6096 12866 1621 0,'0'0'0'0,"0"0"0"0,0 0 0 0,0 0 0 0,0 0 0 0,0 0 0 0,0 0 0 0,0 0 233 0,0 0-93 0,0 0-33 15,0 0 60-15,0 0-59 0,5 0-1 0,2 0-58 0,5 0 181 0,-1 0-78 0,4-2-58 16,2 0 0-16,1-1 165 15,0-3-105-15,2 3-53 32,1-2 170-32,-2 0-227 0,3 0-44 0,-2 3 0 0,1-4 0 0,-1 2 0 15,1-1 0-15,-1 3 0 0,-2-1 0 0,-2 1 0 32,2 0 0-32,1-2 0 0,0 3 0 0,-2-2 0 0,-1 3 0 0,2-2 0 0,-1 2 0 0,0 0 0 15,3 0 0-15,-4 0 0 0,1 0 0 0,1 0 0 0,0 0 0 0,2 0 0 16,3 2 0 15,-3 1 0-31,2-2 0 0,1 0 0 0,-1 2 0 0,3-1 0 0,6-2 0 0,-6 0 0 0,2 0 0 0,0 0 0 0,-1 0 0 0,2 0 0 16,4 0 0-16,-7 0 0 15,0 0 0-15,1 0 0 0,0 0 0 0,-1 0 0 16,6 0 0-16,-7 0 0 0,0 0 0 0,3 0 0 16,-1 0 0-16,2 0 0 0,6 0 0 0,-5 0 0 15,-1 0 0-15,3 0 0 0,-1 0 0 0,6 0 0 16,-7 0 0-16,1 0 0 0,0 0 0 0,2 0 0 15,-3 0 0-15,5 0 0 0,-6 0 0 0,-1 0 0 16,-1 0 0-16,0 0 0 16,1 0 0-16,4 0 0 0,-5 0 0 0,-2 0 0 15,3 0 0-15,-1 0 0 0,2 0 0 0,6 0 0 0,-5 0 0 16,-2-2 0-16,4-1 0 0,-2 1 0 16,3-1 0-16,4 1 0 0,-6-2 0 0,0 3 0 0,2-2 0 0,1 1 0 15,0-1 0-15,8 1 0 16,-6 0 0-16,2 1 0 0,-1-1 0 0,2 0 0 15,0 0 0-15,5 2 0 0,-6-3 0 0,2 2 0 16,-2 0 0-16,2-1 0 0,1-1 0 0,6 2 0 16,-7-2 0-16,4 1 0 0,-3 0 0 0,2-1 0 15,1 0 0-15,8 2 0 0,-12-3 0 16,2 1 0-16,1 1 0 0,-1-1 0 16,-2-1 0-16,9 1 0 0,-11 1 0 0,2-1 0 0,-1 3 0 15,1-3 0-15,0 2 0 0,5-1 0 16,-9-1 0-16,1 2 0 0,-1 1 0 0,0 0 0 15,1 0 0-15,7 0 0 0,-10 0 0 0,1 0 0 16,2 0 0-16,0 0 0 0,8 0 0 0,-8 0 0 16,0 0 0-16,0 0 0 0,3 0 0 0,-1-2 0 15,3 2 0-15,-6 0 0 16,1 0 0-16,-2 0 0 0,1 0 0 0,1 0 0 16,6 0 0-16,-7 0 0 15,0 0 0-15,2 0 0 0,1 0 0 0,-1 0 0 0,8 0 0 0,-7 0 0 16,-2 0 0-16,2 0 0 0,1 0 0 0,-1 2 0 15,8-1 0-15,-10 2 0 0,3-1 0 0,1-1 0 16,4 2 0-16,-1-3 0 0,9 3 0 0,-11-1 0 16,4 0 0-16,2-2 0 15,-2 1 0-15,2 3 0 0,8-2 0 0,-9-1 0 16,0 1 0-16,4 1 0 16,2-3 0-16,0 1 0 0,10 2 0 0,-11-3 0 0,2 1 0 0,3 1 0 15,-4-2 0-15,4 0 0 16,9 1 0-16,-9 2 0 0,2-3 0 0,1 1 0 15,1-1 0-15,0 1 0 0,12 1 0 0,-15-2 0 0,1 2 0 0,5-1 0 16,1-1 0-16,4 1 0 0,9 2 0 0,-17-1 0 31,4-2 0-31,2 0 0 0,0 0 0 0,11 1 0 0,-12-1 0 0,1 0 0 16,4 0 0-16,-1 0 0 0,1 0 0 0,9 0 0 16,-15 0 0-16,5 0 0 0,2 0 0 0,1 0 0 46,0 0 0-46,13 0 0 0,-21 0 0 0,8 0 0 0,1 0 0 0,2 0 0 0,4-1 0 0,7-1 0 0,-14-1 0 0,1 2 0 16,0 0 0-16,3-1 0 47,4-1 0-47,7 2 0 0,-14-2 0 0,-1 3 0 16,0 0 0-16,4 0 0 0,-1 0 0 0,14 0 0 0,-15 0 0 0,1 0 0 0,2 0 0 0,-1 0 0 0,0 0 0 0,13 0 0 0,-17 0 0 0,3 0 0 15,1 0 0-15,2 0 0 47,-5 0 0-47,11 0 0 0,-14 0 0 0,4 0 0 0,2 0 0 0,-3 0 0 0,0 3 0 0,11-2 0 0,-15 0 0 0,5 1 0 0,6 0 0 0,1-1 0 0,-1-1 0 0,11 1 0 16,-18-1 0-16,2 3 0 0,6-3 0 0,1 0 0 15,2 2 0-15,8-1 0 0,-16 0 0 0,-1 2 0 16,4-3 0-16,2 2 0 0,2 2 0 0,7-3 0 0,-17 3 0 16,1-1 0 15,1-1 0-31,5-1 0 0,12 2 0 0,-12-1 0 0,0 0 0 0,2 0 0 0,2 1 0 0,3-2 0 0,15 0 0 15,-18 2 0-15,1-3 0 0,2 2 0 0,0-1 0 0,1 3 0 16,15-2 0-16,-20-2 0 0,4 3 0 0,0 1 0 78,-1-2 0-78,1 4 0 0,11-4 0 0,-14 3 0 0,0-1 0 0,1-1 0 47,-1 2 0-47,6-3 0 0,12 3 0 0,-15 0 0 0,3-3 0 0,4 2 0 0,1 0 0 0,6-2 0 0,14 0 0 0,-20-1 0 0,3 0 0 0,2-1 0 0,3 0 0 0,3 0 0 0,12 3 0 0,-21-3 0 0,-2 1 0 0,7-1 0 0,3 2 0 0,2 0 0 0,10-1 0 0,-20-1 0 16,5 2 0-16,4 0 0 0,4-1 0 0,1-1 0 15,7 2 0 1,-19 0 0-16,11 0 0 0,1-1 0 31,-1-1 0-31,1 2 0 0,15 0 0 0,-21-2 0 0,9 0 0 0,0 0 0 0,1 3 0 0,2-2 0 0,17 1 0 0,-26-2 0 0,6 1 0 0,3 2 0 16,3-2 0-16,3 1 0 15,8-1 0-15,-24 2 0 0,10-3 0 0,0 0 0 0,4 3 0 0,5-1 0 16,-18-1 0-16,8 1 0 16,5 1 0-16,-5 0 0 0,-1-2 0 0,14 1 0 0,-15-2 0 0,-2 3 0 47,2-1 0-47,-1-1 0 0,11 1 0 0,5 0 0 0,-23 0 0 0,0-2 0 0,0 3 0 0,7-1 0 0,0 1 0 0,3-2 0 15,-25 2 0-15,1 0 0 0,9-1 0 0,-6 1 0 16,3 1 0-16,-6 1 0 15,-18-5 0-15,0 6 0 0,6-2 0 0,-4-1 0 16,-1 2 0-16,-6-2 0 0,-13 3 0 16,-3-4 0-16,-1 3 0 0,-2-3 0 0,3 4 0 0,2-3 0 0,-12 0 0 0,-3-2 0 31,-3 3 0-31,-3-2 0 0,-3 2 0 0,-1-2 0 0,-9 0 0 0,-4 1 0 0,1-3 0 0,-5 3 0 16,-2-1 0-16,1-1 0 15,-7 2 0-15,-2-3 0 31,3 0 0-31,-5 0 0 0,1 0 0 0,-1 0 0 0,-1 0 0 0,0 0 0 0,0 0 0 0,0 0 0 32,0 0 0-32,0 0 0 0,0 0 0 0,0 0 0 0,0-3 0 0,-4-3 0 0,-6 0 0 0,0-1 0 15,-9 2 0-15,-7 3-834 0,-6 2 121 0</inkml:trace>
  <inkml:trace contextRef="#ctx0" brushRef="#br0" timeOffset="119414.13">15845 13106 1478 0,'0'0'0'0,"0"0"0"0,0 0 0 0,0 0 0 0,0 0 0 0,0 0 0 0,0 0 0 0,0 0 82 0,0 0 0 31,0 0-35-31,0 0-11 0,0 2 1 0,0 1 1 0,-1 4-1 0,-6 3 43 0,-2 5-42 0,-3 4-1 0,-5 1-4 0,0 5 4 16,-7 2 1-16,-2 5 34 31,-1-3-9-31,2-2-26 0,-2-2 0 0,3-3 94 0,0-4-47 0,3-1-14 0,6-8-9 0,6-3 19 0,1-3 1 0,5 0-44 16,3-3 1-16,0 0 51 15,0 0-8-15,3 0-44 0,11-4-28 0,4-4 1 32,3 1 27-17,3 0 10-15,-1 1-36 0,-1 0 26 0,1 0 0 0,2 2-45 0,-2-1-1 0,5 4 56 0,-4-1-17 0,1 0-75 16,0 0 31-16,0 2 0 0,0 0 26 0,2 0-46 15,-6 0 16-15,-1 0-1 0,0 2-40 0,-4 2 33 16,-1-3 4-16,0 4 1 16,-7-4-18-16,-3 2 35 0,-2 0-11 0,-1-3 120 0,-2 0-55 0,0 0-27 0,0 0 0 0,-7 0 167 15,-3-12-84-15,1 0-45 16,-2-5-9-16,-3-2 34 0,1-1-14 0,-1-4 0 31,2 0-103-31,-2-3 34 0,1-1 0 0,-2-2 44 0,5 5-123 0,1 0 55 0,-2-2 26 0,3 8-72 31,1-7 42-31,2 8 20 0,2 3-12 0,1 3 67 0,2 0-17 0,0 3-28 16,0 0-12-16,0 6 26 0,8 0-14 0,1 1 0 0,5 2-4 0,0 0 7 16,3 0 16-1,-1 0-13-15,1 0-50 0,1 0 24 32,0 2 1-32,1-2-54 0,3 3 34 0,-2 0-1 0,0-2 25 0,1-1-74 0,3 0 30 0,1 0 0 0,5 0 19 0,-4 0-18 15,4 0 8-15,2-4-1 0,1-4-19 0,2-1 0 31,2-1 17-31,-7 3-4 0,-2 0 15 0,-3 3 3 16,-4 0-9-16,-5 4 67 0,3-3-38 0,-11 3 9 0,-2 0-26 0,-3 0 164 0,-1 3-73 0,-2 3-40 16,0 5-16-16,0-1 260 31,-2 4-129-31,-6 1-65 0,-1 4 155 0,-3 0-99 0,0 6-114 0,0-3-12 0,-4 4 0 0,-2 0 0 16,0 0 0-16,0 2 0 0,-4 3 0 0,2-4 0 15,-2 0 0-15,3-3 0 16,-1-2 0-16,3 0 0 47,-1 3 0-47,5-11 0 0,3 0 0 0,4-2 0 0,3-3 0 0,1-1 0 0,2 1 0 0,0-4 0 0,7-2 0 15,7 1 0 1,3-3 0-16,4 2 0 0,0-3 0 0,2 0 0 0,3 0 0 0,-4 0 0 0,2 0 0 0,1 0 0 0,-3 0 0 0,-1 0 0 0,-1 0 0 0,-2 0 0 16,-2 0-24-16,2 0-175 0,-7 0 86 0,0 0-130 15,-3 0 103-15,-3 0 51 16,-2 0 26-1,0 0-433-15,-2 0 234 16,-1 0 113-16,0 0 55 0,0-1-461 0,-4-5 259 0,-4-2 120 0</inkml:trace>
  <inkml:trace contextRef="#ctx0" brushRef="#br0" timeOffset="119643.52">16228 13114 1514 0,'-12'0'0'0,"4"0"0"0,-1 0 0 0,3 0 0 0,4 0 0 0,2 0 313 0,0 0-139 0,11 0-68 0,5 4 235 0,8 1-157 16,1 2-73-16,8 0-37 0,-3-1 245 16,1 1-141-16,3-1-62 15,-3 0-43-15,-1-3-167 0,-2 3 66 0,0-1 32 0,0 0-414 0,2 0 233 0,-7-2 103 0,-3 1-550 16,-1-1 324-16,-2 0 100 47,2-1 4-47,-10-2-440 0</inkml:trace>
  <inkml:trace contextRef="#ctx0" brushRef="#br0" timeOffset="121955.53">17034 13022 1303 0,'0'0'0'0,"-4"0"0"0,-2 0 0 0,3 0 0 0,-2-4 0 0,1 2 0 0,1 1 245 0,1-3-104 0,2 2-50 0,0 1-27 0,0 0 278 16,3-2-157-16,11 3-73 0,0-4 78 0,6 2-75 15,2 1-29-15,0-1-9 0,2 0-121 0,0 1 42 16,1-1-1-16,1 2-92 0,-2-3 77 0,0 3 23 0,-3 0 0 16,1 0-452-16,-3 0 240 0,-2 0 52 15,0 0-10-15,-4 0-492 0</inkml:trace>
  <inkml:trace contextRef="#ctx0" brushRef="#br0" timeOffset="122163.97">17088 13176 1668 0,'-18'0'0'0,"3"0"0"0,2 8 0 0,0-1 0 0,8-2 0 0,2 0 327 0,3 1-144 0,0 0-72 0,7-1 313 15,8 0-183-15,7-3-106 16,3 0-48-16,4 0 47 0,1-2-47 0,3 0 0 16,-1 0-39-16,-2 0-160 0,-2 0 75 0,0 0 38 0,-2 0-412 0,-1 0 226 15,2-2 121-15,-5 2-547 0,-2 0 260 0,-3 0 170 31,0 0 8-15,-4 0-283-16,4 0 198 0,-6 0 115 0</inkml:trace>
  <inkml:trace contextRef="#ctx0" brushRef="#br0" timeOffset="123144.56">18135 12868 881 0,'0'-2'0'0,"0"-5"0"0,0 2 0 0,0 1 0 0,0 1 0 0,0 0 0 0,-1 1 116 0,1 0-39 0,-2 0 7 0,2 2 142 0,-1 0-96 0,-3 9-46 0,3 6 112 15,-4 2-70 1,-1 7-48 15,-3 3-1-15,-2 6 3-16,0 5 0 0,-5 2-41 0,0 6 10 0,0-5-4 0,-5 4-6 0,4 0 0 16,-3 0 0-16,1-2-35 0,-3 5 9 0,4-15 26 0,2 1-53 0,1-8 27 15,2-1-1-15,1-6-130 0,0-2 67 0,8-8 36 0,-1-6-1 0,5-3-297 0,0 0 141 0,0 0 82 16,0-5 15-16,0-10-387 0,5-4 212 0,6-8 105 0</inkml:trace>
  <inkml:trace contextRef="#ctx0" brushRef="#br0" timeOffset="123366.97">18088 12901 1432 0,'0'-12'0'0,"0"2"0"0,0 5 0 0,0-3 0 0,0 6 0 0,2 2 0 0,3 0 151 0,4 0-55 0,3 6 405 0,1 4-221 0,4 8-125 0,-1 2-58 0,4 1 184 0,-2 8-120 0,1-2-62 47,3 7-20-47,-3 0-95 15,-2 1 28-15,-2-1-1 0,0-1 28 0,-3 3-211 0,4 7 115 0,-7-9 43 0,-4 0-121 0,2-3 88 0,-4-2 43 0,1 3-475 0,-4-7 235 0,0-3 47 16,0-4 81-16,0-2-265 16,-5-5 170-16,-4 3 77 0,4-9 52 0,-3-3-322 0,0-2 183 0</inkml:trace>
  <inkml:trace contextRef="#ctx0" brushRef="#br0" timeOffset="123544.49">18064 13275 1989 0,'-16'-6'0'0,"0"2"0"0,5 2 0 0,2 0 0 0,1 0 0 0,8 2 0 0,0 0 0 0,0 0 0 0,4 0 248 0,8 0-105 0,4 0 40 16,2-1-78-16,3-1-32 15,0 2-1-15,1-2-144 0,1 2 55 0,-1 0 39 16,0 0-11-16,-2 0-348 0,-1 0 187 0,1 0 96 31,0 0 46-31,3 0-569 0,-5 0 288 0,0 2 47 0,2 0-265 0</inkml:trace>
  <inkml:trace contextRef="#ctx0" brushRef="#br0" timeOffset="124136.91">18848 13015 1793 0,'-4'0'0'0,"-2"0"0"0,-4 0 0 0,4 0 0 0,-2 0 0 0,-2 0 0 0,0 7 0 0,-1 4 0 0,-2 2 0 0,0 4 276 0,-2 2-118 0,2 3-59 0,-3 4-113 0,1 2 26 31,-4 3 10-31,3-3-71 0,-1 0 44 0,0-2-1 0,-3-1 45 0,0-4 71 16,-1 1-25-16,3-7-11 0,2-6-35 0,-1-1 98 0,3-7-51 0,3 2 1 15,2-1-74-15,5-2 258 31,3 0-117-31,1 0-59 0,0 0 80 0,0-2-68 0,9-1-26 0,7-2-104 0,6 1 31 0,1 1-1 16,5 1 29-16,0-2-137 0,5 1 78 0,-5-1 25 16,1 3 0-16,1-2-88 0,-2 3 53 0,0-2 34 47,2 0-37-47,-5 0-305 0,-2 1 121 0,-3 1 99 0,-4 0-82 0,-2-2 82 0,0 2 31 0,-8-3 64 0,-4 3-13 0,-1-1-1 0,-1-1 1 0,-1-6 145 15,-10 0-83 1,-3-4-26-16,0 0 0 0,0-4 84 0,-3 0-44 0,-1-3-37 0,2-1 18 15,0 0 27-15,4-1-2 16,0 3 0 0,4 0 74-16,0-1-50 0,4 2-12 0,4 3 55 0,0 1-35 0,4-1-1 15,11 6-39-15,2-4-36 0,7 8-7 0,4 0 37 0,3 3 12 0,3 1-81 16,0 1 34-16,8 10 7 0,-8 6-4 0,-1 1 1 16,-3 2 19-16,-5 4 6 0,-1 2-29 15,-1 2 28 16,-10-2-24-31,-5-1-22 0,-3-1 28 0,-3 2 6 0,-2-2-9 0,-2 2 99 0,-12-5-45 0,-5-3 0 0,-3-3-34 0,0 0 144 0,-2-3-64 16,-3 2-20-16,1-9-106 0,1 0 34 16,0 0-1-16,2-5 21 0,2 3-29 0,-2-2 0 31,7-1 0-15,2 0-701-16,7 0 270 0,3-4 207 0,4-6 71 0,0-2-569 0,11-4 347 0,13-2 168 31</inkml:trace>
  <inkml:trace contextRef="#ctx0" brushRef="#br0" timeOffset="124331.59">19391 13011 1256 0,'0'-4'0'0,"0"-2"-1"0,0 3 1 0,0 0 0 0,-3 3-1 0,-5 0 1 0,-1 3 591 0,-2 14-276 16,-5 2-138-16,0 10 309 0,0 0-229 62,0 4-109-62,0 1 32 0,5 3-71 0,2-3-36 0,5 5 9 0,4-6-156 0,0-1 56 0,3-3 27 0,12-3 1 0,4-4-387 0,0 2 216 0,2-8 95 0,4-6-489 0,-3-4 235 47,2-1 161-47,4-5-25 0,0 0-308 0,-2 0 231 0,-1-2 112 0,0-7-123 0,-1-5 117 0</inkml:trace>
  <inkml:trace contextRef="#ctx0" brushRef="#br0" timeOffset="124475.21">19647 13237 1124 0,'0'-8'0'0,"-5"1"0"0,0 0 0 16,2 4 0-16,1-1 305 0,1 1-133 0,1-1-57 0,0 3 148 0,1 0-112 0,9 1-57 0,7 0-28 0,2 0 135 0,4 0-72 0,2 0-50 0,3 0 0 0,0 0-209 0,0 0 84 0,2 0 43 0,2 1-418 0,-4 4 225 31,-2-5 116-31,-1 3-541 0,-2-1 312 16,1 0 84-16,-8-1 77 0</inkml:trace>
  <inkml:trace contextRef="#ctx0" brushRef="#br0" timeOffset="124680.82">19913 13022 1476 0,'-6'0'0'0,"1"-3"0"0,2 2 0 0,-3 1 0 0,3 0 0 0,0 0 0 0,-2 10 0 0,5 3 233 0,-2 1-98 0,-1 6-40 16,1 4 164-16,1 0-112 0,-1 4-54 0,-1 3-179 78,-2 0 61-62,1 7 41-16,1-9-9 0,-2 3-342 0,2-5 187 0,1 1 93 0,0-3 46 0,2-1-195 0,0-7 55 0,0-3 83 0,2-7-67 0</inkml:trace>
  <inkml:trace contextRef="#ctx0" brushRef="#br0" timeOffset="124853.36">20100 13147 1702 0,'0'0'0'0,"0"0"0"0,0 0 0 0,0 3 0 0,0-1 0 0,0 8 0 0,0 2 279 0,-1 5-126 0,-4 4-58 0,3 6 87 0,-1 2-73 0,0 3-35 0,0 7 8 0,1-6-272 16,-1-1 113-16,3-2 58 0,0-2-189 0,0-2 123 16,0-4 71-16,0-7-506 0,3-6 270 15,2-2 136 17,0-7-39-32,-3 0-310 0,4-1 203 0</inkml:trace>
  <inkml:trace contextRef="#ctx0" brushRef="#br0" timeOffset="125218.39">20074 13230 968 0,'-5'-25'0'0,"0"-7"0"0,4 10 0 0,1 3 0 0,0 2 0 0,0 2 0 0,1 2 0 0,9 1 177 0,5 3-75 0,2 3-32 0,4 1 102 0,2 5-67 16,2-3-34-16,3 3 9 0,-4 0-80 31,2 3-1-31,-1 5 39 0,-2 4-119 0,-2 0 60 0,-1 0 38 0,-9 0-9 0,-2 3-37 0,-9 0 33 31,0 3 0-31,0-1-94 0,-7 3 60 0,-10-3-15 0,-1 0 26 0,-1-2 194 0,-4-1-85 0,1-1-50 31,0 3 1-31,2-4 335 0,0-3-173 0,4-1-69 0,2 1 136 0,2-5-116 0,-1 5-49 16,6-5-39-16,5 0-41 0,2 1 12 16,0-2 0-16,3 2-121 0,15-2 56 0,3 3 33 15,4-3-1-15,1 5-215 0,2-1 123 16,0 5 73-16,-3-1 21 0,-2 0-256 0,-4 2 124 0,-3 0 10 0,-2 2 50 16,-2 2-11-16,-10-3 10 15,-2 3 30-15,0-2 206 0,-12 0-103 16,-4-3-50-16,-8 4 106 0,0-4-69 0,-5-4-18 0,2 1-25 0,-5-1 179 15,3-1-89-15,-6 3-4 0,5-3-40 0,3-3-79 16,-1-1 27-16,0 2 24 0,6-5-395 0,-6 2 192 16,14-2 94-16,3 0 32 15,4 0-518-15,7 0 256 0,0-7 136 0,2-4-154 16,15-2 151-16,8-4 70 0</inkml:trace>
  <inkml:trace contextRef="#ctx0" brushRef="#br0" timeOffset="125869.2">20581 13248 659 0,'31'-16'0'0,"2"-1"0"0,-10 7 0 0,-2 2 0 0,-4 4 0 0,-6 4 159 0,-2 0-61 0,-2 0-21 16,-6 0-10-16,-1 7 280 0,0 5-155 0,-8 3-78 15,-7 5 184-15,-3-2-136 16,-7 3-62-16,1 0-31 0,-4 2 70 0,-2-1-50 16,-4 1-17-16,4-3 11 0,1-1 1 0,-1-3-47 15,1 1 0-15,4-2 52 0,-5 2-16 0,11-8-9 0,1 2-27 0,6-5 155 31,2-3-78-31,7 0-38 0,0 1 76 0,3-4-62 0,3 2-26 0,14-2-1 16,4 1-29-16,3 3-34 31,6-4 0-31,-1 3 0 16,4 1 0-16,2-4 0 0,0 0 0 0,1 0 0 0,4 3 0 0,-4-3 0 0,-1 0 0 0,-2 0 0 31,-3 0 0-31,-4-3 0 16,1-1-149-16,-11 1 34 0,-5-1 38 0,-5 1 35 0,-3-2-127 0,-3 0 71 0,0-1 3 0,0-2 114 0,-14-4-33 0,0 0-1 0,-1-3-23 0,-4-2 36 0,2-2-11 15,0-1-24-15,2 1 4 16,-1 0-48 0,3-3 62 15,1 3-13-31,1-2 41 0,3 5 6 0,4 4-25 0,3 0 146 16,1 3-70-16,0 1-40 0,0 1 3 0,8 5 147 0,5 2-83 0,3 0-44 15,4 2-11-15,1 10 176 0,6 0-73 0,-3 4-113 0,3 4-28 0,2 0 0 0,-1-3 0 0,5 5 0 16,-6-6 0-16,2-2 0 15,-1 1 0-15,-2-3 0 0,-2-2 0 0,3 1 0 0,-4-5 0 0,-5-1-311 32,-2-2 4-32,0-3 152 0,-5 0 34 0,0 0-512 0,-6 0 303 0,-1-3 147 0,-3-7 73 0,1-1-372 0,0-4 222 0,-1-2 103 15,2-3-83-15,0-4 102 0,2-7 51 0,2-1 24 16,1-3-132-16,2-5 92 16,-1 4 47-16,1 1 56 0,-3 5 0 0,2 5 0 0,-5 4 0 0,1 3 430 31,-4 9-251-31,0 7-109 0,-1 1-53 0,0 1 799 15,0 15-390-15,-5 11-184 0,-10 9 510 0,-2 8-357 16,-4 7-179-16,-1 4-90 0,-3 4 136 0,-5 8-262 0,6-6 0 0,-4 7 0 16,0 5 0-16,-5 3 0 0,2 5 0 0,-7 11-102 15,5-16-241-15,1 1 188 0,0-2 95 0,-2 1-1165 16</inkml:trace>
  <inkml:trace contextRef="#ctx0" brushRef="#br0" timeOffset="126219.37">21516 13414 1879 0,'13'0'0'0,"1"-1"0"0,0-4 0 0,4 1 0 0,7-1 0 0,-1 1 0 0,3 1 0 0,1 0 201 0,1 1-82 0,1 2 8 16,4 0-35-16,-7 0-10 0,0 0-45 16,0 0-284-16,-3 0 141 0,2 0 82 15,-9 0 25-15,-3 0-234 0,-2 2 135 0,-2 1 68 16,-3-3 33-16,-2 0-653 0</inkml:trace>
  <inkml:trace contextRef="#ctx0" brushRef="#br0" timeOffset="126397.93">21826 13108 2042 0,'-11'-4'0'0,"-1"-1"0"0,6 5 0 0,1 0 0 0,2 0 0 0,1 15 0 0,2 4 0 0,-1 6 0 0,1 6 308 15,0 2-135 1,0 6-68-16,0 4 27 0,0 4-47 0,0 4-15 0,0-3-9 0,0-4-376 0,0 2 176 0,0-6 89 31,0-5 43-31,0 3-246 0,0-16 141 0,1-6 75 0,10-6-616 0,6-7 319 31,1-3 91-31,5 0-197 0</inkml:trace>
  <inkml:trace contextRef="#ctx0" brushRef="#br0" timeOffset="126647.27">22133 13346 1565 0,'2'-9'0'0,"0"1"0"0,-1 3 0 0,1 3 0 0,-2 0 0 0,0 2 0 0,0 6 0 0,-3 11 0 0,-4 1 525 0,2 5-234 0,2 1-132 0,3 1-61 0,0 0 69 31,0-2-65-31,2 1-32 0,6 0 9 0,4-3-248 0,4-5 103 0,2 0 52 0,5-10-111 15,-1 0 82-15,7-6 49 16,-4 0-214-16,0-11 123 0,-5-11 8 0,0-3 48 0,-8-3-121 16,3-4 58-16,-11 0-2 47,-3 1 29-47,-1-1 175 0,-1 2-73 0,-11 1-38 0,-7 0-8 0,-2 7 160 0,-6 5-84 0,-2 7-14 0,-1 0-44 0,1 8 11 0,-3 0-12 0,8 2-81 15,3 0 41-15,4 10 19 16,4 4 25-16,7 0-419 0,0 4 191 0,6 2 81 15,2-2 55-15</inkml:trace>
  <inkml:trace contextRef="#ctx0" brushRef="#br0" timeOffset="126878.67">22719 13092 1733 0,'-18'-5'0'0,"2"-1"0"0,-3 4 0 16,-4 2 0-16,0 3 0 0,-7 13 370 0,4 4-172 0,2 8-80 0,-1 2-40 0,3 6 422 0,4 3-231 0,2 7-107 0,10 0-67 0,6-2 25 0,0 2-41 0,4-3 0 0,10-4-449 0,4 2 213 0,6-12 92 0,0-2-577 0,3-6 339 0,-1-1 170 0,0-5 6 0,3 4-291 15,-3-12 172-15,-1-1 105 0</inkml:trace>
  <inkml:trace contextRef="#ctx0" brushRef="#br0" timeOffset="127252.65">23056 13890 1437 0,'-3'2'-2'0,"0"-2"1"0,-2 2 0 0,2-2 1 0,-2 0-1 0,2 0 1 0,-3 0 489 0,1 0-230 0,2 0-112 0,-2-4-55 0,1-3 119 15,0-8-88-15,0 1-34 0,-1-6-9 0,-1-1 88 32,0-5-66-32,1-6-33 0,-3-5 20 0,0-5-8 0,-1-5-45 0,1-5-68 0,2-3 34 0,0-6 0 15,0-13 43-15,6 9-170 0,0-3 81 16,7 3 40-16,7 2 0 0,3 9-58 0,2 1 11 16,1 21 32-1,1 13-29-15,1 5 13 0,3 5-10 0,-1 8 1 0,3 1 71 16,-8 1-40-16,1 14-12 0,-3 2-69 0,-1 4 37 0,-4 0 0 15,-4 6 37-15,-3-4-34 32,-5 1 36-32,0 4-2 0,-12-2 9 0,-6-2 56 0,-5 4-37 0,-2-6 5 0,0-3-44 0,-3-1 134 0,-2-1-63 0,2-4-27 15,-5 1 238-15,7-4-105 0,-1-5-67 0,1-3-163 16,3-2 65-16,4 0 0 31,0-2 89-31,11-8-898 0,8-1 405 0,0-2 183 0</inkml:trace>
  <inkml:trace contextRef="#ctx0" brushRef="#br0" timeOffset="127433.78">23441 13058 2673 0,'8'0'0'0,"4"0"0"0,1 0 0 0,-3 0 0 0,1 9 0 0,-1 1 0 0,3 6 483 16,-4 5-222-16,2 6-104 0,-4 5 200 0,-1 3-357 0,-4 5 0 0,-2 4 0 0,0-2 0 15,-5 8 0-15,-12-9 0 0,-2-2 0 16,-7-1 0-1,-5-3 0-15,-8 1 0 0,-10 0 0 32,0-10-189-32,-6-2 85 0,-8 1 70 0,-5-5-1139 0</inkml:trace>
  <inkml:trace contextRef="#ctx0" brushRef="#br0" timeOffset="129458.53">20514 13941 1819 0,'-6'0'0'0,"-3"0"0"0,1 0 0 0,3 0 0 0,2 0 0 0,0 5 0 0,0-1 0 0,3 0 0 0,0 0 467 31,8 3-213-31,9-1-108 0,8 2 316 0,8-1-212 0,7-1-95 0,4-1 107 0,5-1-146 0,2 1-116 16,5-1 0-16,1-1 0 0,9 2 0 0,-9-2 0 15,1 1 0-15,-2-2 0 32,-2 1 0-32,-5 0 0 0,4-1 0 0,-20-1 0 0,-2 4 0 0,-8-4 0 0,-7 0-215 0,-4 1-25 15,-2 0 65-15,-9-2 83 0,-1 3-709 0,0 1 381 16</inkml:trace>
  <inkml:trace contextRef="#ctx0" brushRef="#br0" timeOffset="134909.9">25232 14171 1087 0,'-2'0'0'0,"0"0"0"0,-3 2 0 0,2-2 0 0,0 0 0 0,-1 0 0 0,-1 0 0 0,2 0 264 0,-4 0-103 0,2-2-66 15,-1-3 40-15,0-7-48 16,-3 0 0-16,1-5 5 0,-2-7-17 0,2-5-9 16,-3-5-27-16,3-4 4 0,-2-11-4 0,4-2 0 15,0-12 10-15,0 2-30 0,5-4 20 0,1-5 0 0,0-3 0 16,0-1-52-16,5-6 35 0,3 20-9 16,3 3 27-16,0 11-12 0,0 3 6 0,2 11 18 15,0-1-12-15,-2 18-16 0,-1 8 7 16,1 1-26-16,-3 5 26 0,4 1-1 15,-1 0 9-15,1 0-123 0,-5 7 54 0,2 2 27 0,-2 2-1 0,3 2-138 16,-7 2 76-16,-2 0 26 0,-1 1-36 16,0 2 28-16,-1 1-1 0,-11 2 72 15,2-3 3-15,-4-1-64 0,-3-3 20 0,-1 1 145 16,1-1-69-16,-3-2-35 0,2-2 3 0,0-5 96 16,-1 1-58-16,4-3-10 15,-2-3 0-15,2 0-117 0,1 0 38 0,6 0 26 0,1-3-397 0,5-8 194 16,2-1 100-16,2-4-504 15,13 0 288-15,10 2 140 0,4 0 69 0,2 0-160 0</inkml:trace>
  <inkml:trace contextRef="#ctx0" brushRef="#br0" timeOffset="135090.42">25486 13283 914 0,'-5'6'0'0,"0"-2"0"0,-2-1 0 0,4 1 0 0,-2-4 0 0,4 2 0 0,-1 0 445 0,2-2-208 0,0 0-99 15,2 0 185-15,9 0-142 0,6 0-71 0,0 0-146 16,5 0 33-16,1-4-1 0,0 0 43 16,0 0-402-16,3-2 201 0,2 3 110 15,-6 0 41-15,3-1-303 0,-3 3 165 0,0-2 82 16</inkml:trace>
  <inkml:trace contextRef="#ctx0" brushRef="#br0" timeOffset="135266.98">25593 13481 1715 0,'-24'0'0'15,"7"0"0"-15,1 0 0 0,7 0 0 0,-1 3 0 0,10-2 0 0,0 2 277 0,0-3-119 0,7 3-59 0,6-3-12 16,7 0-38-16,4 0-11 0,1 0 1 0,1 0-315 16,3 0 157-16,-1 0 79 15,4-3 49-15,-5 3-242 16,0-3 136-16,-2 2 68 0,0-2-587 0</inkml:trace>
  <inkml:trace contextRef="#ctx0" brushRef="#br0" timeOffset="135575.25">26281 13114 1147 0,'-1'-13'0'0,"1"4"0"0,0 4 0 0,0-5 0 0,4 5 0 0,11 2 308 0,6 1-136 15,7 1-67-15,10-2 346 0,13 3-197 0,7-3-113 0,10 1 137 16,10 2-120-16,5 0-60 0,6-3-31 0,13-3 46 16,-13 0-43-1,-1 2 0-15,5-4-32 0,-4 3-70 0,-3-2 35 0,12 3 9 16,-20-2 26-16,-2 1-182 0,-4 5 91 16,-4-3 45-1,-5 3-89-15,0 0 32 0,-17 0 40 0,-6 0-177 31,-2 0 96-31,-3 0 16 0,-6 0 36 0,3 0-66 0,-16 0 47 0,-2 0-7 16,-5 0 42-16,-6 0 26 0,-1 0-26 0,-2 0-9 0,0 0 9 0,0 0-74 16,-5 0 36-16,-6-1 1 0,-3-1-245 0,-3 1 131 0,-2-1 81 0,-1 2-176 15,0 0 124-15</inkml:trace>
  <inkml:trace contextRef="#ctx0" brushRef="#br0" timeOffset="136022.71">26200 13200 1251 0,'0'0'0'0,"-3"0"0"0,-3 0 0 0,5 0 0 0,-1 0 0 0,2 8 0 0,0 7 0 0,0 3 0 0,0 7 0 0,2 5 311 0,2 5-136 0,2 9-69 15,1 7 21-15,0-1-49 16,-2-1 0-16,-2 2-87 0,-1-2 47 0,-1-2 0 16,-1 5 9-16,0-12-38 0,-1-4 0 0,-7-4 29 15,-5-2-1-15,1-5-38 0,-2 2 8 16,1-12 31-16,-4-3-51 0,2-3 1 0,-2-6 12 0,2-2 24 16,-1-1-36-16,1 0-5 15,-1-4 27-15,4-10-26 0,-3-1-3 0,2-4 33 16,-3-4 1-16,6 2-40 0,0-3-3 0,0 3 37 15,0 1-5-15,1 3 29 0,-2-3-29 0,3 10 2 0,-1 1 114 0,2 2-54 16,-4 5-27-16,4-1 1 0,-6 3 9 16,3 0-4-16,-3 7-15 0,0 8-99 15,1 3 47-15,-2 1 5 16,1 4 47-16,3 1-183 0,-3-1 81 0,2 2 40 0,2-2 14 16,-2 1-101-16,5-9 40 0,3-1 35 0,0-1-252 0,3-5 130 15,0-2 62-15,0-2 23 16,0-4-252-16,7 0 148 0,9 0 73 0,1-9-253 15</inkml:trace>
  <inkml:trace contextRef="#ctx0" brushRef="#br0" timeOffset="136318.92">26480 13430 992 0,'-7'-4'0'0,"-3"-3"0"0,4 1 0 0,-3 3 0 0,2 1 0 0,0 0 0 0,-1 2 0 0,-3 0 281 0,3 2-126 0,-1 9-59 16,0 5 25-16,2 7-41 0,-2 3 9 0,4 0-52 16,-1 5 86-16,4 1-42 0,1 2-1 0,1 0-12 15,0 6 8-15,0-5-38 0,8-4 0 0,1 1-68 16,4-4 35-16,0-4-1 0,2 3 43 0,2-6-262 15,-3-5 126-15,3-2 38 0,-4-3-360 16,4-2 185-16,0-2 104 0,-3-5 20 16,-1-2-152-16,0 0 107 0,0-2 56 0,-3-13-232 15</inkml:trace>
  <inkml:trace contextRef="#ctx0" brushRef="#br0" timeOffset="136844.03">26666 13550 881 0,'0'-13'0'0,"0"5"0"0,0 1 0 0,0-2 0 0,0 4 0 0,-1 2 0 0,-2 3 296 16,-1 0-130-16,-3 0-64 0,0 13-22 0,-2 3 103 16,-2 2-73-16,-1 3-36 0,-2 3 17 0,-1 0-27 15,-3 1 10-15,2-1-36 0,-1-2 51 0,-1 0-25 16,2-4-1-16,5-2 23 0,-6 1-15 0,6-6-9 16,3-3-25-16,4-2 72 0,-2-3-36 0,6 0 0 15,-2-1-26 1,2-2-44-16,2 0 0 0,10 0 35 0,3 0-32 0,1 0 10 15,3 0 22-15,1 0-1 0,-1 0-121 0,1 0 56 16,1 0 33-16,0 0-89 0,-1-2 50 0,-3 2 7 0,0-3 0 0,0 1-143 16,-3 1 82-16,4-1 18 15,-6-2 31-15,-2 1-55 0,-1 1 34 0,-3-1 3 16,-4 0 92 0,4-4-47-16,-4 3 8 0,-2-4 62 0,0-3-42 0,-4 1 5 0,-4-2-45 0,1-3 55 15,-4 0-22-15,0 0 15 0,-2-2-34 0,-1 1 47 16,3-1-41-16,-2 0 21 0,2 3 4 0,3 3 74 15,0 1-43-15,2 2-16 79,3 1 97-64,1 0-49 1,2 2-30-16,0 4 1 0,2-3-68 0,11 4 46 0,3 0-6 0,4 0-54 0,1 4 27 0,4 4 0 0,0 2 35 0,3 3-68 0,-2 3 27 0,2-2 5 0,-5 1 1 0,-2-1-74 0,-3 3 28 0,-3-2 26 0,-4-2-35 0,1 4 26 0,-7-4-19 0,-4 0 40 0,-1-2 36 0,-1 2-1 0,-11-2-40 0,-3 2 99 15,-2-6-42-15,-3 2 1 0,-2-4-37 0,-1 0-68 0,1-3 35 0,-2 1 1 16,4-1 39-16,3-2-154 31,0 0 70-31,6 0 34 0,-2 0-472 0,6 0 240 0,4-7 108 0,3-4-375 0,3-4 249 0,10-2 123 16,5-3 53-16</inkml:trace>
  <inkml:trace contextRef="#ctx0" brushRef="#br0" timeOffset="137011.57">26989 13558 1132 0,'4'-6'0'16,"0"1"0"-16,-1 4 0 0,1-3 0 0,-2 3 0 0,-2 1 0 0,0 0 0 0,0 0 535 16,-4 5-248-16,-5 7-125 0,2 1-62 0,-2 3 251 0,1 2-146 0,1 1-89 15,2 0-39-15,3-2-78 0,1 4 0 0,1-1 39 16,0 3-158-16,0-5 74 0,7-1 42 0,5 0 0 16,1 0-419-16,3-3 230 0,-1 0 125 0,4-6-539 15,0-3 284-15,2-5 143 0,-5 0 71 0,3 0-304 16</inkml:trace>
  <inkml:trace contextRef="#ctx0" brushRef="#br0" timeOffset="137226.01">27155 13529 1594 0,'0'-12'0'0,"-1"5"0"15,-5 0 0-15,5 3 0 0,1-1 0 0,0 4 0 0,0 1 0 0,0 0 0 0,8 1 203 0,0 10-82 0,2 4 47 0,-1 1-65 0,2 4-24 31,-3 1-8-31,-3 2 18 0,1 2-26 0,-2 3 0 0,-2-4-25 0,-1 6-80 0,-1-2 36 0,0 1-1 16,-3-2 45-16,-9 3-135 16,1-2 68-16,-5-1 43 0,1-3-245 0,-4-7 102 15,0-3 71-15,-1-4-185 0,0-4 115 0,-1-2 12 16,3-4 48-16,2-1-384 0,1-8 207 16</inkml:trace>
  <inkml:trace contextRef="#ctx0" brushRef="#br0" timeOffset="137500.26">27269 13324 1548 0,'19'-15'0'0,"-4"6"0"0,3 2 0 0,1 2 0 0,-2 0 0 0,1 5 0 0,-1 0 0 0,-3 0 0 0,-2 0 158 0,-1 9-60 0,-2-1-30 16,0 4-146-16,-4 0 68 0,-3 1 19 0,-2 2-67 15,0 0 48-15,-4 2 24 0,-5-2 9 0,-7-1-89 16,2-1 52-16,-3 1 26 15,0-3-1-15,0-1 71 0,0 1-45 0,1-2-27 0,3-2 197 16,0-2-95-16,6-4-46 16,-2 4 86-16,4-1-46 0,3-2-39 0,2-2 0 0,0 3-65 15,4-3 0-15,11 0 36 16,4 0 9-16,5 0-98 0,5 0 45 0,2 0 0 0,4 0 43 0,2-3-385 16,4 3 159-16,-4-2 99 0,-2 1-511 0,-4 1 282 15,-2 0 141-15</inkml:trace>
  <inkml:trace contextRef="#ctx0" brushRef="#br0" timeOffset="137670.82">27511 13633 887 0,'-19'0'0'0,"-3"0"0"0,7 0 0 0,7 2 0 0,3-1 348 0,1 2-155 0,4-3-78 16,0 2-29-16,9-2 102 0,11 2-75 0,4 1-38 15,6-3 1-15,2 0 63 0,2 0-41 16,2 0-34-16,-3 0-193 0,-2 0 83 15,2 0 42-15,-4 0-474 16,3 0 261-16,-6-3 119 0,-3 1 64 0,-4 2-557 0</inkml:trace>
  <inkml:trace contextRef="#ctx0" brushRef="#br0" timeOffset="137900.2">27740 13411 1666 0,'-8'0'0'16,"-2"0"0"-16,3 2 0 0,-2 3 0 0,-1 2 0 0,4 1 0 0,0 6 0 0,2 1 0 0,0 7 280 0,0 2-122 0,-1 5 79 16,4 5-106-16,-1-4-47 0,2 5-24 0,0 1-211 15,0-1 93-15,0 4 57 0,0-9 14 0,0-1-475 16,3-5 250-16,6-2 124 0,-3-7 62 0,4 2-608 16,0-10 304-1</inkml:trace>
  <inkml:trace contextRef="#ctx0" brushRef="#br0" timeOffset="138077.73">28047 13450 1469 0,'-4'0'0'0,"-2"0"0"0,-2 0 0 0,2 0 0 0,-4 2 0 0,3 5 0 0,-5 3 0 0,4 2 542 0,-4 6-253 0,4 3-125 0,-3 6-55 0,6 3 42 0,0 5-57 0,4-1-28 16,1 0-224-16,0 0 98 0,1 2 58 0,6-7-190 15,7-1 115-15,1-6 57 16,-2-2 28-16,4-3-464 0,1 0 241 0,0-10 43 16,-2-5 82-16,2-2-377 0,-1 0 215 0,-1-2 107 15,1-5 45-15,-5-10-150 0</inkml:trace>
  <inkml:trace contextRef="#ctx0" brushRef="#br0" timeOffset="138562">28282 13520 1247 0,'5'-12'-1'0,"-2"3"0"0,1-2 1 0,-1 4-1 0,-2 3 0 0,2 3 0 0,0 0 0 0,-1 1 184 31,0 0-64-31,-2 6 138 0,0 6-111 0,0 6-54 0,-10 5-28 0,0 1 30 0,-4 3-19 0,-2 0-10 0,-1 2-28 0,1-4-9 16,-3 0 9-16,3 0 0 0,-4-1 9 0,3-5 39 16,3-2-24-16,-2-3 0 15,3-3 46-15,1 1-26 0,2-8-9 0,5-1 19 0,1-3-28 0,3 0 1 16,1 0-27-16,0 0-30 15,3 0-9-15,12-2 39 0,1-3 0 0,4 0-59 16,1 2 30-16,4-1 8 0,-4 1 21 0,2 1-164 16,-1-3 62-16,2 2 45 0,-1-1-153 0,1 1 89 15,-3-2 21-15,-3 2-70 0,1-3 47 16,-4 3 33 0,0-2-2-16,-3 0-14 0,-3-2 29 0,-3 2 7 0,-5-4-16 0,0 1 47 15,-1-1-7-15,0-6-37 16,-5 3 9-16,-4-1 35 0,-3-5 8 0,-3 1-38 0,1-3-21 0,0-4 17 15,0 4 16-15,1 1 38 0,3 1-18 0,-1 0-1 0,4 1-18 0,-3 3 237 16,6 2-108-16,3 3-59 16,-1 1-24-16,2 4 151 0,0 0-73 0,0 1-45 15,7 3 3-15,6 0 213 16,0 0-120-16,3 8-60 0,0 3 79 0,5 3-60 0,-3 2-43 16,5 1-43-16,-2 0 8 0,1 0-1 0,0 3 1 15,2-4-226-15,-4 2 108 0,-1-5 59 0,0 1 30 0,-2 0-477 16,-2-3 215-16,2 0 127 15,-9-3 16-15,1-1-254 16,-4-3 163 0,-4-2 83-16,2 1-421 0,-3-3 255 0,0 0 125 0,0 0-289 0,0-3 206 0</inkml:trace>
  <inkml:trace contextRef="#ctx0" brushRef="#br0" timeOffset="138765.45">28699 13447 1126 0,'0'0'0'0,"0"0"0"0,0-3 0 0,0 2 0 0,0-2 0 0,0 3 0 0,0 0 554 15,0 0-259-15,-1 0-129 0,-4 7-64 0,-3 10 393 0,-1 7-220 0,-6 5-124 16,4 6-57-16,-6 7 112 0,1 7-84 16,-3 4-43-16,-2 7-103 0,3-5 25 15,1 0 1-15,1-1-269 0,0-3 152 0,4-4 76 16,-1-1 48-16,1-10-431 0,5-7 229 0,-2-4 17 16,1-6 89-16,5-5-378 0,-4-6 204 0,6-8 117 15,-2 0 54 1,1 0-329-16,2-5 190 0,0-10 97 0,0-6-131 0</inkml:trace>
  <inkml:trace contextRef="#ctx0" brushRef="#br0" timeOffset="139007.29">28787 13466 1433 0,'10'-7'0'0,"2"0"0"0,0 2 0 16,0 1 0-16,-2 1 0 0,1 3 0 0,0 0 0 0,-4 14 0 0,3 7 510 0,-3 0-242 0,-1 9-115 0,-5 5-59 0,2 4 144 15,-3 2-101-15,0 5-42 0,0-3-107 0,-9 0 23 16,-5 1 1-16,1-3-88 31,-4-4 55-15,-2 3 38-16,1-10-9 0,-2-6-215 0,1-1 121 0,0-5 61 0,2-7 31 16,-2 0-408-16,3-10 196 0,6-1 28 0,0 0-248 0,1-6 196 15,2-6 96 1,2-5 41-16,1-4-344 0,3-6 201 0</inkml:trace>
  <inkml:trace contextRef="#ctx0" brushRef="#br0" timeOffset="139293.53">29044 13268 1983 0,'9'-10'0'0,"0"3"0"0,6 1 0 0,-4 2 0 0,6 2 0 0,-5 0 0 0,2 2 0 0,-4 0 0 0,2 10 0 0,-2 2 162 0,0 5-55 0,-6 2-39 0,-2 0-111 0,-2 3 40 0,0 0-1 0,-3 1-104 16,-9 0 81-16,0-2 27 0,-3-6 0 0,-1 0 8 0,0-1 1 0,2-4 27 16,-2-1-19-16,2-4 117 0,5-2-96 0,1-3 1 15,1 0-62-15,2 0 325 0,2 0-118 0,3 0-80 16,3 0 47-16,9 0-58 16,6-3-29-16,7-2-56 0,4-2 37 0,2 3-9 0,2-1 0 0,3 2-383 15,2 1 191-15,-2 1 96 0,3-1 57 0,-8 2-454 47,-3 0 186-47,-5 0 133 0</inkml:trace>
  <inkml:trace contextRef="#ctx0" brushRef="#br0" timeOffset="141964.49">29797 13491 1053 0,'-11'0'0'0,"0"-3"-5"0,6 0 0 0,-3-1 1 0,7 2 1 0,1-1 0 0,0-1 210 0,1-1-86 0,8 2-40 0,4-3 220 0,1 0-136 0,4 1-61 16,2 1-31-16,3 1 47 0,-3-3-37 0,3 2 11 15,-1 2-16-15,-1 0-33 0,-1 1 0 0,2-2-129 16,-3 3 64-16,5 0 44 16,-4 0-12-16,-1 0-340 0,-4 0 186 0,0 0 93 0,0 3-3 0,1 1-602 15,-8 4 313-15,0 2 131 16</inkml:trace>
  <inkml:trace contextRef="#ctx0" brushRef="#br0" timeOffset="142153.74">29806 13781 1014 0,'-20'0'0'0,"6"0"0"0,7 3 0 0,0 0 0 0,4 0 0 0,3-2 0 0,0 1 682 15,2 1-324-15,11-3-157 0,6 0 175 0,3 0-167 0,6 0-85 16,0 0-29-16,1 0-128 0,-1 0 38 0,2 0 0 16,-2-3-323-16,-4 1 181 0,9 1 101 0,-11-1 35 15,1 1-234 1,1 1 139-16,-5-3 70 0,1 3-83 0,2 0-568 0,-6-1 313 0,-4-1 160 0</inkml:trace>
  <inkml:trace contextRef="#ctx0" brushRef="#br0" timeOffset="142400.07">30437 13309 1921 0,'0'-9'0'0,"-9"2"0"0,5 0 0 0,1 1 0 0,0 1 0 0,3 2 0 0,0 3 0 0,0 0 0 0,0 3 238 0,0 10-96 0,2 6 117 16,2 3-113-16,6 7-51 0,-4 0 1 0,-1 5 93 16,3 3-72-16,-2 4-25 0,-1-4-12 0,-2 3 11 15,-2 2-46-15,2 3-1 16,-3-1-105-16,0 4 63 0,0-7-11 0,0-5 54 0,-6-2-308 0,2 0 153 16,0-10 78-16,0 3-512 0,-1-13 238 0,4-7 141 15,-1-2 21-15,2-5-177 16,0 0 138-16,0 0 58 0,9-7 46 0,4-10-352 15,3-7 193-15</inkml:trace>
  <inkml:trace contextRef="#ctx0" brushRef="#br0" timeOffset="142989.51">30963 13387 1228 0,'0'-3'0'0,"0"-4"0"0,0 2 0 0,0 2 0 0,0 1 0 0,0 0 0 0,-3 2 491 0,-1 0-223 16,-5 10-113-16,2 4 185 0,-2 7-154 0,-1 2-71 15,-4 5-36-15,2 2-47 0,-3 1 12 0,-1 3 10 16,-2-3-10-16,0 0-53 0,0 0 52 0,-2 1 1 31,-1 0-37-31,1-8 37 0,1-5 0 0,1-2-1 16,2-3 43-16,5-5 0 0,-1-2-32 0,8-5 60 16,3-2-35-16,1 0 0 0,0 0-35 0,0 0-86 0,5-2 53 0,11-3-10 0,1 3 43 0,4-4 43 15,1-1-51-15,0 3-36 16,7-2 0-16,-7 0 0 0,2 3 0 0,3-2 0 15,-2 0 0-15,-2 1 0 0,3 0 0 0,-3 1-149 16,-1 0 53-16,-2 0 53 0,-4 1 12 0,-4 0-137 16,4 1 68-16,-10-1 45 0,0 1 6 0,-3 0-26 15,-2-2 29-15,-1 2 14 0,0-5 27 16,0-1 8-16,-10-3-57 0,2 0 15 0,-3-4 11 0,0-3-9 16,-2-2-6-16,1 0-55 15,0-2 31-15,0 2 0 16,-1-4 46-16,2 5 58 0,-2-3-40 0,4 6 9 0,3 1-37 0,0 2 273 15,3 3-127-15,2 1-66 0,1-2 120 0,0 5-74 16,1 1-47-16,11 1 8 0,5 0 109 0,2 1-38 16,4 2-35-16,2 0-4 0,-1 0-43 0,2 12-45 15,-1-4 0-15,2 6 0 0,-4 1 0 0,-2 1 0 16,-2 2 0-16,0 0 0 0,-3 0 0 16,1 2 0-16,-6-3 0 0,-2-3 0 0,-3 2 0 0,-3-4 0 15,-1 1 0-15,-2-1 0 16,0-4 0-16,-5 1 0 0,-9-3 0 0,-3 0 0 15,-1-2 0-15,-4 1 0 0,3-1 0 0,-5-3 0 16,3-1 0-16,-1 0-52 0,-1 3-71 0,0-1 47 16,3-1-363-16,4 0 189 0,1-1 103 0,3 3 52 15,3-1-165-15,-1-1 98 0,9 3 64 0,1-4-457 16,0 3 255-16,8-3 128 0,9 0 65 0,6 0-317 16,5-3 196-1</inkml:trace>
  <inkml:trace contextRef="#ctx0" brushRef="#br0" timeOffset="143191.99">31397 13500 885 0,'0'-7'0'0,"0"2"0"0,0-4 0 0,-5 6 0 0,-1-1 0 0,-1 2 0 0,-4 2 429 16,-1 0-192-16,-3 6-86 0,-2 6 288 0,0 3-198 0,0 4-99 0,0 5-49 0,5 1 165 16,-3 4-96-16,7-5-65 0,0 1-21 0,7 2-1 0,1-2-31 15,0 3 10-15,1-7-167 0,13-1 78 16,1-2 39-16,3-3 1 0,2-4-288 15,2 0 174-15,-2-9 71 0,3 0-480 0,0-2 252 16,3 0 125-16,-3-4-13 16,1-4-314-16,-2-4 218 0,1-3 103 0,0-2-304 0</inkml:trace>
  <inkml:trace contextRef="#ctx0" brushRef="#br0" timeOffset="143433.34">31689 13300 1933 0,'-6'-4'0'0,"2"0"0"0,-3-2 0 0,4 3 0 0,0 0 0 0,0 1 0 0,3 0 0 0,-1 2 0 0,1 0 283 0,0 4-120 0,0 9-60 15,0 1 331-15,0 7-200 0,0 3-96 0,0 4 149 16,0 5-122-16,0 4-60 16,0 6-20-16,0-2-84 0,0 5-1 0,0 0 0 15,0 5 0-15,0 0 0 0,0 4 0 0,0-11 0 16,0-3-77-16,0-3-32 0,0-3 76 0,0-4 49 15,0-11-460-15,-2-8 221 0,-2-7 46 0,2-4-309 16,1-1 222-16,-1 0 99 0,1-1 66 0,1-8-542 16</inkml:trace>
  <inkml:trace contextRef="#ctx0" brushRef="#br0" timeOffset="146786.94">29392 11629 934 0,'-16'-1'0'16,"2"-2"0"-16,1 0 0 0,-1 2 0 0,7-1 0 0,0 2 0 0,0 0 0 0,3 0 0 0,-2 0 98 0,-1 6-17 0,4 5-11 0,1 0 11 0,0 6-1 0,0 0-36 31,1 4 10-31,1-2 89 0,0 3-50 0,0-2 0 0,0 0 73 0,1 0-62 0,3 2-19 0,1-8-11 0,4 2 40 0,0-5-35 0,4-2 0 0,0 0-8 16,2-3-17-16,2-3-11 0,1-3 0 0,0 0-7 15,1 0 7 1,3-6 0-16,-1-6 12 0,-2-3-71 0,-2-4 30 0,0-3 1 0,-3 0-84 0,-4-4 54 0,2-2 21 0,-10-3-9 16,-1 3-78-16,-1-3 51 0,0 3 8 0,-7-2-10 15,-8-5-9-15,-4 11 46 16,-6 0-20-16,-2 6 42 0,0 2-31 0,-4 9 3 0,1-1-5 16,4 8-6-1,1 0 12-15,6 2-1 0,2 11-215 0,6 3 103 0,-1 2 44 0,10 1 3 16,2 4-349-1,0-5 185-15,5 5 94 0,10-5-252 0,-1 2 161 0,5-3 97 0,-1-3 44 0</inkml:trace>
  <inkml:trace contextRef="#ctx0" brushRef="#br0" timeOffset="147196.85">29843 11297 1149 0,'-20'0'0'16,"6"-1"0"-16,0-3-4 0,3 4 0 0,1 0 1 0,1 0 0 0,-4 0 160 0,4 9-65 0,-1 5 1 0,2 3 44 0,-1 5-48 15,0 3 0-15,-2 4 139 0,7 2-99 0,-2 4-44 0,0 3 0 0,3 1 68 16,2 3-56-16,1 3-17 16,0-7-11-16,0-4 38 0,6-1-33 0,4-4 0 15,5-4-68-15,1 4 47 0,0-9-11 0,2-5 0 31,2-1-56-31,1-5 28 0,3 3 12 0,-6-7-224 0,2-2 121 0,-1-3 32 16,0 0 39-16,-3 0-472 0,4 0 231 0,-4 0 76 0,-3-3 74 16,1-2-439-16,-2-2 245 0,-2 0 125 0</inkml:trace>
  <inkml:trace contextRef="#ctx0" brushRef="#br0" timeOffset="147639.66">30104 12371 1234 0,'-8'5'0'0,"0"-1"0"0,2 1 0 0,2-2 0 0,0 3 0 0,1-3 0 0,1-3 0 0,-3 0 0 0,3 0 234 0,1 0-97 0,-2-9-38 0,0-2-5 0,0-3-26 0,0-3-1 0,-3-4-26 0,2-2 11 0,-3-7-1 0,0 1-10 15,1-8 0-15,-2-4-39 0,-2-9 39 0,5-11 10 16,-2-3-94-16,4-10 41 0,1-8 1 0,2-8 42 16,0-4-203-16,3-10 99 0,9 23 21 15,4 12 44 1,-1 8-4-16,5 15 8 0,1 9-23 0,2-1 87 0,0 21-18 0,1 9-51 16,-1 2-16-16,-2 6 110 0,-1 0-39 0,1 6 2 15,-9 7-76-15,1 5-1 0,-3 0 56 0,-4 5-17 16,-2 1-38-16,-1 4 6 0,-3-6 39 0,0 4-44 15,-2-2-6-15,-6-1 37 0,-4 0-24 0,-3 3 53 16,1-5-44-16,-1-3 7 16,1-2-10-16,-4-2 17 0,3 0-6 15,0 3-1-15,0-9 11 0,1-1-9 0,1-1 7 0,2-5-6 0,0-1-80 0,1 0 40 16,2 0-5 0,5-2-155-16,1-7 86 0,2-1 48 0,0-2 12 0,0 3-328 15,3 1 163-15,9-2 85 0,-2 3-97 0,5-1 91 16,2 1 45-16,1-1-11 0</inkml:trace>
  <inkml:trace contextRef="#ctx0" brushRef="#br0" timeOffset="147906.95">30408 11311 1235 0,'0'0'0'0,"-2"-2"0"0,0-3 0 0,0 2 0 0,0-1 0 0,2 3 0 0,0 1 0 0,2 0 395 0,2 0-177 0,8 7-88 16,-2 5-35-16,3 3 118 0,0 5-86 15,0 1-43-15,1 1-8 0,-2 3 1 0,-4 3-26 0,1 0-10 16,-4 2-50-16,-2 3 50 0,-3 2 0 0,0 1 0 16,-5 9-75-16,-9-8 33 0,-4 2-1 0,-2-3-89 15,-3-4 65-15,0-1-2 16,-3-1 35 31,5-11-215-47,0-6 105 0,4-5 29 15,4-2 34-15,1-6-313 0,1 0 151 0,8 0 67 0,3-3-102 0,0-5 97 0,0-6 50 0</inkml:trace>
  <inkml:trace contextRef="#ctx0" brushRef="#br0" timeOffset="148049.57">30649 11537 1248 0,'0'-1'0'0,"0"-5"0"15,0 2 0-15,0 1 0 0,0-1 0 0,0 0 0 0,0 3 367 0,1-3-163 0,5 3-82 16,4-1 51-16,1 1-56 0,3-1-43 0,-1 2 0 0,4 0-324 0,-2 0 146 15,1 0 72-15,3 0-244 0,-2 0 153 0,1 0 82 16</inkml:trace>
  <inkml:trace contextRef="#ctx0" brushRef="#br0" timeOffset="148219.1">30639 11768 1670 0,'-18'0'0'0,"4"3"0"0,1-2 0 0,8-1 0 0,5 1 0 0,0 1 0 0,0 0 0 0,7 0 0 0,5-1 560 0,5 2-265 0,1-3-127 16,2 0 137-16,2 0-131 16,-1 0-67-16,1 0-23 0,-1 0-241 15,-3 0 99-15,-2 0 50 0,-1 0-224 0,-2 0 137 0,4 0 78 16,-5 0 24-16,-1 0-668 0,0 0 259 0</inkml:trace>
  <inkml:trace contextRef="#ctx0" brushRef="#br0" timeOffset="152049.65">31134 11636 613 0,'-2'-8'0'16,"-1"1"0"-16,0 0 0 0,3 1 0 0,-2-1 0 0,2 1 228 0,0 0-98 0,0 2-44 0,0 3 130 0,0-2-87 15,0 1-44-15,0 2 11 0,0 0 15 0,0 0-35 16,0 11 0-16,0 7-35 0,0 3 65 16,-6 5-23-16,3 0-10 0,0 3 118 0,-1-2-75 15,3-1-38-15,1 1 1 0,0-1 39 0,0-6-44 16,0-1 1-16,1-2-62 0,4-2 28 0,5-1 0 16,1-1 10-16,2-9-65 15,1 0 27-15,1-4 0 0,2 0 28 0,0-6-89 0,3-5 54 0,-3-7-1 47,-1-2-54-47,-5-1 22 0,1-3 24 0,-1-1 1 0,-3 0-83 0,-6 1 29 0,0 2 30 0,-2 0-8 0,0 2 0 0,-2 3 17 16,-6 0 9-16,-5 3 32 0,-3 3-31 0,0 5-3 0,-3 1 2 0,-1 4-38 15,4-1-3-15,-1 2 43 16,4 0-193-16,0 4 89 0,4 6 46 0,2-2 17 16,1 3-166-16,6 4 80 0,0-2 49 0,0-1-311 62,6 1 177-62,7 1 78 0,5-3 54 0,-1-1-290 0</inkml:trace>
  <inkml:trace contextRef="#ctx0" brushRef="#br0" timeOffset="152250.12">31559 11472 1372 0,'-14'-11'0'0,"3"6"0"0,-1 0 0 0,4 4 0 0,0 1 0 0,-2 0 0 0,-3 11 0 0,6 6 373 0,-3 9-167 0,2 1-82 0,0 7 75 15,0-1-80-15,3 7-28 0,2-2-11 0,0-3 53 16,3 1-47 0,0-3 1 15,0 1-46-31,6-2-101 16,3-9 45-16,3 0 28 0,3-5-282 0,-3-3 155 0,5-3 77 0,0 2 50 0,0-8-466 0,3-5 190 0,-3-1 126 0,5 0-180 0,0 0 137 0,4-3 60 15,-4-9 44-15</inkml:trace>
  <inkml:trace contextRef="#ctx0" brushRef="#br0" timeOffset="152794.69">31924 11519 1804 0,'-7'-7'0'0,"-1"-1"0"0,-2 1 0 0,6 6 0 0,-1-1 0 0,-1 2 0 0,0 0 0 0,-2 10 256 0,-3 5-97 0,0 4-65 16,-1 3 129-16,-5 7-91 15,0 0-45-15,-2 3 6 0,-6-3-16 0,5 0-10 16,-3-1-26-16,0-4 63 15,0-1-32-15,3-3 0 0,-3-2-20 0,7-6 193 0,3-6-101 0,6-1-52 16,1-3 25-16,2-2-117 0,2 0 0 0,2 0 0 16,0 0 0-16,0 0 0 0,6-2 0 0,5 1 0 15,3-1 0-15,3 0 0 0,0 2 0 0,3-1 0 16,2 1 0-16,-1 0 0 0,1 0 0 0,-1-2 0 16,1 2 0-16,0 0 0 0,-2-2 0 0,1 2 0 15,2-1 0-15,-5-1 0 0,-1 1-149 16,-1-1 37-16,-3-1 26 0,-1-1-42 0,-1 1 33 15,-4-1 11-15,-2 1 43 0,-4-1 79 16,-1-3-39-16,0-3 0 0,0-1-50 16,-3-3 47-16,-8 0-37 0,2-5 0 0,-3-1 13 0,-1-2-13 15,1-4 5-15,-3 2-2 0,3 3 82 0,1-1-37 16,0 3-5-16,4-2 204 0,0 7-98 16,3 1-58-16,3 2-19 0,1-1 136 0,0 3-72 0,4 0-37 15,8 5-10-15,4-1 8 0,3 3 6 0,2 2-57 16,2 0-5-16,4 0 0 0,-3 5 0 0,1 6 0 15,3 2 0-15,-3 2 0 0,-3 3 0 16,5 2-24 15,-9-1-3-31,-4 0 5 0,0 4 0 0,-7-1-18 0,1-3 32 0,-3 3-3 0,-5-4 11 0,0-2 57 0,-2 1-28 0,-12-4 0 16,-2-1 10-16,-3 3-39 0,-1-7 0 0,1-1 0 16,-3-3 0-16,1-1 0 0,2 0 0 0,-4 0 0 15,5-3 0-15,3 0 0 16,-1 0 0-16,6 0-251 0,1 0-56 0,1 0 126 0,5 0 85 15,3 0-720-15,0 0 388 0,3-6 193 16,13 1-205-16,2-4 190 0</inkml:trace>
  <inkml:trace contextRef="#ctx0" brushRef="#br0" timeOffset="153010.1">32321 11543 1257 0,'2'-14'0'0,"-1"3"0"0,1-1 0 0,0 0 0 0,-2 7 0 0,0 1 0 0,0-1 414 0,-7 3-186 16,-7 2-84-16,3 0 468 15,-6 12-286-15,1 7-142 0,-3 1-72 0,1 5 289 0,-2 5-170 16,7-3-209-16,2 2-22 0,1 1 0 16,6 0 0-16,1-3 0 0,3 2 0 0,0-5 0 15,0-1 0-15,7-4 0 0,7 0 0 0,5-5 0 16,4 0 0-16,-1-6-258 0,4-5 55 0,1-3 29 31,2 0 85-31,-2 0-506 0,5-3 266 0,-6-8 149 0,0 0 70 0,0-5-440 16,-3-1 254-16,-2-2 128 0</inkml:trace>
  <inkml:trace contextRef="#ctx0" brushRef="#br0" timeOffset="153224.57">32600 11427 1099 0,'-3'-5'0'0,"0"-2"0"0,1 2 0 0,2 2 0 0,0 1 0 0,0 2 531 0,2 0-246 0,5 0-111 0,2 8 146 15,4 6-140-15,-1 3-69 16,-1 4-35-16,0 3 320 15,-1 5-168-15,-2-4-98 0,-3 4-44 0,-1 0 138 0,-3 0-133 0,-1 9-91 16,0-4 0-16,-16 1 0 0,0 1 0 0,-6 1 0 16,-1-3 0-16,-2 4-53 0,-3-10 30 15,5-1-583-15,-1-2 276 0,0-4 168 0,2-3 14 16,1 0-388-16,7-4 252 16</inkml:trace>
  <inkml:trace contextRef="#ctx0" brushRef="#br0" timeOffset="153385.15">32871 12162 2124 0,'-14'-8'0'0,"2"1"0"0,6 6 0 0,-1-2 0 0,7 0 0 0,-3 3 0 0,3 0 0 0,0 7-8 16,0 3 31-16</inkml:trace>
  <inkml:trace contextRef="#ctx0" brushRef="#br0" timeOffset="168662.66">15993 14212 1348 0,'0'0'0'0,"0"-4"0"0,0-2 0 0,0 4 0 0,0-3 0 0,0 0 0 0,0-1 197 0,3 0-82 0,2-1-35 15,1 0-1-15,3-1 7 16,-1 1-1-16,3-2-30 0,3 1 68 0,-1 1-40 15,4-1 0-15,0-1 59 0,2 3-49 0,2-2 11 16,-3 3-60-16,2-1 95 0,0 0-48 0,1 1 1 16,0 1-48-16,2-2 79 0,-4 3-44 0,3-2-1 15,-3 3-34-15,0-3 32 0,1 1 0 0,3-3-21 16,-6 4 4-16,0 0-15 0,0 0 0 16,-1 1-50-1,0 0 1-15,2 0 59 0,-3-1-10 0,0 3-16 0,-1 0 16 0,0 0-33 16,0 0-11-16,3 0 0 0,-3 0 0 0,0 0 0 0,2 0 0 0,1 0 0 15,0 0 0-15,7 0 0 0,-6 0 0 16,1 0 0-16,3 0 0 0,-1 0 0 0,5 0 0 0,-9-2 0 16,6-1 0-16,-3 2 0 0,1-1 0 15,0 1 0-15,4-2 0 16,-3 3 0-16,-1 0 0 0,-1 0 0 0,4 0 0 0,-1 0 0 16,3 0 0-16,-3 0 0 0,2 0 0 0,1 0 0 15,0 0 0-15,2 3 0 0,5-3 0 0,-5 0 0 16,2 0 0-16,-1 0 0 31,1 0 0-31,1 0 0 0,4 0 0 0,-6 0 0 0,2 0 0 0,-1 0 0 0,-1 0 0 0,3 1 0 16,4 1 0-16,-5-1 0 15,0 2 0-15,3-1 0 0,1 1 0 0,2-3 0 16,8 2 0-16,-7 0 0 0,1 0 0 0,4-2 0 0,-2 3 0 0,5-3 0 16,3 0 0-16,-3 0 0 0,-2 0 0 15,1 0 0-15,1 0 0 0,0 0 0 0,8 0 0 0,-11 0 0 16,3 0 0-16,1 0 0 0,3 0 0 0,0 0 0 15,8 0 0-15,-5 0 0 16,-1 0 0-16,3 0 0 0,0 0 0 0,2 0 0 16,12 0 0-16,-13 0 0 0,3 0 0 0,2-3 0 15,-3 1 0-15,15 0 0 0,-20 2 0 0,3-2 0 16,-2 2 0-16,4 0 0 0,-2 0 0 0,10 0 0 16,-14 0 0-16,2 0 0 0,-1 0 0 15,4 0 0-15,-2 0 0 0,6 0 0 16,-7 0 0-16,-2 0 0 15,4 0 0-15,1 0 0 0,1 2 0 0,7-2 0 0,-12 0 0 0,2 0 0 16,-2 0 0-16,0 0 0 0,3 0 0 0,6 0 0 0,-11 0 0 16,0 0 0-16,0 0 0 0,2 0 0 0,-2 0 0 15,6 4 0-15,-12-1 0 0,0 0 0 16,1 0 0-16,2 2 0 16,0-1 0-16,8 1 0 0,-13-1 0 0,4 1 0 15,-2-2 0 1,5 1 0-16,0-1 0 0,7-1 0 0,-10-1 0 0,5 2 0 0,-1-3 0 0,4 0 0 15,-1 0 0-15,10 0 0 0,-14 0 0 0,3 0 0 16,-3 0 0-16,1 1 0 0,0 0 0 0,6 1 0 16,-10 0 0-16,1 0 0 0,-1 1 0 0,1 0 0 15,-1 1 0-15,9-1 0 0,-14 2 0 0,3-1 0 16,-2-1 0 0,3 2 0-16,-2-1 0 0,8 1 0 0,-7-2 0 0,0 1 0 0,2-3 0 15,-1 3 0-15,10-1 0 0,-15-1 0 16,3-1 0-16,-1 1 0 0,0-1 0 0,-2-1 0 15,6 4 0-15,-7-4 0 0,-1 2 0 0,0 0 0 16,3 1 0-16,-3-3 0 16,5 5 0 15,-7-4 0-31,0 0 0 0,-2 2 0 0,1-3 0 0,-2 2 0 16,4-2 0-16,-10 2 0 0,-2 0 0 0,0-1 0 0,-2-1 0 0,-3 2 0 0,3 0 0 0,-8-1 0 0,2 1 0 0,-4 0 0 0,0 0 0 0,-3-1 0 15,3 0 0-15,-3-1 0 16,-2 3 0-16,1-2 0 0,0 1 0 0,-4-2 0 15,4 1 0-15,-4 1 0 0,0-2 0 0,-1 0 0 16,0 2 0-16,-2-2 0 16,1 0 0-16,-2 0 0 0,0 0 0 0,0 0 0 0,-2 0 0 0,0 0 0 0,0 0 0 15,0 0 0-15,0 0 0 0,0 0 0 16,0 0 0-16,0 0 0 0,0 0 0 0,0 0 0 16,0 0 0-16,0 0 0 0,0 0 0 0,0 0 0 15,0 0 0-15,0 0 0 0,-2 0 0 0,-4 0 0 16,1 0 0-16,-7 0-999 15,-4 2 303-15</inkml:trace>
  <inkml:trace contextRef="#ctx0" brushRef="#br0" timeOffset="172213.04">6287 12894 1251 0,'3'0'0'0,"0"0"0"0,-1 0 0 0,1 0 0 0,2 0 0 0,-2 0 0 0,1 0 0 0,0 0 160 0,-1 0-56 0,2 0 1 15,-2 0-8-15,5-1 13 0,-4-1-61 0,2 0 27 16,2 2-26-16,-1-1-1 0,0 1 1 16,4-2 71-16,0 2-71 0,0 0-1 15,1-2 1-15,3 2 21 0,-1-1-21 0,2-2 12 16,0 2-13-16,4 0 39 0,-2-1 1 0,2-3-40 0,2 2 8 15,1-1 5-15,-4-1-12 0,-1-1-33 16,1 0-1-16,0 3 34 0,-2-3-1 0,2 3-61 16,-4 1 21-16,0-1 0 0,2 2 27 0,-2-1-32 15,4 0-15-15,2 0 58 16,1 0-40-16,1 2-37 0,1-3 19 0,2 3-1 0,7-2-14 16,-4-1-4-16,0 2 34 0,3 0-37 0,1-4 40 0,-3 4 3 15,7 0-6-15,-4-2-27 16,-5 3 27-16,3 0 2 0,-1-2-3 0,0 2 4 0,5 0-3 15,-7 0 0-15,2 0-2 16,-2 0 19-16,1 0-19 0,-2 0 2 0,6 0 48 0,-7 0-46 16,0 0 2-16,-1 0-2 0,1 0 17 0,1 0-15 15,5 0 6-15,-5 0-1 0,-1 0-2 0,3 0-2 16,-2 0 4-16,4 0-14 0,3 0 14 16,-2 0-3-16,0 0 0 0,0 0-2 31,0 0 0-31,0-2 2 0,6 0-8 0,-7 2 7 47,-1 0-1-47,-1 0-9 0,1 0 9 0,1 0 0 0,2 0 1 0,-5 0-13 0,2 0 11 0,-3 0 0 0,4 4 0 0,0-2 15 15,7 2-13-15,-5 0-1 0,-2-2-1 0,1 0 13 0,0 3-12 0,-2-2 0 0,6-1 20 0,-7 2-19 0,-4-1 1 0,2 0-2 16,-1 0 3-16,-4 3-2 0,8-3 6 0,-7-1-14 16,-1 1 9-16,3-1 0 15,-2-1 1-15,3-1 16 0,6 0-14 0,-5 0-4 0,2 0 1 0,2 0 14 16,3 0-13-1,5-1 3-15,-8-4-4 0,0 2 2 0,3-1 0 0,-2 0-46 16,-1 1 45-16,7 0 3 0,-9 2-4 0,1-1-48 16,1 0 46-16,-3 2-3 15,3 0 3-15,5 0-8 0,-8 0 6 0,3 0-5 16,-1 0 3-16,0 0 6 0,1 0-6 0,5 0-1 0,-7 0 21 0,1 0-19 16,-1 0-1-16,1 0 26 15,1 0-24-15,5 0 5 0,-5 0-5 0,-3 0 25 31,5 0-23-31,-2 0 3 0,3 0-2 0,5 0-8 0,-6 0 8 0,1 0-8 0,-1 0-1 0,1 0-2 16,2 0 4-16,6 2-2 0,-8-2-13 0,1 2 19 16,0-1 0-16,0 2-13 0,2-3 12 0,6 0-3 15,-9 0-1-15,3 2-1 0,2-1 0 0,3-1 0 16,-2 2 0-16,9-2 0 0,-10 2 0 0,3-2 0 16,-3 2 0-16,3 0 0 0,-2-1 0 0,4 1 0 15,-8-2 0-15,0 3 0 16,4-1 0-16,-1-2 0 0,0 0 0 0,9 1 0 15,-6-1 0-15,-1 0 0 0,1 0 0 0,3 0 0 32,5 0 0-32,-8 0 0 0,0-1 0 0,3-1 0 0,-1-1 0 0,0 3 0 0,9-2 0 0,-13 1 0 15,4-1 0-15,-1 0 0 16,1 0 0-16,-2 0 0 0,8 1 0 0,-9-1 0 0,-2 2 0 16,2-3 0-16,0 2 0 0,1 1 0 0,8-2 0 0,-11 0 0 15,3 2 0-15,0-2 0 0,1 2 0 16,-3-2 0-16,9 2 0 0,-11 0 0 0,-1 0 0 15,2 0 0-15,2 0 0 0,-2 0 0 0,8 0 0 16,-7 0 0-16,-1 0 0 0,2 0 0 16,2 0 0-16,0 0 0 0,6 0 0 15,-8 0 0-15,2 0 0 0,-2 0 0 0,1 0 0 0,3 4 0 16,8-2 0-16,-9 1 0 0,1 0 0 0,2-3 0 16,-1 2 0-16,0-1 0 0,8 1 0 0,-10 0 0 15,-1-2 0-15,1 2 0 16,2 0 0-16,0-2 0 0,8 1 0 0,-10 1 0 0,3-2 0 15,-1 3 0-15,1-3 0 0,0 2 0 16,6-1 0-16,-10-1 0 0,0 0 0 16,3 0 0-16,-2 0 0 0,5 0 0 0,5 0 0 15,-9 0 0-15,5 0 0 0,-3 0 0 0,5 0 0 0,6 0 0 16,-12 0 0-16,3 0 0 0,1 0 0 0,0-1 0 16,4-1 0-16,7-1 0 0,-9 3 0 0,-2 0 0 15,3-2 0-15,0 2 0 16,-1 0 0-16,9-1 0 0,-12 1 0 0,4 0 0 15,1 0 0-15,3 0 0 0,-3 0 0 0,11 0 0 32,-12 0 0-32,-1 0 0 0,0 0 0 0,3 0 0 0,-2 0 0 0,11 0 0 0,-11 1 0 0,1-1 0 15,2 2 0-15,0-2 0 0,-1 0 0 0,9 3 0 16,-14-1 0-16,1-2 0 16,1 1 0-16,-1-1 0 15,2 0 0-15,8 1 0 0,-15-1 0 0,2 3 0 0,0-3 0 0,-3 2 0 0,2-2 0 16,3 5 0-16,-9-5 0 15,2 2 0-15,2 2 0 0,0-3 0 0,0 2 0 0,6-1 0 16,-9 0 0-16,0-1 0 0,-1 0 0 0,1-1 0 16,-1 3 0-16,5-2 0 0,-10-1 0 0,0 2 0 15,1-2 0-15,2 2 0 0,-2-2 0 0,7 0 0 16,-9 1 0-16,3-1 0 16,-2 0 0-1,2 0 0-15,-2 0 0 0,7 0 0 0,-9 0 0 0,1 0 0 0,-1 0 0 0,2 0 0 16,6 0 0-16,-8 0 0 0,0 0 0 0,2 0 0 15,0 0 0-15,-1-1 0 0,6-1 0 0,-9 2 0 16,-1 0 0-16,-3 0 0 0,3 0 0 0,0 0 0 16,2 0 0-16,-4 0 0 47,-1 0 0-47,2 0 0 0,1 0 0 0,2 0 0 0,4 0 0 0,-5 0 0 0,0 0 0 0,3 0 0 0,1 0 0 0,1-2 0 15,5 2 0-15,-8-1 0 16,1-2 0-16,2 3 0 0,-3-1 0 0,-1 0 0 0,9-1 0 0,-9 1 0 47,1 1 0-47,2-1 0 0,-1-2 0 0,0 3 0 0,7 0 0 0,-9-1 0 15,1 1 0-15,0 0 0 0,0 0 0 0,1 0 0 0,4-2 0 0,-8 2 0 0,2 0 0 0,0 0 0 0,1 0 0 0,1-2 0 16,8 2 0 0,-9-2 0-16,2 2 0 0,1 0 0 0,0-2 0 0,1-1 0 0,4 3 0 0,-5 0 0 0,-1-2 0 0,0-1 0 15,2 2-2-15,-1 1 0 16,8-1 6-16,-7 1-4 0,-1-2-1 0,3 2-2 15,1-3 7-15,7 3-4 0,-9 0 0 0,2-2 0 16,2 1 0-16,-2-1 0 0,4 0 0 0,5 0 0 16,-5 0 0-16,0 1 0 0,3-1 0 0,1 2-12 15,2-3 11-15,8 2 0 0,-10-1 0 0,1 0-11 16,1 0 11-16,0 0-2 0,1-1 5 0,9 3-5 16,-10-2 0-16,2-1 10 0,-1 2-9 15,5 0 0 1,-1-1-1-16,7-1 6 0,-11 2-4 15,0 1-1-15,1-1 0 0,2 1 10 0,1 0-9 0,9 0 2 0,-12 0 2 0,3-3-3 16,-3 3 0-16,2 0 0 0,-2 0-7 0,9 0 6 16,-11 0 1-16,4 0-21 0,0 0 20 0,2 0 0 15,2 0 0-15,9 0-6 0,-14 0 4 0,2 0 1 16,-2 0-1-16,4 3 2 0,-1-2-3 16,11 0 1-1,-12 2 12-15,0-1-12 0,1 0 0 0,0 1 0 0,0-1 7 0,9 1-6 16,-13-3 0-16,3 4-15 0,1 0 16 0,1-3-1 0,2 2 2 0,8 0-23 15,-14 1 20-15,2 0 1 16,-3-1-2-16,2 0-12 0,0 1 10 0,7 1 1 16,-8-5 10-16,1 5-10 0,2-3-1 0,-2 0 1 15,8 1 21 1,-11 0-20-16,1-2 0 0,3 0 19 0,-1 1-17 0,6-2-1 16,6 1 3-16,-10-1 40 0,1 0-39 0,0 0-1 0,1 0 3 0,1 0 5 15,11 0-4-15,-15 0-3 0,3 0 5 16,2 0-10-16,3 0 8 0,0 0-1 15,9 0-10-15,-14 0 10 0,2 0 0 0,1 0 18 0,4 0-18 16,-1 0 0 0,13 0 1-16,-18 0 20 0,5 0-20 0,-3 0-1 0,0 0 1 0,1-1 16 15,11 1-18-15,-14-2-2 0,5 1 0 0,-1 0 0 16,0 1 0-16,0-3 0 0,5 2 0 16,-13-1 0-16,2 0 0 0,1 0 0 0,4 2 0 0,0-2 0 15,8-1 0-15,-19 3 0 16,4-2 0-16,-2-1 0 0,1 2 0 0,-3 0-7 15,12-1-29-15,-12-1 35 16,3 3-62-16,-2-2 60 0,2 1-6 0,-4-1 4 0,6 0-38 0,-11 0 2 16,0 0 23-16,1 1 35 0,1 1-32 0,0-2 3 15,10 2-9-15,-15 0 41 0,3 0-33 0,-4 0 0 16,1 0 1-16,0 0 1 16,-8 0 1-16,-3 0 2 0,-4 0 2 0,1 0-4 0,-3 0 6 0,4 2-2 31,-10-1 20-31,0-1-21 0,-2 2 0 0,-2 0 2 15,-2 0-3-15,2 1-2 0,-3-3 3 0,-4 2 1 0,0-2-1 0,-3 0 0 16,-1 0 2-16,1 0-103 0,-5 0 50 0,1 0-3 16,-2 0-164-16,0 0 94 0,0 0 51 0,-11 0 6 15,-6 0-284-15,-8 0 154 0,-6 0 77 0</inkml:trace>
  <inkml:trace contextRef="#ctx0" brushRef="#br0" timeOffset="176649.53">6685 14530 1402 0,'-10'0'0'16,"-5"0"0"-16,5 0 0 0,2 0 0 0,3-1 0 0,-2 1 0 0,6 0 0 0,-2 0 209 0,3 0-90 0,0 0-40 0,1 0 276 0,11 0-158 0,1 0-79 16,7 1-31-16,3 3 245 15,0-2-148-15,5 1-72 0,3-1-37 0,1-2 61 16,1 0-39-16,-3 0-34 0,2 0-30 0,-5 0 5 0,4 0 0 0,-6 0-184 16,5 0 101-16,-8 0 37 15,-2 0 1-15,-5 0-428 0,-4-2 232 0,-2 0 61 16,1 1 79-16,-9-1-635 0,1 0 331 0,-2 0 164 15</inkml:trace>
  <inkml:trace contextRef="#ctx0" brushRef="#br0" timeOffset="176871.95">6959 14315 1534 0,'-10'0'0'0,"4"1"0"0,-4 3 0 0,4 2 0 0,-1 1 0 0,4 2 175 0,1 5-68 0,2 1-34 0,0 3 385 15,0 1-209-15,0 7-96 0,3-6-63 0,6 6-169 16,-3 1 59-16,4-2 29 0,-2 1 0 0,0 5-499 16,1-6 259-16,-3 2 135 15,0-6-568-15,-4 6 336 0,-1-7 168 0,-1 5-258 32,-1-5 213-32</inkml:trace>
  <inkml:trace contextRef="#ctx0" brushRef="#br0" timeOffset="177015.57">6814 14778 1217 0,'-23'0'0'0,"-1"0"0"0,3 2 0 0,-6 0 0 0,10 2 0 0,0-3 0 0,7 2 0 0,-1-1 255 0,6-1-109 0,2 1 348 0,3-2-233 0,0 0-111 0,10 0-56 0,9 0 90 0,8 0-73 0,7 0-27 16,1-2-9-16,7-2 266 31,0-3-151-31,1 3-76 0,-2-4-38 0,8 4 18 0,-12-1-56 0,2 1-31 16,-3 1-357-16,-1-1 179 0,6 0 114 0,-10 2-576 0,-1 0 287 0,-4 2 175 15,-5 0 89-15,-1-1-356 0,2-1 191 0,-10 0 109 16,-7 2 50-16</inkml:trace>
  <inkml:trace contextRef="#ctx0" brushRef="#br0" timeOffset="177220.02">7289 14359 1893 0,'-9'0'0'0,"2"0"0"0,-6 0 0 0,6 3 0 0,-4 8 0 0,0 5 0 0,-3 5 0 0,-2 6 335 31,-5 7-138-31,-1 6 146 0,-6 4-152 0,-2 12-76 0,-5 1-39 0,-1 5 87 0,-8 9-52 0,6-11-42 0,0-8 0 0,1-3-58 0,2-3 0 31,4-10 27-31,0 3-287 0,11-18 139 0,4-3 74 0,5-6 37 0,4-5-646 16,7-5 327-16,0-2 75 0,0 0-520 0,14-5 362 0</inkml:trace>
  <inkml:trace contextRef="#ctx0" brushRef="#br0" timeOffset="177505.26">7066 14894 1979 0,'0'0'0'0,"0"0"0"0,0 2 0 0,0 1 0 0,0 2 0 0,-3 2 0 0,-3 2 0 0,-2 3 0 0,0 3 448 0,-3 1-205 0,2 3-93 15,0-4 10-15,2 3-61 0,2-1-30 0,0-2 0 16,3 0-45-16,2 0 24 16,0-4-10-16,2-2-79 0,8 1 40 0,4-4 0 15,2-1 39-15,3 2-56 0,4-6 24 31,-2 2-1-31,1 1 33 0,-2-1-124 0,0 2 55 0,3 2 2 0,-7-1-29 0,1 2 23 0,-6 0-1 0,-2 2 14 16,-1 2 20-16,-1 0-7 0,-7 0 5 0,0 1 25 16,-1-1-25-16,-13-1-3 0,-1 2 2 15,-4-2-49-15,0-5 1 0,-4-1 44 0,1-1 2 16,-4-2-284-16,4-2 134 16,-5 0 53-16,5 0-410 0,0-8 238 0,3-7 118 0,2-3-191 15,2-6 155-15,0-3 69 0,6-4 48 0</inkml:trace>
  <inkml:trace contextRef="#ctx0" brushRef="#br0" timeOffset="177624.94">7013 15003 1846 0,'8'-8'0'15,"0"0"0"-15,-2 3 0 0,2-2 0 0,2-1 0 0,0 4 0 0,1-1 0 0,6-1 0 0,-3 1 290 0,2 1-126 0,1-2 60 0,3 2-93 16,-1 0-47-16,3 0 11 0,0-1-278 16,-1 1 111-16,0 1 54 0,3 3 27 0,-1-5-574 15,3 2 311-15,-4-1 140 0</inkml:trace>
  <inkml:trace contextRef="#ctx0" brushRef="#br0" timeOffset="177805.46">7721 14330 2146 0,'0'0'0'0,"-3"0"0"0,1-2 0 0,-1 2 0 0,2 0 0 0,1 0 0 0,-1 2 0 15,1 7 0-15,0 2 355 0,0 4-149 0,0 3-89 0,0 0-374 0,0-1 148 0,0 2 73 0,0 3-776 16,0-1 378-16,0-1 202 16</inkml:trace>
  <inkml:trace contextRef="#ctx0" brushRef="#br0" timeOffset="178165.35">7727 14472 1824 0,'-8'0'0'0,"5"0"0"0,-1 0 0 0,1 0 0 0,1-1 0 15,2-1 0-15,0 2 0 0,0-1 312 0,6 1-137 0,10-2-68 0,-1 2-35 0,8 0 213 16,1 0-129-16,0-3-58 0,0 3-30 0,4 0-1 16,-4 0-29-16,2 0-708 0,-3 0 349 0,-4 0 180 15,-3 5 89-15,-5 4-607 16,-3 0 268-16,-2 2 172 0,-6 3 79 0,0 0-175 47,-14 2 149-47,-5 1 83 0,-4 0 38 0,-6 3 45 15,-4-2 0-15,-4-2 0 0,-5 0 0 0,0 1 0 0,-3 0 0 0,-3 4 195 0,6-6-135 0,6-4-49 0,6 0-25 0,10-6 541 0,4-1-222 0,7 0-144 16,9-4 2-16,6 0 135 0,15 0-130 0,12-6-65 16,6-1-33-16,4-3 102 15,2 3-71-15,3-2-32 0,-1 1 18 16,0 3-24-16,-2 2-1 0,6-1-170 0,-16 4 67 0,-1 0 40 16,-5 0 0-16,-7 4-313 0,-5 8 176 0,-5 1 97 15,-12 4-11-15,0 3-399 0,-19 1 180 0,-8 5 119 16,-4-1 36-16,-1-5-162 0,-4-1 121 0,-3 0 59 15,1-5-32-15,0-2 46 0,-4 0-9 0</inkml:trace>
  <inkml:trace contextRef="#ctx0" brushRef="#br0" timeOffset="178319.65">7524 14854 1776 0,'-9'-6'0'0,"-2"-1"0"0,6 6 0 0,1-2 0 0,2 3 0 0,2 0 0 0,0 9 0 0,0 6 0 0,2 7 0 0,4 2 230 0,-1 6-95 0,1 0-49 0,3 7 105 16,-7 4-67-16,1 0-48 0,0-2 0 0,-1 4-261 15,-2-4 111-15,0-1 56 16,0 4 37 0,0-12-477-1,-5-4 248-15,1-6 113 0,-2-4-266 0,-1-5 115 0</inkml:trace>
  <inkml:trace contextRef="#ctx0" brushRef="#br0" timeOffset="178476.75">7549 15012 964 0,'8'-12'0'0,"-3"2"0"0,4 2 0 0,5-1 0 0,0 1 0 0,5-1 541 0,3 3-256 0,-2 1-124 16,5-2-61-16,2 2 134 0,0 2-97 0,5-2-41 0,-6 0-33 0,2 1-375 15,-3 1 176-15,-3 1 86 0,1-4-586 0,-1 2 313 0,-8 2 159 0,-2 0-193 16,-8-1 160-16</inkml:trace>
  <inkml:trace contextRef="#ctx0" brushRef="#br0" timeOffset="178640.31">7716 14883 679 0,'-16'11'0'0,"3"2"0"0,3-1 0 0,8-1 0 0,0 2 251 0,2-6-111 0,2 1-52 0,10-1-24 0,5-2 409 15,2 0-218-15,5-1-99 16,-1-4-64-16,-2 3 159 16,1-3-107-16,0 0-53 0,-2 0-235 0,3 0 100 0,-7 0 36 0,-1 0-506 15,-1 0 276-15,-6 0 138 0,4 0 69 0,-5 0-288 16,-6 0 91-16,-1 0 109 0</inkml:trace>
  <inkml:trace contextRef="#ctx0" brushRef="#br0" timeOffset="178801.88">7750 15059 1023 0,'-12'7'0'0,"1"4"0"0,2-2 0 0,3 2 0 0,-1 1 0 0,2 1 0 0,2 3 185 16,-3 1-65-16,3-2-45 0,2 5-1 0,-3-3 89 15,3 1-63-15,-1 0-31 0,1 1-117 0,-1-5 38 16,2-2 24-16,0 0-365 0,0-4 189 0,0 0 96 15,2-4 54-15,4-4-453 0,3 0 224 16,1-6 112-16,-1-8-2 0,1 1 8 0</inkml:trace>
  <inkml:trace contextRef="#ctx0" brushRef="#br0" timeOffset="179078.14">7769 15216 839 0,'2'-5'0'0,"1"3"0"0,2-3 0 0,-2 2 0 0,2 3 0 0,-2 0 0 0,-2 0 181 0,2 0-72 0,2 0-26 16,-2 3 296-16,3 6-171 0,-3 1-85 15,5 1-42-15,1 0 135 0,-1 6-80 0,4-4-54 16,-4-1 1-16,3 0-41 15,4 0-4-15,-3-3-1 0,5 1-258 0,-4-3 124 0,3-4 68 0,-3-3-364 16,0 0 216-16,1 0 107 16,-2-3-1-16,-1-4-306 0,-5-6 143 0,1 0 99 15,-5-3 48-15,0 1 21 0,-2-1-9 0,0 2 37 16,0-1 1-16,0 3 69 0,-8 3-39 0,0-1 0 16,2 3 266-16,-3 3-144 0,2 2-76 15,0 2 345-15,-1 0-162 0,3 0-107 0,-1 3 6 16,1 5 78-16,2 1-82 0,2 3-39 0,-1-1-1 0,2-1-199 15,0 1 75-15,0-1 42 0,0-3 0 0,0 4-175 47,2-5 108-47,1 3 65 0,3-4-621 0</inkml:trace>
  <inkml:trace contextRef="#ctx0" brushRef="#br0" timeOffset="179188.84">8286 15190 1957 0,'4'0'0'0,"2"0"0"0,-1 0 0 15,2 0 0-15,-1 0 0 0,-1 3 0 0,2 5 429 0,1 0-186 0,0 1-108 0,-3 1 190 0,2 2-144 0,0 0-72 16,-1 1-36-16,2 4-515 0,-2-5 234 16,-1-1 123-16,0 1 62 0</inkml:trace>
  <inkml:trace contextRef="#ctx0" brushRef="#br0" timeOffset="180020.74">10231 14330 1349 0,'0'-6'0'15,"0"2"0"-15,0 0 0 0,-3 2 0 0,1-3 0 0,1 3 0 0,0 0 0 0,0 2 199 0,-4 0-81 16,1 2-41-16,-1 11 1 0,-2 6 71 0,-5 7-60 16,-1 6-25-16,-2 5-52 0,-5 4 27 0,-1 0-1 0,-3 4 52 15,-2-2-11-15,-1 0-40 0,-1-4 0 0,0-3 152 16,2-4-77-16,0-3-27 0,8-11-10 0,2-7 44 15,9-4-42-15,3-5 1 16,4-2-41-16,0 0 141 0,2 0-75 0,12 0-33 0,9 0 3 16,5-2 0-16,6-5-36 0,1 4-45 15,-1 1 18-15,3-1 0 0,1-1 27 0,-2 2-219 16,0 1 109-16,7-3 65 0,-9 3 17 0,0-1-242 16,-4 1 102-16,-1-1 66 15,0 1-40-15,-10-2 47 0,-4 2-16 0,-4-1 1 0,-7 0 78 0,-3 2 0 16,2-3-75-16,-3 2 336 0,0-5-146 0,-12-3-74 15,1 0-23-15,-5-7 162 32,2 0-73-32,0-2-54 0,-1-3 10 0,-2-4-55 0,1-3 40 0,-3-2-19 0,2-5-67 0,0 4 30 0,1 1 1 15,2-1 39-15,-2 1-123 0,3 4 56 0,1-1 23 16,0 6-115-16,8 6 64 0,1 0 4 16,3 6 0-16,0 3-254 0,2 0 122 0,11 4 63 15,4 2 45-15,6 0-464 16,2 6 250-1,0 4 126-15,2 1-492 0,0 3 314 0</inkml:trace>
  <inkml:trace contextRef="#ctx0" brushRef="#br0" timeOffset="180273.07">10566 14466 1093 0,'-9'0'0'0,"4"0"0"0,3 0 0 0,-1 0 0 0,3 0 0 0,0 0 528 0,0 0-249 0,6 6-120 15,8 2-60-15,0 0 78 0,2 4-69 0,3-1-25 0,-2 3-103 0,0-2 30 16,-1 3-1-16,-1 0 30 0,-5 2-66 0,3 3 43 16,-9 2-11-16,-3-1 5 0,-1 3 0 0,-1 0 29 15,-15 1 0-15,-1 1 66 16,-6-6-37-16,-3-3-69 16,-3-2 26-16,1-4-69 0,-3-1 33 0,0-4 6 0,8-6-382 15,4 0 193-15,3 0 97 0,10-10 45 0,4-5-555 0,2-5 274 16,7-1 153-16,15-1-158 0</inkml:trace>
  <inkml:trace contextRef="#ctx0" brushRef="#br0" timeOffset="180443.61">10837 14495 1452 0,'2'0'0'0,"-1"0"-1"0,-1 0-1 0,0 0 1 0,0 0-1 0,0 5 273 0,0 3-117 16,-5 6-58-16,-6 5 686 0,2-2-377 0,-2 7-184 15,2 1-92 1,-2 1 298-16,6 0-427 0,1 4 0 0,4-6 0 0,0 0 0 0,2 0 0 0,9-5 0 15,5-1-138 1,4-1-96-16,1-7 131 0,4-6-682 0,3-4 410 16,2 0 114-16,4-6 34 0,-5-10-209 0,1-4 199 0</inkml:trace>
  <inkml:trace contextRef="#ctx0" brushRef="#br0" timeOffset="180752.78">11118 14273 1590 0,'-11'-7'0'0,"-3"-1"0"0,7 5 0 16,-4-2 0-16,8 4 0 0,3-1 0 0,0 2 273 0,0 0-117 0,10 0-59 0,7 0 146 0,0 3-107 31,3 2-49-31,3 0-112 0,0 2 31 0,-2-1 0 0,4 3 42 16,-5-1-123-16,-4 2 56 0,-1 2 29 0,-3-1 0 0,-4 4-3 0,-4 4 10 16,-4 3 21-16,0 0 83 0,-7 5-42 15,-10 3-72-15,-5 0 17 16,-5 4 287-16,-1-4-142 0,0-3-62 0,1 2 165 0,2-4-117 0,2-3-74 15,1 2-81-15,9-8 0 0,4-2 0 0,6-3 0 16,3-1 0-16,0-1 0 16,7 2 0-16,11-7 0 0,2-1 0 0,5-1 0 15,2-2 0-15,1 0 0 0,3 0 0 0,-2 0-55 16,-2-2-53-16,0-1-488 0,-2-5 261 0,1 1 138 16,-7 1 85-16,-2-1-440 0,-6 1 257 0,-2 2 129 15,-1-3 64-15,-2 1-227 0</inkml:trace>
  <inkml:trace contextRef="#ctx0" brushRef="#br0" timeOffset="180913.86">11032 14511 1321 0,'-17'0'0'0,"3"0"0"0,4 0 0 0,1 0 0 0,6 0 0 0,1 0 0 0,2 1 662 0,8 3-312 0,12 0-156 0,4 1 191 0,4-1-174 0,3-1-77 0,0 2-53 0,1-1-284 16,-2-2 120-16,-1 3 61 0,1-3 30 0,1 2-695 15,-6 0 353-15,-4-1 179 0,-2 3-389 0</inkml:trace>
  <inkml:trace contextRef="#ctx0" brushRef="#br0" timeOffset="181310.35">9883 15043 1944 0,'-21'-2'0'0,"0"-1"0"0,7 3 0 0,2 0 0 0,6 0 0 0,3 0 0 0,3 0 304 15,0 3-124-15,4 0-75 0,18 0 223 0,8-1-145 16,7-1-73-16,11-1 84 0,10 0-69 0,1 0-48 16,7 0 0-16,6 0 17 0,5 0-28 0,9 0 0 15,23-5-20-15,-6 1-47 0,9-5 34 0,3 2-33 16,1-4-69-16,-4 5 33 0,8-5 45 0,-31 9-8 16,-10-2-262-16,-10 4 121 0,-9 0 82 0,-11 0-127 15,4 0 88-15,-21 0-1 16,-8 0 39-16,-4-1-54 0,-5-2 37 0,-10-2 1 15,-3-1 28-15,-2 0 92 0,-3-2-42 16,-13 0 0-16,-4-3-209 0,-4 4 75 0,-2 1 52 0,-5 1-589 0,-2 5 316 16,0 0 157-16</inkml:trace>
  <inkml:trace contextRef="#ctx0" brushRef="#br0" timeOffset="181913.75">10591 15225 1574 0,'-14'0'0'0,"6"0"0"15,0 0 0-15,2 0 0 0,1 0 0 0,-4 7 0 0,3 2 251 0,1 2-112 0,-1 2 93 0,-2 4-98 0,1 0-49 16,-3 4-24-16,-2 2 22 0,-1 2-9 0,-1-1-37 16,-3 4 0-16,-3-3 27 0,-1 2-27 0,-4 3 9 15,1-8-9-15,-1-1 86 0,0-3-42 0,2-1-1 16,-1-3 159-16,-1 0-92 0,8-6-60 15,3-2 166-15,4-3-223 0,5-3-30 0,2 0 0 0,1 0 0 16,2 0 0-16,2 0 0 16,14 0 0-16,7 0 0 0,4 0 0 0,5-2 0 0,1 1 0 15,5-3 0-15,5 1 0 0,0-1 0 16,5 1 0-16,-2 0 0 0,-3 2 0 0,2-1 0 16,-2-2-142-16,0 3 49 0,2-1-7 0,-11 1-32 15,-6 1 47-15,-3 0 24 0,-7 0 1 0,-8 0 88 16,1 0-42-16,-11 0 10 15,0-3-33-15,-8 3 95 16,-5-4-47-16,-5-1-25 0,-2-3 265 0,-4-3-133 31,1 2-36-31,0-4-5 0,-2 0-16 0,0-4-24 0,0-3-18 0,2-1-115 0,0 0 45 0,-1-2 36 16,5-1 14-16,-1 4-78 0,0-5 41 0,8 5 21 0,2 3-6 0,4 1 179 16,6-1-88-16,0 3-35 0,7-2 30 0,14 4-63 15,7 4 0-15,6-1 0 16,4 4 0-16,3 0 0 0,8 3 0 0,-5 2 0 15,2 0 0-15,-1 11 0 0,2 5 0 0,-5 3 0 0,4 6 0 0,-13 0 0 16,-5 3 0-16,-5 0-133 16,-4 1 41-16,-9 0 41 0,2 2-22 0,-12-5 6 15,0-1 1-15,-13 0 163 0,-6-4-62 0,-6 0-33 16,-3 1-16-16,0-8 292 0,-3-3-194 0,-1-1-84 16,-2-2 0-16,-3-2 0 15,7 0 0-15,2-6 0 16,0 0 0-16,3 0-239 0,5 0-23 0,-2 0 128 0,15 0-602 0,3-11 350 15,4-1 174-15,3-1-239 0,14-5 206 0,8-1 96 16</inkml:trace>
  <inkml:trace contextRef="#ctx0" brushRef="#br0" timeOffset="182093.26">11327 15184 1764 0,'1'-14'0'0,"-1"2"0"0,0 5 0 0,0 4 0 0,-8 0 0 0,-7 3 0 0,-1 0 0 0,-6 13 771 0,-1 4-371 0,1 7-182 0,-3 4-91 0,5 3 408 0,5 2-419 0,0 5-116 0,12-6 0 0,3 4 0 0,2-1 0 0,19-4 0 0,12-2 0 16,6 3 0-16,8-11 0 0,6-4-61 15,3-9-88-15,2-3 93 0,1-3 47 0,7-2-992 16,-10 0 488-16</inkml:trace>
  <inkml:trace contextRef="#ctx0" brushRef="#br0" timeOffset="182743.98">8746 14212 1563 0,'0'-5'0'0,"0"0"0"0,0 4 0 0,0 1 0 0,0 0 0 0,2 3 0 0,6 16 0 0,2 8 0 0,0 10 157 0,3 6-60 0,1 14 205 15,-4 5-137-15,2 14-65 0,-2 6-31 0,-3 2 28 16,-5 5-30-16,0 6 9 16,-2-23-39-16,0-5-60 0,0-8 30 0,-2-7 1 15,-4-8 29-15,0 0-166 0,1-16 78 0,3-7 44 16,-1-7-141-16,3-5 52 0,0-1 64 0,0-8-576 16,0-2 286-16,3-14 139 0,9-9 72 0,3-4-332 15</inkml:trace>
  <inkml:trace contextRef="#ctx0" brushRef="#br0" timeOffset="182897.08">9022 14937 796 0,'2'-7'0'0,"-1"5"0"0,1-1 0 0,-1 3 0 0,1-3 0 0,2 3 606 15,-4 0-275-15,0 8-152 0,0 5-71 16,0 0 380-16,0 4-226 0,1 1-113 0,0 2-46 0,0 0-89 16,1-1 23-16,-1 1 0 0,1-2-489 0,1-2 245 15,0 2 131-15,0-4-278 0,0-2 195 16,-2-5 99-16,0 0 48 0,1-6-704 15</inkml:trace>
  <inkml:trace contextRef="#ctx0" brushRef="#br0" timeOffset="183331.91">9162 14691 1381 0,'0'0'0'15,"0"0"0"-15,0 0 0 0,0 0 0 0,0 2 0 0,0 7 286 0,2 0-130 0,0 6 196 16,0 7-158-16,-1 3-79 0,0 6-39 0,1 5-36 0,-1 2-4 0,1 0 1 16,-2 2 0-16,0 0-156 0,0-4 79 0,0 2 47 15,0-11-137-15,0-8 83 0,0-2 43 0,0-9-1 16,0-4-72-16,0 1 32 0,0-5-27 16,1-7 24-16,11-11 2 0,-2-3 0 0,4 0 1 15,3-3 45-15,-1 2 5 0,-2 5-27 0,0-1 18 0,1 3 137 16,2 1-59-16,-1 3-39 0,-6 5 191 0,1 4-105 15,-2 2-38-15,0 0-32 0,-3 2 190 0,0 9-92 16,-4 9-61-16,1 1 54 0,-3 2-53 0,0 1-26 31,0 4 0-31,-5-3-62 0,1-1-9 0,-1-5 45 16,3-2 0-16,-1-5-60 0,0-2 30 0,3-3 9 0,0-5-198 0,0-2 109 16,3-2 32-16,7-13 34 15,3-1-118 1,-1-2 64-16,3 2-3 0,-2-3 148 0,3 3-58 0,-2 2-1 0,1 2-63 0,-1 2 198 0,1 3-80 0,-3 3-41 15,0 3-10-15,0 1 11 16,0 0 8-16,-1 5-4 31,-4 7 11-31,2 5-231 0,-4 4 110 0,3 1 45 0,-1 3-645 0,-5-1 325 0,1 0 133 0,1-3-576 0,-3-1 373 0</inkml:trace>
  <inkml:trace contextRef="#ctx0" brushRef="#br0" timeOffset="183975.71">8511 15424 1458 0,'0'0'0'0,"0"0"0"0,0-1 0 0,-2-2 0 0,-1 3 0 0,0 0 0 0,-1 0 0 0,0 4 0 0,-2 8 209 15,-2 3-86-15,3 7-43 0,-5 3 0 0,-3 3-119 16,2 2 33-16,-3 2 1 0,-1 0-25 0,0 0 35 16,-2-1-1-16,-2 2 43 0,2-11 23 0,1-2 0 15,1-2-33-15,5-7 203 0,0-1-102 0,3-1-41 16,4-8-34-16,3-1 201 15,0 0-113-15,0 0-57 0,9 0-28 0,6 0 85 0,4 0-62 0,3-1-25 16,3-1-50-16,2-2 24 16,0-1-1-16,5 2 10 0,-5 1-88 0,0-2 38 15,-2 2 1-15,1 0-232 0,-2-1 136 16,4 0 60-16,-11 0 31 0,2 0-271 0,-7-1 135 0,-1 1 25 16,-5-1 47-16,2-2 49 15,-7 1 9-15,-1-2-24 0,0-5 160 0,-10 1-82 16,0-2-39-16,-5-5 104 0,-1 1-62 0,-1-1-19 15,1-5-1-15,-2 2 3 0,2 0 1 0,0-3 18 0,1 6-39 16,4 1 139-16,3 0-63 0,3 3-15 16,1 0 0-16,1-2 108 15,3 6-74-15,0 2-32 0,9 0-55 0,6 3 23 0,5 1-1 16,3 1 10 0,0 3-158-16,6 0 74 0,2 5 38 0,0 6-88 0,-2 2 59 0,6 2 31 15,-8 3-8-15,-3-1-157 16,-2 1 84-16,-5 1 12 0,2-1 30 0,-12 3 9 0,-1-3 10 0,-3 0-39 15,-3 2 190-15,0-2-77 16,-9 3-42-16,-5-2 11 0,-3-5 134 0,-5 3-69 0,-1-5-43 0,-2-1 2 0,-2 2 9 16,3-8-6-16,2 0-28 0,1-3-290 15,3-2 141-15,4 0 73 16,-1 0 34-16,8 0-715 0,7-4 349 0,0-10 163 0,2-1-539 0,13-5 361 16</inkml:trace>
  <inkml:trace contextRef="#ctx0" brushRef="#br0" timeOffset="184153.24">8957 15432 2362 0,'7'-15'0'0,"-2"10"0"0,-1-1 0 0,-1 2 0 0,-3 4 0 0,0 0 0 0,0 4 0 0,-4 10 0 0,-4 4 400 0,3 5-181 15,-2 3-90-15,2 2 416 0,2 2-269 0,3-3-276 16,0 0 0-16,0 2 0 0,5-1 0 0,7-1 0 16,6 2 0-16,0-8 0 15,5-1 0-15,4-5 0 0,2-6-341 0,1-3 56 16,3-3 171-16,-4-3-663 0,-4-3 328 0,0-12 205 15,-3-1 104-15,3-1-525 0</inkml:trace>
  <inkml:trace contextRef="#ctx0" brushRef="#br0" timeOffset="184309.77">9212 15473 1608 0,'-17'0'0'0,"-2"0"0"0,7 0 0 0,2 0 0 0,4 0 0 0,2 0 546 0,4 0-254 0,0 2-118 0,1 0-73 0,11 1 17 31,6-1-40-31,2-1 0 0,1-1-181 0,3 1 80 0,1-1 26 0,-3 0-597 0,1 0 316 0,-1 0 158 16,0 0 79-16,2 0-654 16,-5 0 345-16</inkml:trace>
  <inkml:trace contextRef="#ctx0" brushRef="#br0" timeOffset="184538.67">9383 15390 1492 0,'-15'-6'0'0,"1"1"0"0,1 2 0 0,1 2 0 0,7 1 0 0,3 0 0 0,2 0 531 0,0 0-246 15,1 0-115-15,11 0-71 16,5 4 70-16,5 3-67 0,2-1-31 0,1 2-57 0,4 1 9 16,-2-1 15-16,-1 1-1 15,0 1-169-15,-3-1 85 0,1 3 51 0,-7-1-64 32,-1 0 49-32,-5 1 24 0,-4 4 0 0,-6-1 36 0,-1 4 4 0,-2-2-69 0,-19 4 0 0,-3-3 119 15,-5 1-46-15,-3-2 3 0,-1 0-74 0,4-4 22 16,2-6 13-16,2 2-360 0,5-4 174 0,4-3 88 15,2-2 46-15,8 0-621 0,6 0 307 0,0-10 154 16</inkml:trace>
  <inkml:trace contextRef="#ctx0" brushRef="#br0" timeOffset="184791">9695 15480 1323 0,'0'4'0'0,"0"3"0"0,0 1 0 0,0 4 0 0,0 1 0 0,0 6 0 15,-1 0 656-15,1 1-311 0,0 3-155 0,0 1 252 0,1-3-207 0,13-2-98 0,1-4-56 63,5-4-44-63,1-2 0 0,5-4 10 0,1-5-225 0,0-2 108 0,1-11 53 0,-2-7 27 0,-1-2-194 0,-3-5 119 0,-10 0 47 0,-4 1 26 0,-6 2-113 0,-2 0 62 0,0 2-62 0,-11 4 277 0,-6 6-115 16,-2 2-37-16,-5 3 202 0,-3 6-111 15,-4-2-40-15,1 3-33 0,3 6-6 16,1 7-9-16,4 0 38 0,3 1-1 0,1 2-386 0,8-1 172 0,7 2 100 31,0 0 42-31,3-2-958 0</inkml:trace>
  <inkml:trace contextRef="#ctx0" brushRef="#br0" timeOffset="187278.82">12184 14854 1951 0,'-11'0'0'0,"1"4"0"0,1-1 0 16,3-1 0-16,6 2 0 0,0-1 0 0,3-1 0 0,12 1 472 0,6-3-218 0,4 0-98 0,3 0-65 0,1 0-21 15,2 0 0-15,1 0-32 0,-1-3-440 16,2 1 230-16,-5 0 99 0,-2 1-349 15,-1 1 216-15,-2 0 109 0</inkml:trace>
  <inkml:trace contextRef="#ctx0" brushRef="#br0" timeOffset="187450.14">12266 15103 2546 0,'-20'0'0'0,"4"1"0"15,2 2 0-15,3-1 0 0,5 2 0 0,4-1 0 0,2-1 0 0,2 0 0 0,16-1 694 0,9-1-329 0,5 0-164 0,6 0-76 0,0 0-125 16,0 0 0-16,0 0-165 0,0 0-86 0,-4 0 144 16,7 0 82-16,-11 0-436 0,2 1 250 15,-1 3 124-15,-3 2 62 0</inkml:trace>
  <inkml:trace contextRef="#ctx0" brushRef="#br0" timeOffset="187920.88">13184 14188 1235 0,'-9'-6'0'0,"0"-1"0"0,5 5 0 0,0 2 0 0,2 0 0 0,2 11 0 0,0 14 432 0,4 7-197 0,4 6-99 15,3 9-49-15,-1 7 217 16,0 8-137-16,-2 10-66 0,-1 7-31 0,-3 7 18 16,2 3-25-16,-3 10 10 0,0-23-188 0,1-4 77 15,0-4 37-15,1-7-364 47,3-4 201-47,-2 4 110 0,0-19 41 0,2-6-593 0,-3-6 251 0,2-9 165 0,1 0 38 0,-3-21-290 0</inkml:trace>
  <inkml:trace contextRef="#ctx0" brushRef="#br0" timeOffset="188062.5">13411 15003 930 0,'0'-13'0'0,"0"5"0"0,0 1 0 0,-1 2 0 0,-1 1 0 0,0 3 570 16,2-1-257-16,0 2-142 0,0 2 86 0,0 9-109 0,0 4-56 0,0 2-14 15,0 4 9-15,0 0-49 0,0 0-1 0,0 2-417 16,0-2 209-16,0-2 104 0,4 1 62 0,0-5-684 16,0-2 340-16,1-3 170 0</inkml:trace>
  <inkml:trace contextRef="#ctx0" brushRef="#br0" timeOffset="188508.31">13559 14792 1717 0,'0'0'0'0,"0"0"0"0,0 0 0 0,0 0 0 0,0 6 0 0,0 8 0 0,0 6 0 0,2 2 150 0,2 8-56 16,1 5-28-16,0 1 70 0,0 4-50 0,-2 2-15 15,3-6-8-15,-5-2-117 16,2-3 46-16,0-7 0 0,-2-2 46 0,0-5-100 16,-1-8 45-16,0-8 27 0,2-1-36 0,-1 0 31 15,1-10 1-15,6-7-12 0,1-5-4 0,0-2-8 16,3 4 1-16,2-1 63 0,-2 4 1 0,3-1-42 0,0 5 1 15,-1 1 37-15,-2 4-1 0,3 4-13 16,-2-1-13-16,0 5-27 0,-1 0 29 0,-3 0 9 31,-2 5 18-31,0 7-25 0,-2 1-1 0,0 3 46 0,-4 1-45 0,1-3-2 0,-2 4 1 16,0-4 36-16,0 0-34 0,0-2 4 16,0-1-5-16,0-5-13 0,0-3 15 15,0 1 9-15,1-4-7 0,7 0-60 0,3 0 26 0,0 0 0 16,2 0 11-16,0-2 12 78,2 0 3-78,0 2 114 0,-2 0-60 0,0 0-25 0,-2 0-2 0,-1 0 35 0,-1 11-28 0,0 0 12 16,-4 1-19-16,-2 2 3 0,1 3 6 0,-3 1-14 0,3 0-1 0,-4 2-407 0,2-4 190 0,-2-1 99 0,0-1-818 0,0-1 431 0,0 1 206 0</inkml:trace>
  <inkml:trace contextRef="#ctx0" brushRef="#br0" timeOffset="189118.97">12908 15575 1410 0,'-5'-1'0'0,"-1"1"0"0,0 0 0 0,-2 0 0 0,0 3 0 0,0 8 0 0,-4 5 0 0,1 2 173 0,-2 3-68 0,0 5-33 0,0-1 17 32,-5 6-15-32,4-4-10 0,-2 0-26 0,2 0 40 0,0-4-40 0,-1-1 10 15,2-7 34 1,3-2-44-16,1-2 0 0,4-4 1 0,-2-3 112 0,2-1-47 0,5-1-37 0,0-2 86 15,0 0-58-15,8 0-28 0,7 0 0 0,4 0 91 16,1 0-65-16,5 2-27 0,0-1-1 0,3 1-59 16,2 2 0-16,4-2 42 15,-4 1-101-15,-1 2 46 0,1-3 0 16,-2 2 45-16,0-2-264 0,1-1 111 0,-8 2 66 0,-3-3-216 0,-5 0 128 16,-1 0 63-16,-7 0-9 0,1 0 20 0,-6-4 24 0,0-4 0 15,-2-4 0-15,-8-3 153 0,-4-1-76 16,2-4-48-16,-4-2 134 0,0 0-63 15,1-5-39-15,-1-1 5 0,2-2-1 0,-3-3 10 16,5 6-1-16,3-1 35 0,0 1-27 16,6 4 20-16,1 3-43 0,2-3 129 0,0 10-64 15,5 4-26-15,9 1 0 0,8 7-57 16,3 1 0-16,6 0 46 0,1 5-14 0,4 10-150 16,-1 6 72-16,3 1 38 0,-1 2-88 0,0 2 58 0,-9 1 26 0,-3-1-115 15,-6-1 63-15,-4 1 8 16,-5 1 0-16,-1 0 102 0,-9-3-29 0,0-3-28 0,-8-1-11 15,-9-3 279-15,-3 0-131 0,-3-7-53 16,-1-3 64-16,0-2-48 0,-3-3-33 16,2-2 11-16,-1 0-304 0,4 0 137 15,5 0 65-15,1-2-246 0,3-5 147 0,4-1 64 0,0 0 43 0,9-3-668 16,0-3 328-16,1-1 163 16,15-2 82-16,3-1-501 15</inkml:trace>
  <inkml:trace contextRef="#ctx0" brushRef="#br0" timeOffset="189285.52">13482 15541 1968 0,'0'0'0'0,"0"0"0"0,0 0 0 0,0 0 0 0,0 4 0 0,-4 3 0 0,0 3 0 0,-3 5 387 15,1 6-174-15,-2 4-88 16,2 6 439-16,3 1-268 0,3 2-129 0,0 2 34 16,0-5-191-16,5 1-10 0,10 0 0 0,3-6 0 15,2-6 0-15,3-4 0 16,2-4 0-16,3-3-502 15,2-3 266-15,-3-6 132 0,0 0 71 0,-2-6-753 0,1-5 381 0,-5-3 147 0,2 0-440 0</inkml:trace>
  <inkml:trace contextRef="#ctx0" brushRef="#br0" timeOffset="189441.11">13651 15658 1791 0,'-16'0'0'0,"-1"0"0"0,2 0 0 0,4 0 0 0,0 0 0 0,3 0 0 0,8 1 0 0,0 3 282 0,5-1-123 0,10 1-60 15,5 0-31-15,3-1-40 0,2 0 9 0,1 0 1 16,2 0-517-16,-2-3 259 0,3 1 129 0,0-1-606 16,-5 0 346-16</inkml:trace>
  <inkml:trace contextRef="#ctx0" brushRef="#br0" timeOffset="189696.43">13879 15484 1006 0,'-2'-1'0'16,"-1"-2"0"-16,1 2 0 0,2-1 0 0,0 0 0 0,2 2 244 0,11 0-103 0,4 2-52 0,4 4-26 16,6 3-22-16,-2 1-3 0,3-1-1 0,0 2 12 15,0 0-12-15,-1 4 1 0,-3-1 9 0,-6 1 50 0,-6 3-30 16,-7 2 0-16,-5 2 56 16,-2 4-43-16,-15 4 9 0,-7-5-51 0,-8 1 24 15,-3 0 1-15,-2-1-26 0,-2 0 10 0,3-7-248 16,5-3 118-16,3-2 61 0,5-4-245 0,8-5 146 15,0-4 57 1,14 0 39 15</inkml:trace>
  <inkml:trace contextRef="#ctx0" brushRef="#br0" timeOffset="189906.86">14290 15661 1550 0,'0'9'-1'0,"-2"4"0"0,-1 2 1 0,-1-1 0 0,2 3 0 0,2-2 0 0,0 0 445 0,0 1-204 0,0-1-102 15,6-1-42-15,2-6-85 0,5 0-1 0,1-4 27 16,0-4-113-16,3 0 56 0,0 0 37 0,-2-5-238 16,-2-8 129-16,-1-6 64 0,-5 0 32 0,-4-3-83 15,-1-2 57-15,-2 2-50 0,-9-4 35 0,-7 4 202 16,-5-1-88-16,-4 5-66 0,-1-2-5 0,-2 6 136 16,1 3-69-16,-2 1-10 15,0 4-165-15,2 1 73 0,-1 3 29 0,10 2 39 16,5 0-224-16,5 0 108 0,8 2 48 15,0 7-610-15,3-1 308 0,17 0 128 0</inkml:trace>
  <inkml:trace contextRef="#ctx0" brushRef="#br0" timeOffset="190325.36">14728 15136 1380 0,'-3'-2'0'0,"0"0"0"0,1-3 0 0,2 4 0 0,0 0 0 0,0-2 225 16,7 2-98-16,9 1-46 0,6 0 188 0,5 0-117 0,6 0-58 0,8 0 26 15,3 0-46-15,6 0-1 16,8-1-37-16,1 1 48 0,3 0-24 0,10 0 9 15,-10 0-33-15,2 0-39 0,2-2 0 0,2 0 39 16,-1 1-5-16,14-3 14 0,-12 0-9 16,3-1-20-16,5-2 20 0,5 2 0 15,17 1 9 1,-16-2-74-16,7 3 30 0,4 1-11 0,7-2 38 0,0 3-39 0,18 0 2 0,-20-2 32 16,9 3 0-16,4 0-67 0,5-3 31 0,1 2-8 15,16 0-9-15,-25-1-2 16,6-3 24-16,4 0-34 0,-1 0 45 0,0-1-9 15,10 0-1-15,-25-1-34 0,-2 2-3 0,-4 3 39 0,-8-2-2 0,-7 1-39 16,-1 0-8-16,-26 3 45 0,-11 0-8 0,-9 0-173 16,-13 0 77-16,-8 6 44 0,-9 0-582 0,-5 3 312 15</inkml:trace>
  <inkml:trace contextRef="#ctx0" brushRef="#br0" timeOffset="191077.35">16509 15526 793 0,'-3'0'0'0,"-6"0"0"0,1-2 0 0,0 2 0 0,0 0 301 0,1 6-132 0,-5 9-56 15,4 2 12-15,-2 1-43 0,-1 7-1 16,1 3-43-16,-7 2-62 0,0 5 41 15,-2-4-10-15,-1 3-14 0,-2-2 0 0,-3-2 45 0,1-2 0 0,-4-2 179 16,6-8-94-16,1-7-43 16,4-3 0-16,5-4 274 0,1-1-159 0,5-3-69 15,6 0 80-15,0 0-85 16,1 0-41-16,13 0 65 0,7-3-54 0,5 3-17 16,4-3-9-16,6 1-91 0,2 0 31 0,3 2 1 0,0 0 32 0,7 0-273 15,-9 0 132-15,2 0 70 0,0 0 36 0,-2 0-344 16,8 0 173-16,-13 0 28 0,-1 0-54 0,-7 0 75 15,-2 0 41-15,-9-2 31 0,2-1 0 0,-14-1 9 16,-3-2 0-16,0-4 112 0,-8 1-56 0,-7-5-27 16,-5-1-11-16,-4-2 150 15,-2 2-83-15,-4-3-12 0,-1 0-30 0,0-2 141 0,-6-1-73 16,10 2-9-16,1 2 62 0,1 0-42 0,7 5-30 0,3-1 64 16,1 0-35-16,13 3-17 15,1 2 0-15,13 1-18 0,17 0-10 16,8 4 0-16,10-1 9 0,2 1-134 0,4 3 62 0,5 0 31 15,5 3 1-15,0 6-132 16,7 3 80-16,-16 2 21 0,-4 3-39 0,-7 6 26 0,-5 0 1 0,-10 1 5 16,-1 5 25-16,-18-7-35 15,-7 3 29-15,-3-1 101 0,-3 0-49 0,-17-2-22 16,-5-2-3-16,-5-3 219 0,-2-5-112 0,-4 0-36 16,-1-5-35-16,-3 0 105 15,-3-3-51-15,9 0-68 0,0-4-295 0,2 0 135 78,4 0 79-78,4 0-664 0,0 0 344 0,15-1 159 0,9-6 91 0,0-7-305 0,15-3 191 0,13-5 94 0</inkml:trace>
  <inkml:trace contextRef="#ctx0" brushRef="#br0" timeOffset="191203.02">17391 15562 957 0,'-10'0'-1'0,"-1"0"1"0,0 4 0 0,-3 0 0 0,-1 5 0 0,-4 3 0 0,-2 5 712 0,1 4-342 0,2 4-167 0,5 4 484 0,-1 0-325 0,10 5-162 0,1 3 28 0,3-5-100 0,15-2-46 16,11-1-79 0,5-6-548-16,9-3 251 0,7 0 175 0,2-10 74 15,2-5-431-15,1-1 257 0,0-4 128 0</inkml:trace>
  <inkml:trace contextRef="#ctx0" brushRef="#br0" timeOffset="192034.04">14970 14212 1084 0,'0'-12'0'0,"0"0"0"0,0 2 0 0,0 5 0 0,-2 3 0 0,0 2 0 0,-2 2 0 0,0 16 278 0,-6 6-111 0,1 8-70 15,-4 10-30-15,-1 4 213 0,-2 8-122 0,-2 4-45 16,-2 6-29-16,2-5-8 16,1 1-38-16,0 1-166 0,1-2 83 0,4-9 41 15,0 4 9-15,5-18-131 0,4-10 81 0,1-4 41 16,2-8 1-16,0-5-451 0,0-5 169 0,0-4 136 15,2-4-4-15</inkml:trace>
  <inkml:trace contextRef="#ctx0" brushRef="#br0" timeOffset="192229.5">14958 14190 1750 0,'0'-15'0'0,"0"1"0"0,-4 3 0 0,4 8 0 0,0 2 0 0,0 1 0 0,0 4 291 0,0 14-126 0,4 7-55 0,6 3 297 15,1 5-185-15,1 4-93 0,2 5-45 0,2 1 19 16,0 8-23-16,1-6-10 16,2 5-260-16,0 3 113 15,1-1 58-15,1 10 37 0,-4-14-475 0,-3 1 248 0,-5-3 122 0,-2-6-484 16,-4-4 230-16,-1 3 147 0,-2-19 68 0,-5-3-304 0,-8-6 197 16</inkml:trace>
  <inkml:trace contextRef="#ctx0" brushRef="#br0" timeOffset="192420.99">14868 14685 1776 0,'-15'-13'0'0,"5"3"0"0,-2 0 0 0,7 8 0 0,4-1 0 0,1 1 0 0,0 1 204 0,9 0-82 0,5-1 281 0,4-1-187 0,3 2-89 16,2 0-45-16,1 1-179 0,2 0 67 0,2 0 43 15,-1 0-10-15,0 0-524 0,0 0 279 0,1 1 140 16,2-1 69-16,4 1-641 0,-4-1 329 0,1 0 161 15</inkml:trace>
  <inkml:trace contextRef="#ctx0" brushRef="#br0" timeOffset="192911.68">15591 14428 1678 0,'3'0'0'0,"0"0"0"0,-1 0 0 0,-1 0 0 15,-1 0 0-15,0 3 0 0,-1 8 0 0,-11 5 0 0,-4 4 0 0,-6 4 247 0,-1 3-110 0,-2-1-50 0,-5 6 73 0,-1-3-61 0,-2 0-31 0,-2 2 9 0,4-7 48 0,2-4-43 0,6-3-1 0,3-3 80 0,7-4-62 0,-1-3-21 0,13-5-10 0,1 1 20 0,1-2-26 0,14-1 0 0,6 0-54 16,7 0 38-16,3 0-8 0,5 0-1 0,3 0-79 0,0 0 40 16,0 0 0-1,8-1 48-15,-10 1-229 16,2 0 108-16,0 0 31 0,-4 0-175 0,-2-3 94 0,3 3 59 0,-12 0-59 0,-5-2 51 0,-2 2-4 15,-10-2 1-15,-2 0 50 0,-1 0-20 0,-4-3 10 16,0-1-1-16,-12-1 164 0,-4-3-82 0,-2-2-41 16,-1-2-9-16,0 1 157 15,-1-3-85-15,0-2-18 0,1 0 27 0,-1-5-24 16,1 0 1 0,2 2-20-16,3 0-17 0,0 3 14 0,5 0-8 0,2 1 38 0,2-2 6 0,5 5-37 15,0 2-3 1,9 2 24-16,8 0 1 0,9 1-26 0,5 6 0 0,4 0-57 15,5 3 27-15,4 0-2 0,0 0-162 0,7 9 91 16,-6 5 43-16,-3 4 20 0,-4 2-112 0,-5 1 54 0,-5 5 34 0,-2 2-10 31,-14 1 4-31,-7-2-10 0,-5 3 32 0,0 0 110 0,-12-1-55 16,-9 5-22-16,-4-10-36 0,-3-3 289 0,-1-2-135 0,-3-1-50 16,1-5 75-16,-1 0-44 0,5-7-45 0,4-3 13 15,1 0-450-15,6-3 204 0,3 0 96 0,2 0-539 16,9-8 299-16,2-7 128 0,2-4 79 0,14-4-263 15,3-3 167-15,6-7 73 16</inkml:trace>
  <inkml:trace contextRef="#ctx0" brushRef="#br0" timeOffset="193076.24">16163 14430 788 0,'0'0'0'0,"-1"0"0"0,-3 0 0 0,1 0 0 0,-5 0 0 0,0 4 0 0,-2 7 692 15,-3 5-328-15,-1 3-163 0,3 8 402 0,-1 0-274 16,3 0-150-16,4 5-71 15,5-1 100-15,0-1-86 0,2-1-42 0,13 1-308 16,2-9 128-16,8-1 68 0,2-6 35 0,4-4-283 0,2 1 168 0,-1-10 70 16,-1-1 39-16,2 0-749 0,0-3 267 15,-3-6 223-15</inkml:trace>
  <inkml:trace contextRef="#ctx0" brushRef="#br0" timeOffset="193282.47">16397 14618 1481 0,'-13'-7'0'0,"-1"4"0"0,3-3 0 0,5 5 0 0,3 1 0 0,3 0 0 0,0 0 468 0,7 0-214 0,10 0-100 0,4 0-3 16,6 0-57-16,4 1-28 15,2-1 0-15,1 0-327 0,3 0 159 0,-3 0 65 16,-1 0 37-16,-2 0-239 62,0 0 138-62,-3 0 69 0,2 0-620 0,-9 0 324 0</inkml:trace>
  <inkml:trace contextRef="#ctx0" brushRef="#br0" timeOffset="193391.69">16621 14330 1958 0,'-11'-9'0'0,"3"3"0"0,2 0 0 0,3 6 0 0,3 0 0 0,0 9 0 0,0 8 0 0,0 10 0 0,3 5 548 16,3 4-260-16,-1 3-125 0,0 6-63 0,0 2-54 15,0 3-9-15,0 7 10 0,2-5-281 0,-1-4 136 16,0 0 68-16,3-1-875 0</inkml:trace>
  <inkml:trace contextRef="#ctx0" brushRef="#br0" timeOffset="193912.3">17198 14529 1199 0,'-12'0'0'0,"3"0"0"0,-3 0 0 0,2 7 0 0,2 1 0 0,-1 6 0 0,3 3 272 0,4 1-117 16,2 3-59-1,0 1-30-15,0 1 74 0,11 0-43 16,3-3-34-16,6-4-93 0,-1-4 34 0,3-1 0 0,1-4 33 0,2-1-136 0,-6-6 63 31,0 0 36-31,-1 0-42 0,-5-12 39 0,1 0 13 0,0-5-33 0,-8-3-26 16,-3-2-4-16,0-4 26 0,-3 0-1 0,0 0 140 31,-8-2-63-31,-4 4-25 47,0 0 104-47,-3 2-59 0,-5 5-16 0,0 0-15 0,-4 1 0 0,1 8-13 0,-6 5 25 0,2 3-145 0,-1 0 62 0,0 3 30 0,0 14 4 0,9 0-69 15,2 5 34-15,6 1 24 0,5-2-11 0,6 3-274 0,0-1 112 0,3-3 84 0,10-4-346 0,7 1 204 0,4-4 102 0</inkml:trace>
  <inkml:trace contextRef="#ctx0" brushRef="#br0" timeOffset="194130.72">17624 14350 1324 0,'-14'-8'0'15,"3"1"0"-15,-3 5 0 0,0 2 0 0,-1 0 0 0,0 12 299 0,-1 5-131 0,0 4-65 0,2 3-33 16,0 6 461-16,7-1-251 0,4 0-122 16,3 3 62-16,0 2-92 0,5-2-45 0,11 2-339 15,5-6 142-15,4-4 75 32,3-1 39-32,0-5-1 0,3-4 38 0,2 2 9 0,-3-9-9 0,-2-7-1143 0,-4 0 517 0,0 0 277 0,0 0 137 0,0 0-110 15,-8-13 128-15</inkml:trace>
  <inkml:trace contextRef="#ctx0" brushRef="#br0" timeOffset="194640.53">17928 14390 1663 0,'-6'-11'0'0,"3"-1"0"0,-4 1 0 0,3 5 0 16,-1 1 0-16,-2 5 0 0,0 0 0 0,-2 0 0 0,1 5 0 0,-3 9 181 0,0 5-72 0,0 2-36 0,-1 2 14 0,-3 4-15 0,2-3-9 15,-2 0-27-15,0 1-47 0,-1 0 24 0,-1-5 0 16,0 4 33-16,2-7 44 0,2-3-27 0,-1 0 1 15,3-5 58-15,3-4-42 0,-1 2 9 16,6-7 137-16,3 0-95 0,0 0-47 0,0 0-23 16,3 0 92-16,9 0-48 0,5 0-39 0,4-1 0 0,2-3-66 15,2 1 37-15,3 1 0 0,2 0 9 0,-4-1-220 16,3 0 105-16,-1 0 53 16,0 0-101-16,0 1 65 15,3-1 50-15,-8-3-313 0,-1 3 152 0,-3-1 34 0,-4 2 53 16,-4-2-81-16,0-1 50 0,-8 0 40 0,-3-2 0 0,0 1 107 15,-6-1-39-15,-7-2 1 0,-2-3-49 0,-2 1 128 16,-5-2-60-16,-1-1-28 0,0-4 136 0,0 1-63 16,-2-2-46-16,5 2 87 0,3 2-55 15,0 1-1-15,4 1-1 0,4 2 132 16,-2-3-71 0,8 3-26-16,3 4-27 0,0 0 60 0,8 4-41 0,10-2 10 15,7 4-50-15,6 1-89 0,4 0 44 0,2 0 0 16,5 3-135-16,4 5 94 0,-4 3 37 0,0 3-87 15,-3 2 60-15,-3 1 9 0,-6 3-1 0,4 4-98 0,-16-2 62 0,-5 1-2 16,-6 0 26-16,-5-2 53 0,-2 3-37 0,-9 4-32 16,-10-9 27-16,-8 0 179 15,-2-2-84-15,-3-3-33 0,1-1 143 0,-3-2-76 0,4-4-48 16,2-5-8-16,0-2-28 0,5 0 34 16,4 0-28-16,-1 0-376 0,10-1 180 0,5-5 90 15,5-7 47-15,0-1-690 0,10-2 347 0,8-2 163 16,5-3-416-16,3 2 300 0</inkml:trace>
  <inkml:trace contextRef="#ctx0" brushRef="#br0" timeOffset="194812.66">18367 14430 1346 0,'5'-8'0'0,"0"-1"0"0,-1 4 0 0,-2 1 0 0,-2 1 0 0,0 0 0 0,-6 3 332 0,-7 0-148 0,-2 6-73 0,-1 3 583 16,-2 5-319-16,2 1-174 0,2 1 294 15,4 1-302-15,2 1-193 0,4 0 0 0,2 3 0 16,2-1 0-16,2 0 0 15,7-1 0-15,10 1 0 0,1-1 0 0,8-2-37 16,4-5-689-16,2-3 382 0,3-2 168 0,-1-3 102 0,1-4-819 0,-6 0 432 16</inkml:trace>
  <inkml:trace contextRef="#ctx0" brushRef="#br0" timeOffset="195002.87">18622 14304 1370 0,'4'-13'0'0,"-1"2"0"0,2 3 0 0,-2 3 0 0,8 0 0 0,0 3 602 0,0 2-283 0,1 7-141 0,5 8-70 0,-3 8 196 16,3 2-125-16,-4 7-75 31,-2 4 319-15,-5 3-193-16,-3 4-116 0,-3-1-114 0,0 8 0 0,-9-8 0 0,-12 3 0 0,-2-2 0 0,-2-3-40 0,-7-4 12 15,-4 5 42-15,3-12-590 0,-5-5 306 0,-1-2 154 0,-4-3 1 0,1-3-919 0</inkml:trace>
  <inkml:trace contextRef="#ctx0" brushRef="#br0" timeOffset="197702.9">19527 14965 1619 0,'-9'1'0'0,"2"-1"0"0,4 4 0 0,3-1 0 0,0 3 0 0,0-1 155 0,9-2-59 0,4 1-19 16,5 0-6-16,2-3 1 0,1-1-35 0,2 0 1 0,1 0-150 16,-1 0 85-16,-3 0 27 0,1 0 0 15,-1-1-666-15</inkml:trace>
  <inkml:trace contextRef="#ctx0" brushRef="#br0" timeOffset="197889.4">19524 15172 2224 0,'-19'5'0'16,"2"0"0"-16,1 3 0 0,5 3 0 0,6-2 0 0,5-3 0 0,0 3 0 0,4-2 301 0,8-2-132 0,8 3-56 0,0-3 151 15,4 0-112-15,-3-2-58 0,3 1-28 0,-1-1-242 16,4 0 117-16,-8-1 43 0,3 3-253 0,-3-4 154 16,0 2 76-16,0 0 38 31,2 0-790-31,-4-1 397 0</inkml:trace>
  <inkml:trace contextRef="#ctx0" brushRef="#br0" timeOffset="198080.89">20143 14552 1402 0,'0'0'0'0,"0"0"0"0,0 0 0 0,0 0 0 0,0 0 0 0,2 0 601 16,1 11-282-16,1 10-131 0,2 11 228 0,0 11-189 0,-1 7-95 0,4 9 203 15,-3 10-148-15,-1 10-66 0,0-5-118 16,-2-2-42-16,-2-5 2 16,1-3 37-16,1-5 0 0,-2 5-554 0,-1-21 291 0,0-2 150 0,0-5-769 15,2-10 380-15,1-6 233 0</inkml:trace>
  <inkml:trace contextRef="#ctx0" brushRef="#br0" timeOffset="198257.93">20446 15090 1733 0,'0'0'0'0,"-5"1"0"0,2 2 0 0,-1 0 0 0,0 3 0 0,1 2 0 0,0 3 598 15,0 5-281-15,3 0-140 0,0 5-60 0,0-3 20 16,0 5-50-16,0-2-24 0,3 4-493 0,0-5 234 16,2 3 126-16,0-5 49 0,-1-4-699 15,2-2 374-15,-1-3 187 0</inkml:trace>
  <inkml:trace contextRef="#ctx0" brushRef="#br0" timeOffset="198700.26">20572 14739 1787 0,'0'-5'0'0,"0"1"0"0,2 4 0 0,4 0 0 0,-1 0 0 0,1 7 0 0,0 10 0 0,0 7 262 16,-1 10-103-16,-1 2-65 0,0 6 148 0,-3 4-103 0,1 2-50 0,-2 4-15 15,0 2-28-15,0-11-8 0,0-4-1 0,0-4-33 16,0-8 0-16,2-4 33 0,-1-5 9 16,2-14-70-16,2-4 31 0,4 0-1 15,1-11-64-15,3-7 48 0,3-4 2 0,-1-2 56 16,0 4-46-16,4-2 14 16,-2 4-20-16,0 1 157 0,-1 1-61 0,-3 8-38 0,-1 2 8 15,-1 0 55-15,-2 5-34 16,2 1 8-16,-7 0-52 0,1 4 44 0,-2 6-46 0,-2 7 0 0,-1 0-16 0,0 7 8 15,0 0-29-15,-1-1 0 0,-4 0 0 0,1-3 0 16,2 1 0-16,1-1-130 16,1-8 45-16,0-1 55 0,1-4 5 0,6-7-180 15,6 0 87-15,4 0 51 16,1 0 6-16,0 0-4 0,-1-7 0 0,4-1 34 0,-1-1 108 0,-1 3-63 16,-2-2-10-16,-4 5-40 0,2-3 163 0,-4 6-75 15,0-1-27-15,2 1 73 16,-6 0-38-16,2 0-30 0,0 0 11 0,-4 0-329 0,1 4 150 0,1 1 69 15,-2-1 37-15,-1 4-298 0,-1-1 138 16,-2 1 83-16,1 1-630 0,-2 5 341 31</inkml:trace>
  <inkml:trace contextRef="#ctx0" brushRef="#br0" timeOffset="199221.24">20069 15663 985 0,'-18'7'0'0,"0"7"0"0,-4 2 0 0,5 2 0 0,-2 2 0 0,1 1 0 0,-1 4 0 0,0-2 177 0,-1 6-60 0,3-8-44 0,-1-1 0 0,5-2 68 16,2-4-51-1,0 0-26-15,1-3 159 0,7-5-98 0,3-4-43 0,0 0-1 0,0-2 32 0,3 0-38 16,9 1 10-16,2-1 105 0,8 0-76 16,1 0-38-16,2 0 0 0,3 0-23 15,1 0-5-15,-2 0-11 0,2-1 1 0,-2-1-178 16,-1 2 89-16,-1 0 44 0,1-2-225 0,-3 2 116 16,-6 0 74-16,-2 0-2 31,-4 0-100-31,-2 0 31 0,1 0 50 0,-9 0-36 0,-1 0 32 0,0-3-14 0,-11-3 43 0,-2 0 168 0,-2-4-93 0,-3-2-32 15,0-1-1-15,0-3 162 16,-1-1-92-16,4-2-20 0,-2 0 110 0,6 4-61 16,1-3-45-16,1 2 8 0,4 2 41 0,1-1-4 15,4 3-38-15,0 1 33 0,2 2-30 0,14 0-1 16,5 3-29-16,4 0-47 16,3 5 19-16,3 1 0 0,0 0 27 0,3 7-138 15,-1 6 69-15,1 2 35 0,-7 4-171 0,-4-2 82 0,-5 4 50 0,-5 1-39 16,-5 1 36-16,-1 1 1 0,-7-2 2 0,0-1 31 15,-10 1-12-15,-6-4-24 16,-4-2 19-16,-2 0 68 0,0-4-27 0,-1-6-1 16,-3 0-18-16,5-3-111 0,1-3 47 0,-3 0 13 15,6 0-358-15,3 0 186 0,4-4 89 0,1-9-434 16,8-3 265-16,1-4 124 0</inkml:trace>
  <inkml:trace contextRef="#ctx0" brushRef="#br0" timeOffset="199396.77">20493 15598 798 0,'0'1'0'0,"0"2"0"0,0 0 0 0,0 3 0 0,0 1 620 0,0 4-291 0,0 3-145 0,0 4-74 0,-3 4 215 0,-1-1-149 0,3 4-70 16,1-2-36-16,0 1 81 0,0 1-58 0,6-1-19 0,5-4-352 0,6-6 157 16,3 1 79-16,2-6-597 0,5-1 343 0,-3-8 158 15,3 0 84 1,-2 0-630-16</inkml:trace>
  <inkml:trace contextRef="#ctx0" brushRef="#br0" timeOffset="199535.4">20644 15669 1517 0,'-14'-6'0'0,"0"4"0"0,6 0 0 0,3 1 0 0,4 1 0 0,1 0 0 0,0 0 317 15,3 0-131-15,11 0-79 0,4 1 126 0,4 1-99 16,-1 0-48-16,4-2-459 15,1 0 214-15,-3 0 93 0,1 0 52 0,-1 0-732 0,-2 0 359 0,-1 0 178 0</inkml:trace>
  <inkml:trace contextRef="#ctx0" brushRef="#br0" timeOffset="199740.85">20905 15526 1132 0,'0'-5'0'0,"0"-1"0"0,0 2 0 0,0 1 0 0,0 2 0 0,0-2 0 0,0 3 190 0,7 0-80 0,2 0-37 0,5 0 138 0,-3 5-87 15,2 5-43-15,1-3 65 16,-3 3-60-16,-2-1-25 0,-3 4 0 0,-4 3-19 16,-1 1-5-16,-1 3 8 0,-1 2-8 0,-13-1-70 15,-2 2 35-15,-3 0 0 0,0 1 35 0,-4 0-249 16,3-6 118-16,1-1 34 16,2-5-187-16,4-1 98 0,3-5 73 0,4 0-494 0,6-6 271 0</inkml:trace>
  <inkml:trace contextRef="#ctx0" brushRef="#br0" timeOffset="199968.92">21090 15673 1462 0,'0'6'0'0,"0"3"0"0,0 5 0 0,0-4 0 0,1 5 0 0,2-1 0 0,-1 3 632 16,4 0-297-16,4 0-140 0,3-2-83 0,3-2 62 0,6-2-68 16,2-5-34-16,5-3-1 0,3-3-276 62,0 0 117-46,-1-11 62-16,-3-9-243 0,0-3 152 15,-8-1 78-15,-3-5-6 0,-12 5 36 0,-3-2-25 0,-2 2 27 0,-8 2 44 0,-8 0-25 0,-6 1-83 0,-4 6 10 0,-2 5 235 0,-2 4-97 0,-3 5-34 0,4 1-28 0,-1 0-113 0,7 1 49 0,5 11 56 16,3 4-618-16,6-2 295 0,-1 9 140 0</inkml:trace>
  <inkml:trace contextRef="#ctx0" brushRef="#br0" timeOffset="200605.48">22152 14711 1389 0,'-20'4'0'0,"-6"3"0"0,6 8 0 0,-1 9 0 0,-2 5 0 16,-2 13 0-16,-2 9 0 0,-2 11 514 0,6 1-243 0,1 2-117 0,6 3-59 0,3 0 302 0,4 2-170 0,9-19-100 31,3-2 52-31,11-8-71 0,7-4-36 0,8-3 1 0,4-1-133 0,-2-12 44 16,2-3 26-16,-1 1-421 0,0-4 224 0,2-4 112 15,-1 4 64-15,-9-6-562 0,0-4 235 0,-5 1 165 16,-1-3-3-16,-2 0-417 16,-1-3 268-16</inkml:trace>
  <inkml:trace contextRef="#ctx0" brushRef="#br0" timeOffset="201506.25">22683 14768 1565 0,'-6'0'0'0,"-2"0"0"16,-1 0 0-16,3 5 0 0,-3 4 0 0,1 7 0 0,-6 8 0 0,0 8 644 0,-3 10-308 0,-1 7-150 0,-2 9-74 0,0 5 283 15,1 3-179-15,-1 3-81 32,6-12-54-32,2-3 9 0,2-3-26 0,3-6-1 0,-1-6-86 0,1 2 40 0,2-14-10 15,1-4 29-15,-1-4-245 0,-1-1 123 16,0-2 61-16,0-3-335 0,1-6 166 0,-1-7 109 16,4 0-35-16,0 0-438 0,2 0 261 0,0-16 122 15,0-4 73-15,8-5-440 0,5-9 252 0,1-3 127 16</inkml:trace>
  <inkml:trace contextRef="#ctx0" brushRef="#br0" timeOffset="201712.71">22633 14821 1645 0,'0'-17'0'0,"0"2"0"0,0 4 0 0,0 1 0 0,0 4 0 0,0 1 388 16,0 5-181-16,0 0-85 0,8 11 227 0,5 8-156 16,4 6-79-16,2 9 493 15,1 4-301 32,2 7-306-31,-1 2 0-16,2 4 0 0,-3 5 0 0,6 2 0 0,-9-6 0 0,4 0 0 0,-6 3 0 0,1-4 0 0,-1 6 0 0,-10-15-64 0,1-5-19 0,-4-5-254 0,-2-6 186 0,0-5-6 31,0-3 77-31,-6-11-773 0,-1-4 408 0,-6-3 204 0</inkml:trace>
  <inkml:trace contextRef="#ctx0" brushRef="#br0" timeOffset="201870">22547 15284 2476 0,'-27'-2'0'0,"7"-5"0"0,5 2 0 0,2 4 0 0,10 0 0 0,-1 1 0 0,4 0 0 0,0 0 361 0,11 0-162 0,11 0-82 15,3 1 56-15,3 0-68 0,3 4-26 0,-1-4-188 16,-1-1 72-16,1 3 37 0,-2 0-1 16,-2-1-628-1,4-1 341-15,-9 1 157 0,-1 2 84 0,-1-2-831 0</inkml:trace>
  <inkml:trace contextRef="#ctx0" brushRef="#br0" timeOffset="202174.18">23173 15122 1306 0,'0'-6'0'0,"0"1"0"0,0 1 0 0,0 0 0 0,0-2 0 0,0 4 0 0,6-2 262 0,6 1-118 16,3 1-54-16,5 2-26 0,5-3 249 0,6 3-139 0,5-3-59 16,-1 2-9-16,7-1-34 0,-1 0-1 15,0 0-257-15,-3 2 111 0,5-2 64 16,-12 2 20-16,-5 0-449 15,-3 0 238-15,-5 0 120 0,-4 0 3 0,-4 0-547 0,-8 6 297 16</inkml:trace>
  <inkml:trace contextRef="#ctx0" brushRef="#br0" timeOffset="202355.7">23427 14727 1658 0,'-8'-14'0'0,"3"4"0"0,1 2 0 0,3 4 0 0,1 4 0 0,0 0 0 0,1 13 0 0,7 10 583 16,1 9-273-16,-2 6-137 0,1 10-60 0,-3-1 270 16,-3 8-174-16,2 1-86 0,-4 7-43 0,0 4-76 15,0 9 41-15,0-9-9 0,-7-2-619 0,0 0 310 32,1-8 154-32,0-1-783 0,-5 4 455 0</inkml:trace>
  <inkml:trace contextRef="#ctx0" brushRef="#br0" timeOffset="206712.85">24559 14812 1224 0,'0'0'0'0,"-1"0"0"0,-4-3 0 0,2 3 0 0,-3 0 0 0,0 0 0 0,0 0 0 0,-3 7 0 0,2 9 181 16,-5 1-72-16,2 9-35 0,-1 0 173 0,2 5-110 15,3 0-49-15,1 3 30 16,5-2-39-16,0 2 8 0,2-7-49 0,10-4-24 0,7-3 24 16,1-5 0-16,2-5 0 0,4 0-111 15,-1-9 50-15,-2-1 31 0,-2 0-147 0,-1-6 89 16,-1-6 16-16,-2-5 39 0,-5-2-116 0,-4-2 57 0,-3-4 2 16,0 0 101-16,-4-1-14 0,-1-2-48 15,0 3-15-15,0 3 164 0,-6-2-68 0,-1 2-35 16,-3 3-6-16,-3-1 54 15,-1 5-19-15,-2 4-24 0,0 2 18 0,0 5-22 0,2 0 19 0,-3 1-13 16,5 3-200-16,2 0 91 16,1 0 46-16,5 0-419 0,3 10 206 0,1 0 109 15,0-1 31-15,1 1-385 0,14 0 222 0,5-4 110 16,3-1 56-16</inkml:trace>
  <inkml:trace contextRef="#ctx0" brushRef="#br0" timeOffset="206913.32">25063 14623 1235 0,'0'-12'0'0,"-3"-2"0"0,0 8 0 0,-5 4 0 0,-1 2 0 0,-4 0 145 0,-1 11-54 0,-3 7-17 0,0 9 468 0,-4 7-252 15,4 3-126-15,-1 6 230 0,-2 3-169 0,10-5-98 16,0 3-45-16,7-2-86 16,3-1 0-16,0-2 41 0,2 4 11 0,11-12-508 15,5-2 249 1,3-6 125-16,2-3-254 0,0-3 189 15,4-2 88 1,-3-12-96-16,-1-3-525 0,0 0 323 0,2-1 162 0</inkml:trace>
  <inkml:trace contextRef="#ctx0" brushRef="#br0" timeOffset="207474.82">25323 14764 1563 0,'-5'-10'0'0,"2"-2"0"0,0 7 0 0,-1 1 0 0,3 1 0 0,0 3 0 0,-4 0 0 0,4 0 0 0,-2 9 391 0,1 6-176 0,-4 1-89 15,3 6-21-15,-4 1-34 0,-3 3 10 0,2 1-44 16,-4 1-39-16,-4 1 0 0,3 0 40 0,-4-1-76 16,-2 1 48-16,1-6-10 0,1-2 37 0,-1-3 109 15,2-3-54-15,4-3-27 32,0-1 9-32,3-6 151 0,3-3-93 0,5-2-48 0,1 0 85 0,0 0-56 0,0 0-42 15,2-5-1-15,12-1-67 0,1-4 0 0,2 3 35 0,2 0-151 16,1-3 71-16,2 3 40 15,-1-2-1-15,0 1-262 0,1 0 148 0,2-1 41 16,-5 2 45-16,2 2-337 0,-5-1 171 0,3 0 54 0,-2 2-18 0,1 0 53 16,-6 0 39-16,-3 2 1 15,-2-2-2-15,-2 1 32 0,-3 0 1 16,-1-5 36-16,-1 2-37 0,0-2 1 0,-8-2-1 0,-3 1 46 16,-5-5 0-16,3 1-55 0,-3-2 10 0,0 4 166 15,1-1-80-15,1 1-18 31,2 1 283-31,1-2-141 0,3 4-85 0,2 1-14 0,3 0 178 0,3 3-101 0,0-3-57 16,3-1-8-16,9 2-10 0,5 3-39 0,7 0 1 0,2 1-27 0,5 1 0 0,2 1 36 16,0 0-9-16,-3 1-73 0,2 9 37 0,-3 5-1 15,-2 0-55-15,0 4 54 78,-11 2-12-62,-3 1-83-16,-5 2 56 0,-6-2 12 0,-2 3 0 0,0 3-9 0,-5-5 28 0,-11-1 5 0,-6-1-1 0,-1-3 32 0,-3-2 0 0,-1 2-39 0,4-7 2 0,-3-5 44 0,2 0-34 0,4-5-2 0,1 0-324 16,4-1 156-16,7 0 73 0,3-2 39 0,5-12-522 31,0-2 270-31,8-3 127 0,9-5-387 0,3 1 266 0,2-5 133 0,4 4 66 0</inkml:trace>
  <inkml:trace contextRef="#ctx0" brushRef="#br0" timeOffset="207616.68">25664 14832 1704 0,'8'-9'-1'0,"0"2"1"0,-2 3-1 0,-2 1 1 0,-3 1-1 0,5 0 1 0,-6 2-1 0,0 0 319 15,0 7-140-15,-6 7-71 32,1 1 428-32,-1 5-239 0,-2-3-134 31,6 1-63-31,-1 2 121 0,3 0-91 0,0-1-46 0,0 1 0 0,0-1-62 0,4-2-21 0,6-3 0 0,6 2-235 0,-1-3 73 0,7-1 109 0,0-7-624 0,3-1 339 0,1-4 182 16,1 0-13-16,1 0-584 0,0-9 348 15,-5-2 189-15</inkml:trace>
  <inkml:trace contextRef="#ctx0" brushRef="#br0" timeOffset="207781.3">25995 14657 1507 0,'0'-16'0'0,"-3"1"0"0,1 7 0 0,0 4 0 0,2 3 0 0,0 1 269 0,0 0-116 15,2 5-48 1,5 10 455-16,3 2-261 0,-2 7-131 0,1 2 105 0,-1 4-117 0,-3 6-51 0,-1-2-38 16,-2 0-225-16,-2 4 97 0,0 1 50 15,0-2 23-15,-8 10-448 0,-7-6 232 0,-4 2 121 16,-5-2 59-16,-5 1-266 0,-6-3 59 15,-6 5-20-15,0-7-389 0</inkml:trace>
  <inkml:trace contextRef="#ctx0" brushRef="#br0" timeOffset="208104.43">24304 15391 1768 0,'-16'-12'0'0,"7"3"0"16,1 0 0-16,8 6 0 0,0 2 0 0,13-1 0 0,13 1 0 0,8-2 0 0,8 2 567 0,10 1-265 0,6 0-133 0,5 0-66 0,11-1 187 15,19 1-118-15,-4-2-71 0,12-1 64 0,3 0-64 16,6-1-32-16,-2-4-2 0,11-1-21 0,-22 0-35 15,-5 1-11-15,-6 1-16 0,-8-1-5 0,-7 4 29 16,1 2 9-16,-25-1-380 0,-9 3 200 16,0 0 56-16,-10 0 65 0,-8 0-442 0,0 3 215 31,-15-3 115-31,-5 2-288 0,0-1 202 0,-5 1 102 0,-11-1-142 0,-8 2 111 0,-4-1 72 16,-3 1 29-16</inkml:trace>
  <inkml:trace contextRef="#ctx0" brushRef="#br0" timeOffset="208631.4">25134 15502 1463 0,'-7'5'0'0,"-3"1"0"0,3 3 0 0,-4 2 0 0,-2 6 0 0,1 2 0 0,-5 3 0 0,4 0 186 0,-5 5-75 0,0-1 29 15,-6 6-42-15,4-5-35 0,-1 0 0 0,-1-2 24 16,0-1-25-16,-3 0 9 0,10-7-33 0,-1-2 145 15,7-6-74-15,2-1-36 16,4-5 0-16,3 2 152 0,0-4-99 0,3-1-45 16,12 0 61-16,3 0-53 0,5 0-26 0,5 0-58 15,2-1-9-15,1-4 40 0,-1-4 0 0,4 3-248 0,1-3 125 0,0 1 70 16,-6 0 22-16,0 2-138 16,-4-1 48-16,-4-1 52 0,-1 3 26 0,-1-2-312 15,-9 3 111-15,-7-1 85 0,-1 1 113 0,-2-1-27 16,-3 1 0-16,-10-3 183 0,-6 2-87 0,0-2-48 15,-4 0-24-15,-2-1 169 0,2 1-76 16,-2-5-54-16,5 1 14 0,0 2 14 0,3 0 6 0,2-3-23 16,3 3 36-16,0-1 20 15,5 2-15-15,6-1 1 0,1 3-41 0,0 0-2 16,9-1 1-16,10 2-28 0,7 2 26 0,5 1 1 16,5 1-6-16,3 1-121 15,4 0 57-15,5 0 36 0,-3 1-10 0,-1 8-98 0,-2 0 56 16,-2 2 31 31,-6 3 3-47,0 0-37 0,-13 1 10 0,-5 2 1 0,-3 0 4 0,-8-2-1 0,-4-1 6 0,-1 4 119 15,-4-4-52-15,-15-3-25 0,-4 0-4 0,-2 1 189 0,-5-3-90 0,-3-2-51 32,5-2-9-32,-3 0-2 0,-1-2-9 0,2 0-11 0,1 0 37 0,9-3-237 0,6 0 110 0,4 0 46 0,7-2-729 0,3-7 363 31,7-3 144-31,20-6-584 0</inkml:trace>
  <inkml:trace contextRef="#ctx0" brushRef="#br0" timeOffset="208805.94">25712 15602 2205 0,'4'0'0'0,"-3"-4"0"0,1 1 0 0,-2 2 0 0,0-2 0 16,-3 3 0-16,-10 0 0 0,-4 3 0 0,1 5 891 0,-4 3-418 0,2 2-222 0,5 1-140 0,2 0-111 16,1 2 0-16,7 2 0 0,2 3 0 0,1-1 0 15,7-1 0-15,14 1 0 16,8-1 0-16,8-2 0 0,7-1 0 0,2-5 0 0,4-5-193 0,4-5-154 15,0-1 187-15,-2 0-788 0,6 0 445 0,-16-5 237 32</inkml:trace>
  <inkml:trace contextRef="#ctx0" brushRef="#br0" timeOffset="209012.38">26532 14798 2288 0,'7'-20'0'16,"-1"4"0"-16,5 8 0 0,6 5 0 0,2 3 0 0,1 11 0 0,1 16 226 0,3 10-96 0,1 9-47 0,-1 12 499 0,-5 2-277 0,-5 5-135 15,-3 5-67-15,-7 4-59 0,-4 3-44 0,-2 10 0 0,-15-14 0 0,-9-1 0 32,-6-1 0-32,-6-1 0 0,-7-2 0 0,-9 10 0 0,1-11 0 0,-8-4 0 15,-3 0 0-15,1-5 0 16,0-9 0-16,-5-1-796 0,12-21 259 0</inkml:trace>
  <inkml:trace contextRef="#ctx0" brushRef="#br0" timeOffset="-214357.17">22393 16175 348 0,'0'-3'0'0,"0"1"0"0,0-2 0 0,0 0 0 0,0 4 245 0,0-4-103 0,0 3-51 16,0-2-26-16,0 2 187 0,0-2-96 0,0 1-63 16,1 1-27-16,-1-1 133 0,0 0-79 0,2 2-41 15,-2-2 268-15,0 2-160 32,0-2-73-32,0 2 104 0,0 0-89 0,0 0-45 0,2 0 10 0,0 0 57 0,3 0-55 0,2 6-29 15,6-1 1-15,3 2 37 0,5 1-23 0,6-2-9 0,9 2-52 0,4-1 18 16,7 1 0-1,3-1-9-15,6 1-49 0,-3-2 25 16,-2 1-1-16,-2 0-60 0,-4 0 48 0,-5-3-1 0,2 1 57 0,-14 0-125 16,-8-1 37-16,-6-2 31 0,-7-1-12 0,-4-1-45 15,-2 3 24-15,-1-3 0 0,0 0 19 0,-7 0 34 16,-1 0-28-16,-3-6 10 0,3-3 32 0,-1 1-29 16,3 0 2-16,1-1-409 0,2 2 187 0,1 3 99 15,2-3 32-15,0 3-681 16,7 4 366-16</inkml:trace>
  <inkml:trace contextRef="#ctx0" brushRef="#br0" timeOffset="-213848.97">25159 16356 1231 0,'-12'-17'0'0,"4"5"0"0,0 2 0 0,0 1 0 0,3 6 0 0,4 2 0 0,1 1 215 0,0 0-88 0,0 0-44 0,1 0 9 0,12 6 136 0,5 1-95 0,5 2-48 0,8 2 145 0,5-2-95 0,11 3-39 0,2-1-10 0,2-2-30 0,9 0-17 0,6-1-1 16,3-1-111 0,10-1 65-16,-11-3 19 0,-1-3-1 0,-3 0-45 0,-3 0 37 0,-5 0 0 0,3 0 46 0,-15 0-284 0,-9-3 95 0,-3-1 75 15,-8-1-143-15,-6-1 71 16,-1 0 19-16,-15 4 47 0,-2 1-91 0,0-1 62 0,0 0 32 0,-10 2-353 0,-4 0 183 0,-6 0 105 0</inkml:trace>
  <inkml:trace contextRef="#ctx0" brushRef="#br0" timeOffset="-210845.84">22155 16191 1105 0,'-14'-5'0'0,"5"1"0"0,1 2 0 0,2 1 0 0,0 1 0 0,2 0 0 0,0 0 0 0,4 0 0 0,0 0 0 0,0 0 126 15,0 0-44-15,0 0 67 16,0 0-45-16,0 0-37 0,2 1 0 0,4 3 34 0,1-2-31 0,0-1 0 16,2 3-20-16,-1-4 102 0,4 3-56 0,-2 1-28 15,7-1 83-15,-2-2-55 16,7 3-19-16,0-2-9 0,4-1 5 0,0 2 1 0,5-3-35 0,1 1-39 0,6-1 49 0,0 0-9 16,2 0-1-16,5 0-66 15,0 0 33-15,-1 0 1 0,9 0 42 0,-11 0-90 16,1 0 33-16,1 0-1 0,-5 0-167 0,-3 0 95 15,3 0 29 1,-12 0 29-16,-3 0-115 0,-4 0 63 0,-6 0 12 0,-1 0 85 0,-1 0-60 0,-9 0 13 16,-1 0-19-16,0 0 187 0,-2 0-81 0,0 0-40 15,0 0 4-15,0 0 63 0,-4 0-34 0,1 0-29 16,-1 0 169-16,3 0-83 0,-2 0-23 0,2 0-30 16,-1 0-89-16,1 0 33 0,1 0 20 0,-2 0-358 15,2 0 171-15,-2 0 92 0,2 0 32 16,0 0-707-16,0 5 349 0,0 2 170 15,0 0 99-15</inkml:trace>
  <inkml:trace contextRef="#ctx0" brushRef="#br0" timeOffset="-192187.23">27360 15109 1936 0,'-8'0'0'0,"-1"0"0"0,-1 0 0 0,7 0 0 0,3 0 0 0,0 0 0 0,0 4 0 0,3-1 0 0,11 2 470 0,1-1-216 0,6-2-107 0,2 0 10 0,4 1-59 15,2-3-20-15,-1 0-9 0,-1 0-108 0,1 0 40 0,-1 0-1 0,1 0-353 0,-1 0 206 0,-4 0 88 16,-1 0 50-16,-4 0-734 0,-2 0 365 0,-2 0 114 16</inkml:trace>
  <inkml:trace contextRef="#ctx0" brushRef="#br0" timeOffset="-192019.68">27389 15441 2255 0,'-32'8'0'0,"15"0"0"0,2 3 0 0,9 3 0 0,4-5 0 0,2-2 400 0,0 2-172 0,6-3-100 16,11 0 627-16,5-4-590 0,5-1-165 0,3-1 0 16,6 0 0-16,-1 0 0 0,0 0 0 15,-1 0 0-15,-2-3 0 0,1 3 0 16,3-4 0-16,-4 2-387 0,-3 0-84 0</inkml:trace>
  <inkml:trace contextRef="#ctx0" brushRef="#br0" timeOffset="-186521.09">28438 14984 1281 0,'-5'-8'0'0,"2"2"0"0,-3-1 0 0,4 5 0 0,1-1 0 0,1 1 0 0,0 1 0 0,0 1 0 0,0 0 365 16,0 1-168-16,0 13-79 0,0 4 220 0,0 6-150 16,0 7-74-16,-3 9-28 0,-5 2 119 0,-2 8-82 15,-4 4-42-15,0 10-1 16,-5 1 0-16,-4 11-31 0,3-11-10 0,-3 2-47 15,1-5 47-15,-1-4 0 0,3-3 0 0,0-1-79 16,5-13 34-16,3-9 0 0,1-3-191 0,6-9 104 0,0-4 63 16,2 0-2-16,2-13-368 15,1-3 169-15,0 0 104 0,0 0-409 0,0-1 249 0,0-10 114 16,1-6 72-16,7-9-210 0,-3-9 136 0,1-7 68 16</inkml:trace>
  <inkml:trace contextRef="#ctx0" brushRef="#br0" timeOffset="-186274.75">28304 15116 1655 0,'0'-30'0'0,"2"1"0"0,0 8 0 0,3-1 0 0,0 12 0 0,4 3 0 0,-2 5 0 0,6 1 0 0,-3 1 259 16,7 0-100-16,0 3-65 0,2 12 294 0,1 4-174 0,-1 4-87 16,1 6 225-1,4 4-146-15,-5 5-88 0,1 5-40 0,-3 5 93 0,2 3-66 0,-1 2-100 16,3 6-5-16,-4-9 0 0,-2 0 0 0,2-1 0 0,-3-2 0 0,-1-2 0 31,2 0 0-31,-3-12 0 0,-3-4-128 0,-2-3-24 0,1-4 74 0,-5-6-457 0,1 2 211 16,-3-8 149-16,-1-2 57 0,0-5-380 0,0-3 230 15,-1 0 114 1,-5 3 48-16,-7-3-220 0</inkml:trace>
  <inkml:trace contextRef="#ctx0" brushRef="#br0" timeOffset="-186080.27">28376 15558 2377 0,'-17'0'0'0,"4"0"0"0,1 0 0 0,4-1 0 0,8 0 0 0,0-1 0 0,1-2 0 0,12-1 736 0,10-4-348 0,4 1-165 0,2-1-97 0,1 1-45 0,4 1-81 0,-3 1 0 15,1 0 0-15,4 1 0 16,-6 1 0-16,-2 1 0 0,1 2-640 0,-1-1 310 15,-3 2 185-15,6 0-996 16</inkml:trace>
  <inkml:trace contextRef="#ctx0" brushRef="#br0" timeOffset="-185929.11">29179 15618 3064 0,'-9'-13'0'0,"2"3"0"0,0 2 0 0,6 5 0 0,-1 1 0 0,2 2 356 0,0 0-158 0,0 0-70 0,0 0-365 16,0 0 138-16,0 0 69 0,0 4 35 0,3 1-1 0</inkml:trace>
  <inkml:trace contextRef="#ctx0" brushRef="#br0" timeOffset="-180005.65">29810 15317 1496 0,'-3'-12'0'0,"-3"0"0"0,0 1 0 0,6-3 0 0,0 8 0 0,2-1 0 0,11 3 326 0,3 3-143 0,-2-1-71 16,5 2 202-16,-2 0-142 0,3 0-66 0,2 0-32 16,-2 4 22-16,4 3-27 15,1-1 10-15,-3 2-209 16,1-5 85-16,0 5 43 0,0-1 1 0,-2-2-419 0,3 3 235 0,-6-1 106 0,-2-1 20 0,1 0-311 16,-6 3 120-16,-2 0 111 15</inkml:trace>
  <inkml:trace contextRef="#ctx0" brushRef="#br0" timeOffset="-179848.07">29950 15625 2034 0,'-8'0'0'0,"-3"0"0"0,5 0 0 0,0 0 0 0,-2 0 0 0,6 0 0 0,2 1 0 0,0-1 225 0,0 0-93 0,12 0-45 0,4 0-97 0,2 0 20 15,6 0 1-15,-2 0 29 0,3 0-240 16,4 0 120-16,-2 0 70 0,2 3-685 0,-3 1 342 15</inkml:trace>
  <inkml:trace contextRef="#ctx0" brushRef="#br0" timeOffset="-179529.92">30741 14979 884 0,'1'-46'0'0,"2"-4"0"0,-1 15 0 0,0 3 0 0,1 6 0 0,-1 6 365 0,-2 7-163 16,0-3-72-16,0 12 55 0,-2 4-73 0,-1 0-37 0,-2 0 1 16,0 4 265-16,-3 9-142 0,2 7-84 0,2 4 152 15,-4 10-113-15,4 4-59 0,1 5-27 0,-1 9 233 16,0-2-136-16,4 6-63 0,-2 2-32 0,2 5-45 16,0 2-25-16,0 7 0 15,0-9 0-15,0 3 0 0,0 2 0 0,2 0 0 16,2 8 0-16,0-13 0 0,-1-4 0 15,0-3 0 1,-2-1 0-16,-1-6 0 0,0 5 0 0,0-16-390 0,-2-10 175 0,-9-1 46 0,0-7 66 0,-2-6-225 16,-4 3 134-16,5-14 83 0,-3-2-383 0,-1-1 227 15,0 0 115-15,0-4 56 0,-4-13-225 0</inkml:trace>
  <inkml:trace contextRef="#ctx0" brushRef="#br0" timeOffset="-179377.33">30451 15463 1539 0,'0'-18'0'0,"0"-1"0"0,0 1 0 0,3 1 0 0,8 2 0 0,3-2 0 0,3 7 521 15,0-2-241-15,7 5-121 0,-2 2-60 0,7 3 69 16,1-3-55-16,2 5-42 16,-2 0-414-16,5 0 191 0,-1 9 95 0,1 1 48 0,1 4-627 0,-9 0 333 15,-1 3 170-15</inkml:trace>
  <inkml:trace contextRef="#ctx0" brushRef="#br0" timeOffset="-179155.41">30864 15605 1348 0,'-8'0'0'0,"1"0"0"0,2 0 0 0,1 0-4 0,4 0 1 0,0 0 0 0,0 0 572 0,6 0-271 0,7 0-131 0,3 6 193 0,2-4-165 0,1 3-79 0,3 2-30 15,-2 1-173-15,-1 0 63 0,-2 3 32 0,-4 0-273 0,2 2 153 0,-4 4 85 0,-6-1 29 0,-4 4-106 16,-1-1 72-16,-1 3 36 0,-14 2-34 16,-1 0-230-16,1-5 42 0,-3-3 91 0,0-3-52 0,0-2 70 15,4-2 34-15,-3-4-9 0,10-3-222 0,0-2 134 16,3 0 66-16</inkml:trace>
  <inkml:trace contextRef="#ctx0" brushRef="#br0" timeOffset="-178961.93">31127 15605 1949 0,'-13'0'0'0,"-3"0"0"0,8 6 0 0,2-1 0 0,-2 5 0 0,3 1 0 0,-1 6 0 0,2 2 276 0,4 2-118 16,0 2-59-16,0 1 209 0,4 5-133 0,5-2-59 0,2-1-42 16,-1-1-113-16,5-5 40 15,-1 2-1-15,-1-4-306 0,3 1 182 0,-1-6 77 16,-1-1 44-16,-1-2-437 0,0-6 187 0,1 2 134 15,2-3-297-15,-4-3 193 0,4 0 92 0</inkml:trace>
  <inkml:trace contextRef="#ctx0" brushRef="#br0" timeOffset="-178741.52">31534 15270 1792 0,'-20'-8'0'0,"4"5"0"0,3 3 0 0,1 0 0 0,0 3 0 0,4 14 0 0,-1 4 544 16,2 6-252-16,-3 3-127 16,4 3 302-16,5 0-219 0,1 2-104 0,0 2-53 0,2-2-11 0,11-2-1 15,3 3-50-15,4-9-210 0,1-1 100 32,2-5 61-32,1-1 29 0,7-1-435 0,-7-7 228 0,3-4 119 0,1-4 59 0,-4 1-679 15,4-5 330-15,2 0 152 0,-6 0 93 16,-1-3-452-16</inkml:trace>
  <inkml:trace contextRef="#ctx0" brushRef="#br0" timeOffset="-178526.09">31748 15376 2215 0,'-10'-8'0'0,"-2"1"0"0,8 3 0 0,4 2 0 0,0 1 0 0,0 1 0 0,7 0 0 0,8 0 199 0,1 3-79 15,2 6-41-15,1 4 151 16,0-1-100-16,-2 3-46 0,-2 2 0 0,-2 1-181 0,-2 2 68 0,-3 1 44 15,-4 1-211-15,-3-2 118 0,-1 6 58 16,-3-2 30-16,-13 1-163 0,-5 5 83 16,-6-5 45-16,-6-2-136 0,1-2 77 0,-2-3-24 0,0-5 40 0,-1-1-184 15,9-7 112-15,6-5 50 0,6 0 25 16,4 0-279-16,8-5 152 0</inkml:trace>
  <inkml:trace contextRef="#ctx0" brushRef="#br0" timeOffset="-178343.58">31913 15415 1116 0,'-9'0'0'0,"-1"0"0"15,-2 2 0-15,2 4 0 0,-1 0 0 0,-7 3 677 0,4 4-324 0,-1 4-157 0,3 6 265 16,-3-1-216-16,5 4-102 0,-2 4-43 0,12-4-16 0,0 4-44 0,0-3-1 16,3 0 0-16,11-2-232 15,0 3 125-15,6-8 50 0,0-4-508 0,3-1 282 16,-2-6 142-16,3 3 71 0,3-7-791 0,-5-3 397 15</inkml:trace>
  <inkml:trace contextRef="#ctx0" brushRef="#br0" timeOffset="-178166.06">32143 15637 2256 0,'-13'-3'0'0,"8"1"0"0,-3-1 0 0,3 2 0 0,3 1 0 0,-2 0 0 0,-2 0 0 0,0 4 504 16,3 4-233-16,-1 2-116 0,-1 3-57 0,0 0-6 0,-2 4-16 0,1-1-11 15,-2 2-239-15,2-1 106 0,-4 1 54 0,1-1 37 16,-2-2-427-16,5 0 222 0,-6-1 111 0,3-4-628 16,3-3 286-1,-4 3 191-15,5-7 50 0</inkml:trace>
  <inkml:trace contextRef="#ctx0" brushRef="#br0" timeOffset="-177989.91">32258 15541 1966 0,'-8'0'0'0,"1"-3"0"0,2-2 0 0,4 5 0 0,-4-3 0 0,5 3 204 0,0 0-83 0,0 0-31 0,0 0 415 0,5 3-233 0,2 7-116 0,7-1-223 16,-2 1 53-16,5 0 36 0,-3 0-10 0,4-1-642 0,-4 2 325 0,3-2 163 0,-4-4 81 0,4 4-730 15,-3-5 381-15</inkml:trace>
  <inkml:trace contextRef="#ctx0" brushRef="#br0" timeOffset="-177814.85">32512 15457 2194 0,'-6'0'0'0,"-1"0"0"0,1-2 0 0,2 2 0 0,1 0 0 0,-1 0 0 0,-1 10 0 16,2 5 410-16,-1 3-185 0,-2 5-94 0,-3 4 377 0,1 4-229 0,-3 1-126 0,-2 6-122 15,-1 1-31-15,-4 5 0 0,-2 1 0 16,-5 5 0-16,2-7-167 0,-1-2 32 0,1-1 87 15,2-4-536-15,3-6 312 16,-1 2 164-16,9-13-40 16,4-8-338-16,5-7 209 0,1-4 119 0</inkml:trace>
  <inkml:trace contextRef="#ctx0" brushRef="#br0" timeOffset="-177625.36">32630 15305 2316 0,'13'-1'0'0,"3"0"0"0,1 1 0 0,2 0 0 0,1 8 0 0,-1 10 0 0,1 7 0 0,-4 4 325 0,1 5-133 0,-6 4-81 0,-3 6 176 0,-4 2-123 15,-2 3-63-15,-2 0-97 16,0 6 9-16,-16-12 27 0,-1 0-1 0,-6-2-309 16,-5-1 155-16,4-4 77 0,-4 0 48 0,5-10-568 0,0-3 299 15,1-6 56-15</inkml:trace>
  <inkml:trace contextRef="#ctx0" brushRef="#br0" timeOffset="-177471.77">33134 16141 3003 0,'-20'7'0'0,"12"-5"0"0,-1 2 0 0,3-1 0 0,5-2-138 16,-1 1 49-16,0 0 15 0,0-2 10 0,2 3 553 0,0-2-226 0,0 1-111 15</inkml:trace>
  <inkml:trace contextRef="#ctx0" brushRef="#br0" timeOffset="-142447.46">3015 4509 1072 0,'-21'0'0'0,"4"0"0"0,4 0 0 0,3 0 0 0,-1 0 0 0,10 0 0 0,1 0 0 0,0 0 214 0,0 2-83 0,0 0-41 0,0 3 150 0,0-3-102 0,1 2-45 0,3 1 1 0,0 0 20 0,4-1-33 0,-2 1 13 31,3 1-46-31,-2 0 184 0,5-4-92 0,-4 2-46 0,3 1 116 0,0-3-69 0,1 2-52 0,-2-4 109 0,2 5-75 0,2-3-37 15,0-1-1-15,2 1 39 0,1 0-124 0,-1-2 0 0,4 0 0 16,0 0 0-16,2 0 0 0,5 0 0 0,-1 0 0 0,2 0 0 31,3 0 0-31,4 0 0 0,1-2 0 0,7-1 0 16,-4-1 0-16,5 1 0 0,5-2 0 0,4-1 0 0,9 2 0 0,-6-1 0 16,0 1 0-16,2-2 0 0,1 2 0 15,0 0 0-15,10 1 0 0,-14 1 0 16,1 0 0-16,2 2 0 0,1 0 0 0,-1 0 0 15,9 0 0-15,-10 0 0 32,-1 0 0-32,1 0 0 0,3 0 0 0,4 0 0 0,13 0 0 0,-11 0 0 0,-2 0 0 0,2 0 0 0,1 0 0 0,3 0 0 15,9 0 0-15,-13 0 0 0,7 0 0 0,1 0 0 16,1 0 0-16,0 0 0 0,9 0 0 0,-14 0 0 16,6 0 0-16,1 2 0 0,2 0 0 0,-2 1 0 15,9 1 0-15,-18-1 0 0,5 1 0 0,-1 0 0 16,9 2 0-16,-3-1 0 0,11 2 0 0,-14-3 0 15,1 0 0-15,9 1 0 0,6-1 0 0,4-1 0 16,14 0 0-16,-17-1 0 16,4-1 0-16,8-1 0 0,5 0 0 0,4 0 0 15,11 0 0-15,-20 0 0 0,8 0 0 0,4 0 0 16,0 0 0-16,-6 0 0 0,16 0 0 0,-22 0 0 16,1 0 0-16,-3 0 0 0,-4 3 0 0,1-3 0 15,13 0 0-15,-22 3 0 0,2-3 0 0,-3 0 0 16,-2 2 0-16,11-1 0 0,-14-1 0 0,2 5 0 15,-2-4 0-15,0 1 0 16,-7 1 0-16,9-3 0 0,-17 3 0 0,3 0 0 16,-3-3 0-16,-2 2 0 0,-6 0 0 0,5 0 0 15,-18-2 0-15,0 0 0 0,-2 0 0 0,-2 0 0 16,-3 3 0-16,-1-3 0 16,-11 0 0-16,-5 0 0 0,-2 0 0 0,-6 0 0 15,-2 0 0-15,-2 0 0 0,-6 0 0 0,-3 0 0 0,-1 0 0 0,-1 0 0 16,-1-3 0-16,0-6 0 0,0 0 0 15,0-2 0-15,-9-3 0 0,-5 0 0 16,-6 1 0-16,-5-4 0 0,0 6-122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19T00:25:00.8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6530 4333 944 0,'-23'-5'0'0,"0"-3"0"0,5 6 0 0,4 1 0 0,5 1 0 0,0 0 0 0,5 0 304 0,-1 1-120 0,5 1-75 16,0 1 160-1,0-1-113-15,0-2-56 0,0 3-28 0,3-1 166 0,3-1-103 0,4 3-45 0,1-1 198 16,2 1-122-16,3 0-62 0,3 2-18 0,2-1 73 31,0-1-58-31,0 1-28 0,3 0-1 0,0 0 149 0,4 2-161 0,-1-2-60 0,0 0 0 0,-1-1 0 16,5 2 0-16,-1-4 0 0,9 4 0 0,-5-4 0 16,5 2 0-16,3-4 0 15,1 1 0-15,0-1 0 0,12 0 0 0,-9 0 0 16,4 0 0-16,-2-1 0 15,3-4 0-15,5 0 0 0,-9 1 0 0,3 1 0 0,0-3 0 0,2 3 0 16,0 0 0-16,11-1 0 0,-12 1 0 0,3 1 0 16,1-1 0-16,7 1 0 15,-2 1 0-15,15-1 0 0,-15 1 0 0,4-2 0 0,3 2 0 0,0-1 0 16,5 1 0 0,14-1 0-16,-13 0 0 0,0 2 0 0,-1-5 0 0,2 4 0 15,-5 0 0-15,9-2 0 0,-16 3 0 0,-1 0 0 16,-3 0 0-16,1 0 0 15,-1 0 0-15,5 0 0 0,-13 0 0 0,-4 0 0 0,0 0 0 0,0 0 0 16,-3 0 0-16,9 0 0 0,-15 0 0 0,-1 0 0 16,-3 0 0-16,-4 0 0 15,-4 0 0 1,3 0 0-16,-14 0 0 0,-1 0 0 0,-3 0 0 0,-3-2 0 0,-4 1 0 0,2 0 0 16,-4-2 0-16,-1 0 0 0,0 1 0 0,0-4 0 15,0-2 0-15,0-1 0 0,-1 1 0 0,-4 1 0 16,-3-3 0-16,0 3 0 0,1 0 0 0,-6 2 0 15,2 5 0-15,-3 0-236 16,-1 5-62-16</inkml:trace>
  <inkml:trace contextRef="#ctx0" brushRef="#br0" timeOffset="780.19">13489 4374 1255 0,'-32'-15'0'0,"0"1"0"0,0 4 0 0,-1 0 0 0,6 3 0 0,4 0 0 0,4 2 188 0,-1-1-73 0,9 2-36 0,2-2 147 15,6 5-98-15,3-1-42 0,0 2-1 0,3 0 278 16,9 0-160-16,11 0-70 0,7 0-51 0,9 5 176 0,9 2-108 16,7-1-54-16,7 0 167 0,11 3-100 15,-1-1-105-15,6 1-58 0,7 0 0 0,2-1 0 16,17 2 0-16,30 2 0 0,1-5 0 0,20-2 0 15,14-2 0-15,16-3 0 0,25 0 0 0,-30 0 0 16,3 0 0-16,-1-3 0 0,-7 1 0 0,-4-3 0 63,10 0 0-48,-50 0 0-15,-8 1 0 0,-5 3 0 0,-13 1 0 0,-13 0 0 0,2 0 0 0,-30 0 0 0,-3 0 0 0,-9 0 0 0,-7 0 0 0,-11-2 0 0,-6 1 0 0,-17-1 0 0,-8 0 0 0,-1 0 0 31,-2-2 0-31,0-2 0 0,0 1 0 0,-7-6 0 0,-2 0 0 0,-5-1 0 0,-5 3 0 0,-5 2 0 32,-3 2 0-32,2 4-1148 0,0 1 435 0</inkml:trace>
  <inkml:trace contextRef="#ctx0" brushRef="#br0" timeOffset="5024.58">10617 1923 1263 0,'-3'0'0'0,"-5"1"0"0,-2 2 0 0,3 0 0 0,-1 2 0 0,1 2 100 0,2 7-30 0,-4 3 0 0,-1 6 135 16,0 5-88-16,1 8-38 0,-3 5-1 0,0 4-52 15,-1 5 13-15,-1 6 11 0,6-7-123 0,-3-2 56 16,3-4 29-16,3-1-189 15,0-8 108-15,0 0 65 0,4-10 16 0,1-7-172 0,0-3 88 0,0-5 2 16,0-1 36-16,0-2-363 16,0-6 184-16,0 0 82 0</inkml:trace>
  <inkml:trace contextRef="#ctx0" brushRef="#br0" timeOffset="5244.99">10572 1855 936 0,'0'-12'0'0,"-1"4"0"0,-1 3 0 0,2 1 0 0,0 1 0 0,0 3 552 0,0 0-247 0,0 0-137 0,7 9 222 0,6 6-175 0,-2 5-88 15,5 9-44-15,1 5 63 0,0-1-59 0,1 6 1 16,2 3-49-16,0 1-35 0,-1 5 35 0,6 4 10 16,-2-3-208-16,-1-1 99 0,0-1 49 0,-2-4 26 15,0 4-345-15,-5-11 180 0,-5-2 27 0,-1-4-419 16,-7-3 235-16,-1-2 133 15,1-1 58-15,-2-11-150 0,0-6 113 0</inkml:trace>
  <inkml:trace contextRef="#ctx0" brushRef="#br0" timeOffset="5425.51">10532 2261 1922 0,'-16'-8'0'0,"9"5"0"16,2-1 0-16,2 2 0 0,3 2 0 0,0 0 0 0,3-2 330 0,14 2-150 0,3-3-70 0,8 3-16 0,0 0-26 0,3-3-1 0,7 3-18 0,-2-1-460 0,-1 1 225 0,3 0 113 0,4 0 56 0,-2 0-313 0,7 0 191 0,-7-2 82 0</inkml:trace>
  <inkml:trace contextRef="#ctx0" brushRef="#br0" timeOffset="5936.14">11291 2067 1748 0,'0'0'0'0,"0"0"0"0,0 0 0 0,0 0 0 0,0 0 0 0,-4 5 0 0,-2 1 0 0,-3 5 0 0,-2 2 299 0,-6 5-129 0,0 2-56 15,-5 7-43-15,-2-2 17 0,-3 3-1 0,-3-1-47 16,2 3-1-16,-4 0 25 0,4-6-25 0,4-4 0 16,3-3 73-16,1-3-36 0,6-7 0 0,3 4 109 15,7-10-77-15,2-1-35 0,2 0 1 0,0 0-62 16,12 0 0-16,5 0 37 0,5 0-9 0,5 0-40 15,4 0 39-15,4 0 0 0,0 0 0 16,5 0-172 0,-5 0 81-1,-1 0 41-15,1 0-104 0,-1 0 45 0,-1 0 43 0,4 0-165 0,-9 0 92 0,-3 0 21 47,-3 0 28-47,-6-1-25 0,-3 1 10 0,0-2-7 0,-9 0 9 0,-3 0 97 0,-1 2-36 0,0-8 0 0,-5-1-37 0,-3-2 234 0,-3-2-105 0,-3-1-37 16,0-3 30-16,-1-3-32 0,-1-1 0 15,-1-4-16 1,2 4-25-16,-1-2 48 0,3-1-41 0,2 3 9 0,0 0-5 0,3-2 15 0,4 5-13 0,4 0 62 16,0 1-30-16,1 2-5 0,14-3-19 0,5 8 30 15,5 2-36-15,4 2 10 0,4 2-88 0,3 4 43 16,3 0 6-16,-2 1-23 0,1 13 27 0,-4 3 0 16,0 2 25-16,-4 2-58 0,1 7 28 0,-12-6-24 15,-2 4 40-15,-8 1 21 31,-1-1-25-31,-7-1-15 0,1 2 13 0,-2-4 79 0,-11-1-38 0,-5-2 3 0,-4-2 91 0,-1-3-99 16,-5 2-40-16,0-5 0 0,-1-3 0 0,-4-1 0 16,3-1 0-16,-3-2-112 0,0 1 40 0,8-4 39 15,1-1 26-15,8-1-629 0,4 0 303 0,3 0 122 16,5 0 76-16,2-8-556 0,16-4 326 0</inkml:trace>
  <inkml:trace contextRef="#ctx0" brushRef="#br0" timeOffset="6130.64">11913 2037 2446 0,'-10'0'0'0,"-1"0"0"0,-1 0 0 0,-1 0 0 0,-3 0 0 0,-1 4 0 0,0 6 473 0,0 2-217 0,0 5-109 0,1-1 184 16,-1 6-136-16,8-2-112 16,2 3-83-16,7 0 0 0,0 2 0 0,3 2 0 0,12-2 0 0,9-2 0 15,3-2 0-15,4-1-18 0,5-2-565 0,0 2 321 16,-1-9 146-16,0-2-607 15,-2-3 322-15,-1-1 181 0,0-1 91 0,2-2-466 0,-8-2 283 0</inkml:trace>
  <inkml:trace contextRef="#ctx0" brushRef="#br0" timeOffset="6294.2">12121 2181 1125 0,'-17'0'-1'0,"6"-2"1"0,3-1 0 0,2 1 0 0,3 0 343 0,3 0-152 0,0 2-66 16,3 0-48-16,14 0 419 15,6-3-229-15,3 3-114 0,3 0-2 0,5 0-46 16,-2 0-39-16,1 0-397 0,-2 0 184 0,1 0 93 16,-2 0 47-16,5 0-598 0,-8 0 305 0,-2 0 154 15,-2 0 76-15,-3 0-547 0</inkml:trace>
  <inkml:trace contextRef="#ctx0" brushRef="#br0" timeOffset="6475.35">12364 1955 1807 0,'-9'-8'0'0,"1"3"0"0,3 4 0 0,1-3 0 0,1 2 0 0,3 2 0 0,0 0 0 0,0 13 364 0,0 5-163 0,1 4 374 0,7 4-269 0,-1 4-133 0,-2 3-57 0,0-1-16 16,3 2-30-16,-4 4-1 0,1-2-30 0,-2 3-456 16,2 0 237-16,-1-3 105 0,-2-4 57 0,0-4-293 15,1 0 174-15,1-6 86 0,2 1-843 16,-2-14 433-16</inkml:trace>
  <inkml:trace contextRef="#ctx0" brushRef="#br0" timeOffset="7006.93">12696 1988 2210 0,'0'1'-2'0,"0"3"-1"0,0 5 0 0,0-1 0 0,0 8 0 0,0 4 0 0,2 6 1 0,-1 7 596 0,1 5-271 0,0-2-150 0,0 3-69 0,1-1-136 16,3-1 33 0,-2-5 1-16,2 6-196 0,-1-15 111 0,-1-3 59 0,1-5-565 0,-3-6 304 0,1-1 156 0,-2-8 72 0,-1 0-480 15,0-11 250-15,0-7 125 0,-4-5 62 0,-3-4-174 0,-2-7 123 0,3-3 56 16,-4-5 29-16,1-3-58 0,0-5 43 0,-1-6-10 16,1 7 92-16,3 1-29 0,0 4 28 15,3 3 54-15,1 3-64 0,2-2-10 16,0 16-4-16,0 7 388 0,5 5-215 0,7 7-48 0,5 4-59 0,3 0 331 15,1 1-174-15,3 2-67 0,-2 10-47 16,3 1-13 0,-2 2 0-16,4 3-25 0,-9-1-128 0,-3 2 59 15,-1 3 30-15,-4-1-91 0,-6 2 61 0,-1 3 38 16,-3-1-8-16,0-3-115 0,-8 4 65 0,-7-2-9 0,-1-3 30 0,-4 4 98 16,1-5-39-16,-2-6-35 15,-1 1-11-15,4-3 316 0,2-3-148 0,1-1-57 0,7-4 151 0,3-1-108 16,3 0-55-16,2-1-84 31,2-2-1-31,11 2 41 0,3 1-9 0,6-2-37 0,1 2 0 0,3 2 36 0,-3 2 1 0,3 1-126 16,-4 2 58-16,-2 1 34 0,-3 4 0 15,-1 0-128-15,-6 2 70 0,-5 2 3 0,-3 0 99 0,-2-2-22 16,-5 1-29-16,-9 0 224 0,-4 2-104 0,-4-5-51 16,-2-1-28-16,-2-5 84 15,-1 1-49-15,2-4-7 0,-6 2 23 0,8-7-88 16,1-1 0-16,3 0 37 0,-1 0-1 0,6-1-405 15,-1-8 203-15,10-5 93 0,5-2-612 0,0-2 307 16,8-2 172-16,10-4-399 0</inkml:trace>
  <inkml:trace contextRef="#ctx0" brushRef="#br0" timeOffset="7708.76">13282 2070 1085 0,'22'-7'0'0,"2"4"0"16,-4-2 0-16,-5 4 0 0,-1 1 0 0,-1 0 290 0,-9 0-131 0,-2 6-60 0,-2 2 394 0,0 5-228 0,-10 3-113 15,-7 3-49-15,0 2 141 0,-5-3-103 0,-3 4-52 16,2-3-26-16,-4 3 109 0,-2 2-58 0,4-7-43 0,3 0-70 16,3-5 1-16,2 2 36 0,5-4-54 15,-3 2 36-15,6-7-9 16,5 0 27-16,-1-3-74 0,5 1 38 0,0-3-1 16,3 2 46-16,12-2-39 0,5 0-25 0,4 0 1 15,3 0 5-15,7-2 140 0,0-2-60 0,2 0-26 16,1-3-14-16,2 2-6 0,0-2 3 0,4 2-49 15,-9-1 20-15,-3 3 0 0,-3-2 32 0,-5 0-124 16,-2 2 53-16,-4 1 33 0,-9 0-13 0,-6 1-27 16,-2-2 19-16,0-1 1 0,-5-5 89 0,-7 1-32 15,-6-4-18-15,1 0-16 16,-4-3-94-16,-2-1 45 0,3-4 20 0,-3 0-138 0,4-1 76 0,3 4 38 16,2 0-5-16,3 0 26 0,3 1 6 0,1 0-4 15,4 5-9-15,3 1 123 0,0 1-58 0,1 3-25 16,13 1 83-16,2 2-59 15,4 3-23-15,3 0-1 0,2 0 278 0,1 9-137 16,2 3-41-16,3 2 138 0,-3 1-233 0,1 3 0 16,1-2 0-16,0 3 0 0,-1-2 0 0,5 1 0 15,-6-2 0-15,-4-6 0 0,1 1 0 0,-4-1 0 16,-2-3-48-16,3 1-164 0,-11-6 97 0,1-2 64 16,-9 0-367-16,2 0 197 0,-3-3 59 15,1-8-438-15,-2-3 286 0,1-6 139 0,1 3 68 0,0-7-383 16,3-5 226-16,2-1 104 15,-2-1 66-15,2-3-175 0,3 0 135 0,0 3 67 16,0-3 109-16,-2 8-44 0,-1 4 1 16,-3 7-37-16,0 5 230 0,-4 3-119 0,1 1-64 0,0 6 683 15,-2 0-361-15,0 2-91 0,0 11-119 0,-7 5 644 16,-3 8-354-16,-2 5-191 0,-2 8-92 0,-3 5 514 31,1 10-566-31,-7 4-76 0,-2 12 0 0,3-3 0 0,-6 6 0 0,-2 9 0 0,-2 5 0 16,-4 12 0-16,-3 16 0 0,6-12 0 15,-3 8 0-15,2 1 0 0,3-2 0 0,4-13 0 16,6-11 0-16,11-45-108 78,6-16 54-78,2-10-644 0,-1-11 329 0,0-4 164 0,3 0 73 0,0-3-351 0,0-13 222 0,0-5 112 0</inkml:trace>
  <inkml:trace contextRef="#ctx0" brushRef="#br0" timeOffset="7870.2">14390 2718 3860 0,'0'0'0'0,"0"1"0"0,0 1 0 0,0-2-4 0,0 0-2 0,0 2 2 0,1 0 1 0,-1 0 91 0,0-1-88 0,0 1 0 0,0-1 0 0,2 2-82 15,-2-2-196-15</inkml:trace>
  <inkml:trace contextRef="#ctx0" brushRef="#br0" timeOffset="38603.37">8107 11303 926 0,'0'-6'0'0,"-1"-2"0"0,-1 3 0 0,-1-3 0 0,1 4-2 0,2 4 112 0,0-3-35 0,0 3 1 0,0 0 173 15,0 0-90-15,0 0-63 0,0 0 1 16,0 0 146 31,4 6-99-47,3-3-37 0,4 3-11 0,1-4 147 0,0 1-99 0,5 0-48 0,-1 1 137 0,2-3-82 0,1 2-58 0,-2 0 115 0,1-2-82 0,2 1-39 16,0-2 0-16,3 2 0 15,-2-1-87-15,2-1 0 0,-2 2 0 0,4-2 0 0,-2 0 0 0,3 0 0 0,-2 0 0 16,-1 0 0-16,1 0 0 0,1 0 0 15,-3 0 0-15,8 0 0 0,-7 0 0 16,3 0 0-16,-3 0 0 0,-2 0 0 0,4 0 0 0,4 0 0 0,-7 0 0 0,2 0 0 16,-2 0 0-16,1-2 0 0,2 1 0 0,5-1 0 15,-5 0 0-15,-1 1 0 16,0-1 0-16,2 1 0 0,-1-2 0 0,5 3 0 0,-4 0 0 0,-3 0 0 16,1 0 0-16,1 0 0 15,2 0 0-15,4 0 0 0,-5 3 0 0,2-2 0 16,0 1 0-16,2-1 0 0,1-1 0 0,5 0 0 0,-2 0 0 0,-1 0 0 15,3 0 0-15,2 0 0 16,0 0 0-16,4-1 0 0,-5-1 0 0,-1-2 0 16,-1 3 0-16,-1-3 0 15,3 1 0-15,4 0 0 0,-10 2 0 0,2 0 0 16,1-1 0-16,1-1 0 0,5 2 0 0,-5-1 0 0,2 2 0 0,2 0 0 16,0-1 0-16,2-2 0 15,6 3 0-15,-8-3 0 0,1 2 0 0,4 0 0 16,-2-1 0-16,4 1 0 0,10-2 0 0,-7 2 0 0,0-4 0 15,2 5 0 17,3 0 0-32,-2-5 0 0,11 3 0 0,-12 2 0 0,2-5 0 0,4 5 0 0,3-5 0 0,4 3 0 0,7-3 0 0,-7 2 0 15,-3 0 0-15,3-2 0 0,2 2 0 16,-1-3 0-16,13 1 0 0,-9 0 0 0,-1 1 0 16,2 0 0-16,-1 0 0 0,2 0 0 15,7-2 0-15,-11 4 0 0,5-3 0 0,3 1 0 0,2 1 0 16,0-2 0 15,10-1 0-31,-14 3 0 0,2-1 0 0,6 0 0 0,3-2 0 0,0 3 0 0,7 0 0 0,-15-1 0 0,1 2 0 16,5 2 0-16,5-3 0 0,0 2 0 0,10 1 0 15,-18 0 0-15,3 0 0 0,5 0 0 0,7 0 0 0,2 0 0 16,11 1 0-16,-16 2 0 0,4-3 0 0,8 2 0 16,6-2 0-16,11 2 0 15,-22-2 0-15,8 0 0 31,8 2 0-31,4-2 0 0,-1 0 0 0,11 0 0 0,-16 0 0 0,8 3 0 0,1-1 0 0,-1-2 0 0,4 6 0 0,19-5 0 16,-23 3 0-16,3-3 0 0,3 4 0 0,10-4 0 16,2 3 0-16,12-1 0 0,-24-1 0 0,17 0 0 15,2-2 0-15,-3 3 0 0,4 1 0 0,21-4 0 32,-32 5 0-32,5-4 0 0,10 0 0 0,1 5 0 0,-5-2 0 0,12 1 0 15,-22 2 0-15,4-2 0 0,-1 3 0 0,7-2 0 16,2 3 0-16,10-1 0 0,-32-2 0 0,14 3 0 15,3-3 0-15,-4 3 0 32,0-1 0-32,17 2 0 0,-29-3 0 0,1 2 0 0,3 1 0 0,6 0 0 0,-1-1 0 0,6 5 0 0,-24-4 0 0,13 1 0 31,3 0 0-31,-7 2 0 0,3 0 0 0,16-2 0 0,-22-1 0 0,-3 2 0 0,2-1 0 0,8 0 0 31,-6 0 0-31,7 1 0 0,-29-2 0 0,6 1 0 0,6 0 0 0,-3 0 0 0,-11-1 0 16,6 3 0-16,-18-4 0 0,0 1 0 15,1 2 0-15,-8-4 0 0,1 4 0 0,-24-1 0 16,2-1 0-16,-1 0 0 16,0-1 0-16,-5-2 0 0,2 4 0 0,-17-2 0 0,-2-5 0 0,-5 4 0 15,-5-3 0-15,-5 0 0 0,2-1 0 16,-10-1 0-16,-2 0 0 0,-4-3 0 16,-2 0 0-16,-3 0 0 0,-2 0 0 0,0 0 0 0,-2 0 0 15,0-3 0-15,0 0 0 0,-2-1 0 0,-11-1 0 0,-12 5 0 16,-12 0-466-16</inkml:trace>
  <inkml:trace contextRef="#ctx0" brushRef="#br0" timeOffset="47494.82">24993 8614 1453 0,'0'0'0'0,"0"0"0"0,0 0 0 0,-3 0 0 0,-1 0 141 0,2 1-57 0,2 2 1 0,0-1 341 31,0 0-194-31,4 1-87 0,10 3-58 0,5-1 242 0,7-1-145 0,2 1-73 0,2 0-37 0,4 0 12 0,-3-1-10 0,2-2-38 0,2 2-163 0,-1-3 81 16,0-1 41-1,0 1-330-15,-7-1 181 0,-2 0 95 31,-2 0 47-31,-4 0-299 0,-4 0 160 0,4 0-10 0,-9 0-6 0,2-1-480 0,-5-4 304 0</inkml:trace>
  <inkml:trace contextRef="#ctx0" brushRef="#br0" timeOffset="47685.37">25816 8385 1957 0,'0'0'0'15,"0"0"0"-15,0 0 0 0,0 0 0 0,0 0 0 0,0 0 0 0,0 0 0 0,0 0 879 0,4 0-421 0,4 0-209 0,6 0 138 16,5 0-386-16,2 0-1 0,0 0 0 0,7 0 0 0,2 0 0 0,4 0 0 47,0 0 0-47,3 0 0 0,-7 0 0 0,1 0 0 0,-4 0-669 0,-4 0 340 0,-1 0 140 0,-2 0-745 0,-10 0 452 0,-3 3 223 0,-5 4 110 0</inkml:trace>
  <inkml:trace contextRef="#ctx0" brushRef="#br0" timeOffset="47867.88">25890 8572 932 0,'-22'5'0'0,"5"2"0"0,0 0 0 0,7-2 0 0,2 0 635 0,3-3-290 0,5 2-158 0,5-4-74 0,15 0 427 15,7 0-250-15,8 0-127 0,3 0-53 0,0-4 149 0,0-3-111 16,-2 0-55 15,-2 1 23-31,-2 0-116 0,3 1 0 0,-7-1 0 0,-3 2 0 0,-2 2 0 0,-3-1 0 0,-2 3-462 0,2 0 202 0,-11 0 143 16,-2 0 78-16,-6 0-880 0,-1 3 429 0,0 6 226 15,-3 3 104-15</inkml:trace>
  <inkml:trace contextRef="#ctx0" brushRef="#br0" timeOffset="48031.44">26039 8683 2112 0,'-10'3'0'0,"-2"4"0"0,5-1 0 0,-2 2 0 0,0 4 0 0,-2 0 0 0,-2 3-1 0,2 3 1 0,-1 0 0 0,-1 2 186 0,1 1-75 0,4 0-36 0,-2 0-218 15,8-1 86 1,2-4 47-16,0-4 24 0,6-2-584 0,10-5 300 0,7-3 155 31,0-2 68-31</inkml:trace>
  <inkml:trace contextRef="#ctx0" brushRef="#br0" timeOffset="48201.98">26210 8729 1283 0,'4'0'-1'0,"-2"0"0"0,-1 0 0 0,-1 0 0 0,0 0 1 0,0 2-1 0,0 10 1 0,0 2 61 0,0 7 1 0,-1 3-25 0,1 2 802 0,0 6-392 47,0-1-210-47,4-2-60 0,9 1-71 0,3-6-34 0,3-3-1 0,5-1-174 0,-1-10 66 0,1-7 36 0,-4-3 0 0,0-1-98 15,-1-12 68-15,-3-6 42 16,-9-2-8-16,0-2-223 16,-4-1 120-16,-3-2-10 0,0 2-379 0,0-3 210 0,0 3 126 0,-9 3-221 0,4 1 169 0</inkml:trace>
  <inkml:trace contextRef="#ctx0" brushRef="#br0" timeOffset="48857.02">27223 8589 1085 0,'-4'-13'0'0,"-5"-6"0"0,1 7 0 0,0 0 0 0,-1-3 0 0,-2 1 202 0,2 0-82 0,-6-3-32 0,3 6 169 16,1 2-110-16,-4 0-55 47,2 4-26-47,-5 2 55 0,2 3-47 0,-1 2 1 15,-2 16-37 1,3 5 47-16,0 6 0 0,1 6-38 0,8 1 32 0,2 0 1 0,5 3-42 0,0-5-48 0,4-1 24 0,9 2 9 0,4-11 15 0,2-2-167 0,4-4 84 0,1-6 41 62,4-1 10-62,1-4-103 0,-6-7 35 0,4 0 39 0,-2-13-11 0,-1-9-202 0,-1-5 87 0,1-3 59 0,-6-6-155 0,-1-7 103 0,-4-4 53 16,3-6-19 15,-4-5 35-31,-1-10-9 0,-1 0 44 16,-4-6 24-16,-3-6-23 0,-2 5-1 0,2 4 0 0,-3 3 25 0,0 25 10 0,-3 14-35 0,-4 15 293 0,-2 10-145 0,2 4-47 0,-3 4-52 0,3 19 479 0,0 12-235 0,1 5-73 0,4 9 232 0,0 9-188 0,2 5-84 0,0-2-57 0,0 4 280 15,4 0-164-15,2 1-92 16,2-4-109-16,4 11 0 16,-1-17 0-16,2-5 0 15,1-3 0-15,1-9 0 0,-2-1 0 0,3-1 0 0,-4-20-444 0,-4-5 223 0,2-8 130 0,-3-4-692 16,-4 0 352-16,5 0 187 0,-5-13 107 0,2-7-403 16,0-7 251-16,2-4 126 31</inkml:trace>
  <inkml:trace contextRef="#ctx0" brushRef="#br0" timeOffset="48975.7">27542 8477 830 0,'0'-18'0'0,"0"3"0"0,0 0 0 15,0 6 0-15,0 3 0 0,0 2 765 0,0 1-364 0,0 3-181 0,3 0-82 0,4 0 404 0,1 13-252 0,1 0-126 0,4 5 44 0,-3 4-85 16,4-1-34-16,-2 1-8 0,-2 4-230 0,5-3 93 47,-4 1 47-47,-1 0-656 0,5 0 361 0,-4-6 166 0,1-1 88 0,-2-3-851 0,0-2 431 0</inkml:trace>
  <inkml:trace contextRef="#ctx0" brushRef="#br0" timeOffset="49195.54">27905 8311 2254 0,'-6'-4'0'0,"2"-2"0"0,-2 4 0 0,1 2 0 0,-5 0 0 0,2 15 0 0,-3 14 0 0,-5 7 759 0,2 14-361 0,-4 7-180 0,-7 18 84 0,2 3-302 0,-1 7 0 0,-5 6 0 0,0 0 0 16,-3 0 0-16,-1 6 0 0,6-19 0 0,1-6 0 0,0-3 0 0,4-7 0 16,5-6 0-16,-2 1 0 0,13-22 0 15,-2-5-53-15,1-9-784 0,5-12 346 16,2-7 225-16,0-2-239 0,0 0 238 0,0-17 114 16</inkml:trace>
  <inkml:trace contextRef="#ctx0" brushRef="#br0" timeOffset="49343.15">27994 8632 2144 0,'15'-8'0'0,"-1"4"0"0,5-1 0 0,2 3 0 0,1-3 0 0,8 4 0 0,-3 0 0 0,-2 1 0 0,4 0 95 0,-2 0-30 0,1 0 1 0,0 0-615 0,-7 0 282 0,-3 7 143 0,-6 0 71 0,-8 0-469 0</inkml:trace>
  <inkml:trace contextRef="#ctx0" brushRef="#br0" timeOffset="49520.67">28010 8857 2397 0,'-16'3'0'0,"5"-1"0"0,-3 4 0 0,8-3 0 0,2 0 0 0,4 0 0 0,0 1 0 0,8 1 0 0,9-2 0 0,8-1 272 0,3-2-117 0,2 0-60 15,4 0-307-15,2 0 123 47,3 0 73-31,-5-5-682-16,0-1 367 0,3 0 184 0,-1 0 91 0</inkml:trace>
  <inkml:trace contextRef="#ctx0" brushRef="#br0" timeOffset="49834.83">28892 8314 1434 0,'0'-26'0'0,"0"3"0"0,0 3 0 0,-3-1 0 0,-1 8 0 0,-2 5 0 0,0 1 0 0,2 6 761 0,1-2-363 0,-3 3-171 0,0 0 230 0,1 15-211 0,1 9-104 0,-4 10-53 0,4 9 88 0,-2 10-177 16,3 4 0 31,-4 5 0-47,3 6 0 0,-2 4 0 0,1-2 0 0,-3 12 0 0,1-10 0 0,0 2 0 0,1-5 0 0,-2 0 0 0,-2 0 0 0,2-20 0 0,-1-8 0 0,-1-4-103 0,0-8-57 15,0-5 80-15,-6-2-538 0,4-13 295 0,1-6 143 31,1-3 72-31,0 0-512 0,-1-5 291 0,-1-8 138 16,3-8-151-16</inkml:trace>
  <inkml:trace contextRef="#ctx0" brushRef="#br0" timeOffset="49929.58">28566 8695 1320 0,'0'-24'0'0,"0"4"0"0,0 5 0 0,0 1 0 0,3 0 0 0,9 5 319 0,2-4-132 0,5 6-80 0,3 2 413 0,5 3-242 0,5-2-121 0,1 2-60 0,5 1-1 0,-6-2-34 0,3 3 0 0,0 0-26 0,-2 0-599 16,-2 0 299-16,5-1 159 0,-7 0-778 0,-2-2 443 31,-2-4 223-31</inkml:trace>
  <inkml:trace contextRef="#ctx0" brushRef="#br0" timeOffset="50077.19">29267 8097 1867 0,'0'-7'0'0,"0"-2"0"0,0 3 0 0,0 2 0 0,0 0 0 0,0 2 0 0,0 1 650 0,0-2-297 0,0 3-163 0,0 0-192 0,0 12 1 0,-8 3 37 0,3 4 1 16,-2 6-649-16,-2 1 320 0,2 5 165 0,-2 3-368 0</inkml:trace>
  <inkml:trace contextRef="#ctx0" brushRef="#br0" timeOffset="50323.53">29359 8420 3061 0,'-3'0'0'0,"-4"1"0"31,-1 2 0-31,-2 2 0 0,0 5 0 0,-1 7 0 0,-4 6 0 0,2 6 553 0,-1 10-258 0,1 3-273 0,-1 5-22 0,8-4 0 0,2 2 0 0,4-1 0 0,0-3 0 0,0-5 0 15,0 5 0-15,4-14-303 0,5-5 138 0,1-5 100 16,0-5 49-16,0-2-731 31,1-10 227-15,-1 0 242-16,5-3-363 0,-1-14 303 0,-2-2 151 0,3-4-171 0,-2-4 183 0</inkml:trace>
  <inkml:trace contextRef="#ctx0" brushRef="#br0" timeOffset="50504.36">29426 8642 1843 0,'2'-20'0'0,"2"1"0"0,0 2 0 0,0 3 0 0,-1-1 0 0,-2 8 0 0,2 2 0 0,0 3 0 0,4 1 342 0,3 1-153 0,3 0-68 0,3 0 225 0,1 9-156 16,5 5-76-16,1 2 101 0,-1 4-90 0,2 1-35 16,-1 2-9-16,-6-1-124 0,-1 4 39 0,-1 0 1 0,-6-2 39 0,1 3-104 15,-9-3 47-15,-1-3 29 0,0 1-267 0,-11-2 148 16,-7-3 46-16,-4 4 53 0,-3-7-320 0,0-8 156 16,-4 2 28-1,2-6-148-15,2-2 130 0,-2 0 56 16,8 0 41-16,3-10-391 0,8-2 212 0,3-5 105 31,5-1 54-31,0-7-249 0</inkml:trace>
  <inkml:trace contextRef="#ctx0" brushRef="#br0" timeOffset="50666.93">29772 8627 1593 0,'0'4'0'15,"-2"-2"0"-15,-3 4 0 0,-5-1 0 0,3 1 0 0,-3 5 192 0,0 0-69 0,1 0-48 0,4 2 740 0,2 2-390 0,-1 3-194 0,4 0 74 0,0 3-133 0,2-4-172 0,11 0 0 0,3 2-15 16,1-2-65-16,5-2 59 0,4 0 37 0,-6-9-571 0,3 1 296 0,-1-2 148 16,-1 0-281-16,-4-5 103 0,3 2 139 0,-4-2-591 15,-1 0 353-15,-7-2 175 0,4-8 89 0</inkml:trace>
  <inkml:trace contextRef="#ctx0" brushRef="#br0" timeOffset="50844.45">30035 8596 1328 0,'0'-7'0'0,"0"-1"0"0,0 3 0 0,0 1 0 0,0 1 0 0,0 2 0 0,0 1 659 0,3 0-303 0,2 0-164 16,4 11-78-16,-2 4 422 0,3 4-250 0,-2 0-125 0,-3 6-54 0,1-3 85 15,-3 6-192-15,-3-1 0 16,0 0 0-16,0 0 0 16,-6 5 0-16,-4-5 0 0,-7 3-206 0,1-4 114 0,-3 1 64 0,-1-1-700 0,4-6 370 0,-1-6 68 15,6-6 133-15,0-2-700 0,3-6 411 0</inkml:trace>
  <inkml:trace contextRef="#ctx0" brushRef="#br0" timeOffset="51278.29">30448 8790 1550 0,'3'-8'0'0,"-1"-2"0"0,-1-1 0 0,-1 3 0 0,0-5 0 0,0-1 308 0,0 4-141 0,0-1-66 0,-3-1 248 0,-4 0-157 15,0 2-77-15,-5-2-7 0,4 4-40 0,-3 6-1 16,2 0-31 0,-3 2-20-16,-1 0 20 0,-2 14 9 0,3 8-9 0,-3 5-36 0,5 6 36 0,-2 3 0 0,4 3 117 0,1 4-49 0,3-3-39 15,4-1-5-15,0-1-24 0,0-6 1 16,9 0-1-16,6-1-150 0,4-11 71 0,5-7 40 0,2-5-2 0,3-8-317 16,3 0 157-16,2-5 89 0,-2-14 13 15,-2-10-329-15,2-4 163 0,-2-3 96 0,-1-7-87 0,0-8 84 63,-8 3 54-63,-3 0 23 0,-1-4-108 0,-4-3 66 0,3-13 23 0,-9 9-140 0,0-2 91 0,-1-1 46 0,-1 5 23 0,-3 6-33 0,-1 4 18 0,-1 20 10 0,0 9 27 0,0 10 365 31,-5 7-183-31,-1 1-91 0,0 0 685 0,3 7-369 0,-2 13-133 0,-1 7-108 0,-3 13 340 0,4 4-217 62,-4 14-99-62,3-4 269 0,-2 5-423 0,0 2 0 0,4-2 0 0,0 0 0 0,-1 7 0 0,5-11 0 0,0 1 0 0,0-5 0 0,2-2 0 0,8-7 0 0,3 5 0 0,0-18-113 16,0-4 34-16,5-11-882 0,4-6 435 0,1-8 245 16,-1 0 114-16,-2-9-644 0</inkml:trace>
  <inkml:trace contextRef="#ctx0" brushRef="#br0" timeOffset="51481.76">30957 8734 1704 0,'0'-12'0'0,"0"1"0"0,0 5 0 0,0 0 0 0,0 3 0 0,0 2 0 0,3 1 699 0,4 0-322 0,5 0-175 0,-1 8-83 0,1 8 198 0,1-1-140 0,0 5-62 16,-5 4 106-16,2 0-221 0,-4 2 0 0,-2 0 0 15,-4 1 0-15,0 5 0 0,0-5 0 0,-8 1 0 16,-8-3 0-16,-3-1 0 16,-4-2 0-16,-6 0-267 0,4-8 77 0,-4-4 36 31,3-5 78-31,1-5-554 0,5 0 297 0,-3 0 139 0,13-14-216 0,7-6 186 0,3-5 95 0</inkml:trace>
  <inkml:trace contextRef="#ctx0" brushRef="#br0" timeOffset="51642.97">31210 8672 2393 0,'0'1'0'0,"0"-1"0"0,0 2 0 0,0 1 0 0,-7 0 0 0,-3 6 0 0,-7 4 0 0,-1 4 0 0,-3 6 1006 0,-1 4-486 0,2 5-508 46,6 5-12-30,1 4 0-16,10-1 0 0,3-3 0 0,3 1 0 0,19-2 0 0,6-4 0 0,12 4 0 0,5-14 0 0,7-4-208 16,2 1 113-16</inkml:trace>
  <inkml:trace contextRef="#ctx0" brushRef="#br0" timeOffset="51770.51">31769 9221 3931 0,'-7'-6'0'0,"0"-6"0"0,1 3 0 0,3 1 0 0,3 4 0 0,0 1 0 0,0 1 0 0,0-1 0 0,0 3-126 0,0-2-61 0,0 2 80 16,0 0-1146-16</inkml:trace>
  <inkml:trace contextRef="#ctx0" brushRef="#br0" timeOffset="72312.35">11220 18134 1490 0,'0'0'0'0,"0"0"0"0,0 0 0 0,0 0 0 0,0 0 0 0,0 0 0 0,2 0 437 15,1 0-197-15,2 0-97 0,2 0 155 0,2 0-116 16,4 0-74-16,-1-3 141 16,4-1-102-16,2 1-51 0,2-2-1 0,3 1 134 0,1-1-97 0,-1 0-47 15,4-1-85-15,0 2 0 0,2 1 0 0,-3-3 0 16,-1 3 0-16,0 1 0 0,-3 0 0 0,0-1 0 15,3 2 0-15,-6 0 0 0,-2-2 0 0,-1 3 0 16,-1 0 0-16,1 0 0 0,0 0 0 0,-1 0 0 31,-5 0 0-31,1 0 0 0,1 0 0 0,-1 0 0 0,4 0 0 0,-5 0 0 0,0 0 0 0,2 3 0 32,-1-2 0-32,1-1 0 0,2 1 0 0,-1 2 0 0,0-1 0 0,-1-2 0 15,2 2 0-15,0-2 0 0,4 2 0 0,-6-1 0 16,0-1 0-16,4 2 0 0,-4 0 0 0,2-2 0 15,2 2 0-15,-2-1 0 0,-2 1 0 0,4-2 0 16,-4 3 0-16,2-2 0 16,2 1 0-16,-1 0 0 0,-2-2 0 0,3 2 0 15,-1 0 0-15,2-2 0 16,2 1 0-16,-2 1 0 0,0-2 0 0,2 0 0 0,1 0 0 0,-1 2 0 0,6-2 0 0,-4 0 0 16,3 0 0 30,-2 0 0-46,4 0 0 0,1 0 0 0,4 0 0 0,-3 0 0 0,3 0 0 16,0-2 0-16,2 2 0 0,8-3 0 0,-5-1 0 0,0 0 0 0,2 3 0 0,-2-2 0 0,3 1 0 16,6-1 0-1,-7 1 0-15,2 0 0 0,1 1 0 0,1-1 0 0,1 0 0 0,7 0 0 0,-6-2 0 0,0 0 0 0,2 2 0 16,2-3 0-16,-1 1 0 0,8-2 0 16,-12 1 0-16,5 0 0 0,-5 1 0 0,3-2 0 15,1 0 0-15,9 2 0 0,-12 0 0 0,1 0 0 16,2 1 0-16,0-1 0 15,0 3 0-15,6-3 0 0,-9 1 0 0,2 0 0 32,0 1 0-32,4-2 0 0,-1 3 0 0,10-1 0 15,-9-2 0-15,1 0 0 0,2 0 0 0,2 1 0 0,-1-2 0 0,8 1 0 0,-11 1 0 0,3 0 0 32,0-1 0-32,2 2 0 0,2 1 0 0,6-3 0 0,-11 4 0 0,-1 0 0 0,0 0 0 0,3 0 0 0,-1 0 0 0,10 0 0 15,-12 0 0-15,4 0 0 16,2 0 0-16,1 0 0 0,-2 0 0 0,11 0 0 15,-13 2 0-15,0 0 0 16,5-2 0-16,0 1 0 0,2-1 0 0,10 2 0 0,-13-2 0 0,2 0 0 16,1 0 0-16,1 0 0 0,13 0 0 15,-12 0 0-15,1 0 0 0,3 0 0 16,1 0 0-16,0 0 0 0,9 0 0 0,-13 0 0 0,4 0 0 0,3 0 0 31,3 0 0-31,2 0 0 0,10 0 0 0,-17 0 0 0,3 0 0 0,2 0 0 16,3 0 0-16,-1 0 0 0,10 0 0 0,-17 0 0 15,0 0 0-15,3 0 0 0,0 0 0 0,2 0 0 16,13 0 0-16,-18 0 0 0,3 2 0 0,-1 1 0 16,2-1 0-1,-2 1 0-15,15 0 0 0,-17-2 0 0,7 2 0 0,-3-3 0 0,3 0 0 16,-2 0 0 0,12 0 0-16,-15 0 0 0,5 0 0 0,0 0 0 0,1 0 0 0,-1 0 0 15,6 0 0-15,-13 0 0 0,1 2 0 0,3-2 0 0,-1 5 0 16,1-1 0-16,5 2 0 0,-16-3 0 15,4 3 0-15,3-1 0 16,3 0 0-16,-1 0 0 0,10 2 0 0,-15-4 0 0,1 1 0 0,4 1 0 16,2-2 0-16,2 2 0 0,9-3 0 15,-13 1 0-15,-1 0 0 0,0 0 0 0,1-2 0 0,1 3 0 16,11-1 0-16,-17 0 0 16,5 1 0-16,-2-1 0 0,2-1 0 0,7 3 0 0,-13 0 0 15,2-3 0-15,7 1 0 0,-2 3 0 16,2-5 0-16,5 1 0 0,-18 1 0 15,8-3 0-15,-3 1 0 0,6-1 0 0,-1 0 0 0,6 0 0 16,-16 0 0-16,-2 0 0 0,0 0 0 0,-1 0 0 16,0-1 0-16,9 1 0 0,-14 0 0 0,0 0 0 15,-1 0 0-15,-2 0 0 0,-2 0 0 0,4 0 0 16,-14 0 0-16,-1 3 0 0,-2 3 0 0,-1-3 0 16,1 3 0-1,1 0 0-15,-9-4 0 0,-1 3 0 0,-5-1 0 0,0-1 0 16,-2 1 0-16,-1-3 0 0,-6 0 0 0,-3 1 0 15,-4 1 0-15,0-3 0 0,-2 0 0 0,0 0 0 16,-2 0 0-16,-2 0 0 0,0 0 0 0,0 0 0 16,0 0 0-16,0 0 0 0,0 0 0 15,0 0 0-15,0 0 0 0,-2-3 0 0,-2-1 0 0,0-3 0 16,-3 1 0 0,-4 2-43-16,-7 3-78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15AC0E-DC9C-4C0A-A40B-A2331465BEE6}" type="datetimeFigureOut">
              <a:rPr lang="zh-CN" altLang="en-US" smtClean="0"/>
              <a:t>2022/12/19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03F28-4B63-4EED-8D95-F4A3C09F10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005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545" y="910683"/>
            <a:ext cx="10064910" cy="115077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57238" y="2328863"/>
            <a:ext cx="10677524" cy="985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600"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2116931" y="910683"/>
            <a:ext cx="7958138" cy="76095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757238" y="3314701"/>
            <a:ext cx="10677524" cy="5857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4657725" y="4530394"/>
            <a:ext cx="2876550" cy="3929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cxnSp>
        <p:nvCxnSpPr>
          <p:cNvPr id="9" name="直接连接符 79"/>
          <p:cNvCxnSpPr/>
          <p:nvPr/>
        </p:nvCxnSpPr>
        <p:spPr>
          <a:xfrm>
            <a:off x="1764181" y="4715060"/>
            <a:ext cx="2755900" cy="0"/>
          </a:xfrm>
          <a:prstGeom prst="line">
            <a:avLst/>
          </a:prstGeom>
          <a:ln>
            <a:solidFill>
              <a:srgbClr val="7776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80"/>
          <p:cNvCxnSpPr/>
          <p:nvPr/>
        </p:nvCxnSpPr>
        <p:spPr>
          <a:xfrm>
            <a:off x="7637986" y="4715060"/>
            <a:ext cx="2755900" cy="0"/>
          </a:xfrm>
          <a:prstGeom prst="line">
            <a:avLst/>
          </a:prstGeom>
          <a:ln>
            <a:solidFill>
              <a:srgbClr val="7776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266806"/>
            <a:ext cx="12193057" cy="1591194"/>
          </a:xfrm>
          <a:prstGeom prst="rect">
            <a:avLst/>
          </a:prstGeom>
        </p:spPr>
      </p:pic>
      <p:sp>
        <p:nvSpPr>
          <p:cNvPr id="13" name="任意多边形 29"/>
          <p:cNvSpPr/>
          <p:nvPr userDrawn="1"/>
        </p:nvSpPr>
        <p:spPr>
          <a:xfrm>
            <a:off x="125378" y="5499101"/>
            <a:ext cx="11941243" cy="1259002"/>
          </a:xfrm>
          <a:custGeom>
            <a:avLst/>
            <a:gdLst>
              <a:gd name="connsiteX0" fmla="*/ 6096000 w 12192000"/>
              <a:gd name="connsiteY0" fmla="*/ 0 h 1591193"/>
              <a:gd name="connsiteX1" fmla="*/ 6410502 w 12192000"/>
              <a:gd name="connsiteY1" fmla="*/ 322781 h 1591193"/>
              <a:gd name="connsiteX2" fmla="*/ 12192000 w 12192000"/>
              <a:gd name="connsiteY2" fmla="*/ 322781 h 1591193"/>
              <a:gd name="connsiteX3" fmla="*/ 12192000 w 12192000"/>
              <a:gd name="connsiteY3" fmla="*/ 1591193 h 1591193"/>
              <a:gd name="connsiteX4" fmla="*/ 0 w 12192000"/>
              <a:gd name="connsiteY4" fmla="*/ 1591193 h 1591193"/>
              <a:gd name="connsiteX5" fmla="*/ 0 w 12192000"/>
              <a:gd name="connsiteY5" fmla="*/ 322781 h 1591193"/>
              <a:gd name="connsiteX6" fmla="*/ 5781498 w 12192000"/>
              <a:gd name="connsiteY6" fmla="*/ 322781 h 1591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591193">
                <a:moveTo>
                  <a:pt x="6096000" y="0"/>
                </a:moveTo>
                <a:lnTo>
                  <a:pt x="6410502" y="322781"/>
                </a:lnTo>
                <a:lnTo>
                  <a:pt x="12192000" y="322781"/>
                </a:lnTo>
                <a:lnTo>
                  <a:pt x="12192000" y="1591193"/>
                </a:lnTo>
                <a:lnTo>
                  <a:pt x="0" y="1591193"/>
                </a:lnTo>
                <a:lnTo>
                  <a:pt x="0" y="322781"/>
                </a:lnTo>
                <a:lnTo>
                  <a:pt x="5781498" y="322781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757238" y="6062403"/>
            <a:ext cx="10677524" cy="40983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A396C9B-D1AF-486D-A51D-679299F44C9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9F98543-9A8C-43F5-9D45-7C4D827A63B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6479B15-98CB-4244-BBCB-6F582476F59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7CD18DF-EFA3-4A15-AFB0-2D2F93E7E4E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3467742"/>
      </p:ext>
    </p:extLst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17571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97"/>
            <a:ext cx="5194242" cy="6858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56691" y="-297"/>
            <a:ext cx="335309" cy="6858594"/>
          </a:xfrm>
          <a:prstGeom prst="rect">
            <a:avLst/>
          </a:prstGeom>
        </p:spPr>
      </p:pic>
      <p:cxnSp>
        <p:nvCxnSpPr>
          <p:cNvPr id="4" name="直接连接符 19"/>
          <p:cNvCxnSpPr/>
          <p:nvPr userDrawn="1"/>
        </p:nvCxnSpPr>
        <p:spPr>
          <a:xfrm>
            <a:off x="12032650" y="177800"/>
            <a:ext cx="0" cy="6502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17"/>
          <p:cNvSpPr/>
          <p:nvPr userDrawn="1"/>
        </p:nvSpPr>
        <p:spPr>
          <a:xfrm>
            <a:off x="136037" y="177800"/>
            <a:ext cx="4864588" cy="6502400"/>
          </a:xfrm>
          <a:custGeom>
            <a:avLst/>
            <a:gdLst>
              <a:gd name="connsiteX0" fmla="*/ 0 w 5191349"/>
              <a:gd name="connsiteY0" fmla="*/ 0 h 6858000"/>
              <a:gd name="connsiteX1" fmla="*/ 4882718 w 5191349"/>
              <a:gd name="connsiteY1" fmla="*/ 0 h 6858000"/>
              <a:gd name="connsiteX2" fmla="*/ 4882718 w 5191349"/>
              <a:gd name="connsiteY2" fmla="*/ 3113151 h 6858000"/>
              <a:gd name="connsiteX3" fmla="*/ 5191349 w 5191349"/>
              <a:gd name="connsiteY3" fmla="*/ 3429000 h 6858000"/>
              <a:gd name="connsiteX4" fmla="*/ 4882718 w 5191349"/>
              <a:gd name="connsiteY4" fmla="*/ 3744848 h 6858000"/>
              <a:gd name="connsiteX5" fmla="*/ 4882718 w 5191349"/>
              <a:gd name="connsiteY5" fmla="*/ 6858000 h 6858000"/>
              <a:gd name="connsiteX6" fmla="*/ 0 w 519134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1349" h="6858000">
                <a:moveTo>
                  <a:pt x="0" y="0"/>
                </a:moveTo>
                <a:lnTo>
                  <a:pt x="4882718" y="0"/>
                </a:lnTo>
                <a:lnTo>
                  <a:pt x="4882718" y="3113151"/>
                </a:lnTo>
                <a:lnTo>
                  <a:pt x="5191349" y="3429000"/>
                </a:lnTo>
                <a:lnTo>
                  <a:pt x="4882718" y="3744848"/>
                </a:lnTo>
                <a:lnTo>
                  <a:pt x="4882718" y="6858000"/>
                </a:lnTo>
                <a:lnTo>
                  <a:pt x="0" y="6858000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5306" y="2200276"/>
            <a:ext cx="2686050" cy="13430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225306" y="3543300"/>
            <a:ext cx="2686050" cy="585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449768" y="1609727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449768" y="2940846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0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449768" y="4271964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97"/>
            <a:ext cx="5194242" cy="6858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56691" y="-297"/>
            <a:ext cx="335309" cy="6858594"/>
          </a:xfrm>
          <a:prstGeom prst="rect">
            <a:avLst/>
          </a:prstGeom>
        </p:spPr>
      </p:pic>
      <p:cxnSp>
        <p:nvCxnSpPr>
          <p:cNvPr id="4" name="直接连接符 19"/>
          <p:cNvCxnSpPr/>
          <p:nvPr userDrawn="1"/>
        </p:nvCxnSpPr>
        <p:spPr>
          <a:xfrm>
            <a:off x="12032650" y="177800"/>
            <a:ext cx="0" cy="6502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17"/>
          <p:cNvSpPr/>
          <p:nvPr userDrawn="1"/>
        </p:nvSpPr>
        <p:spPr>
          <a:xfrm>
            <a:off x="136037" y="177800"/>
            <a:ext cx="4864588" cy="6502400"/>
          </a:xfrm>
          <a:custGeom>
            <a:avLst/>
            <a:gdLst>
              <a:gd name="connsiteX0" fmla="*/ 0 w 5191349"/>
              <a:gd name="connsiteY0" fmla="*/ 0 h 6858000"/>
              <a:gd name="connsiteX1" fmla="*/ 4882718 w 5191349"/>
              <a:gd name="connsiteY1" fmla="*/ 0 h 6858000"/>
              <a:gd name="connsiteX2" fmla="*/ 4882718 w 5191349"/>
              <a:gd name="connsiteY2" fmla="*/ 3113151 h 6858000"/>
              <a:gd name="connsiteX3" fmla="*/ 5191349 w 5191349"/>
              <a:gd name="connsiteY3" fmla="*/ 3429000 h 6858000"/>
              <a:gd name="connsiteX4" fmla="*/ 4882718 w 5191349"/>
              <a:gd name="connsiteY4" fmla="*/ 3744848 h 6858000"/>
              <a:gd name="connsiteX5" fmla="*/ 4882718 w 5191349"/>
              <a:gd name="connsiteY5" fmla="*/ 6858000 h 6858000"/>
              <a:gd name="connsiteX6" fmla="*/ 0 w 519134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1349" h="6858000">
                <a:moveTo>
                  <a:pt x="0" y="0"/>
                </a:moveTo>
                <a:lnTo>
                  <a:pt x="4882718" y="0"/>
                </a:lnTo>
                <a:lnTo>
                  <a:pt x="4882718" y="3113151"/>
                </a:lnTo>
                <a:lnTo>
                  <a:pt x="5191349" y="3429000"/>
                </a:lnTo>
                <a:lnTo>
                  <a:pt x="4882718" y="3744848"/>
                </a:lnTo>
                <a:lnTo>
                  <a:pt x="4882718" y="6858000"/>
                </a:lnTo>
                <a:lnTo>
                  <a:pt x="0" y="6858000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5306" y="2200276"/>
            <a:ext cx="2686050" cy="13430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225306" y="3543300"/>
            <a:ext cx="2686050" cy="585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449768" y="1104902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449768" y="2436021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449768" y="3767139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6449768" y="5098258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7756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97"/>
            <a:ext cx="5194242" cy="6858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56691" y="-297"/>
            <a:ext cx="335309" cy="6858594"/>
          </a:xfrm>
          <a:prstGeom prst="rect">
            <a:avLst/>
          </a:prstGeom>
        </p:spPr>
      </p:pic>
      <p:cxnSp>
        <p:nvCxnSpPr>
          <p:cNvPr id="4" name="直接连接符 19"/>
          <p:cNvCxnSpPr/>
          <p:nvPr userDrawn="1"/>
        </p:nvCxnSpPr>
        <p:spPr>
          <a:xfrm>
            <a:off x="12032650" y="177800"/>
            <a:ext cx="0" cy="6502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17"/>
          <p:cNvSpPr/>
          <p:nvPr userDrawn="1"/>
        </p:nvSpPr>
        <p:spPr>
          <a:xfrm>
            <a:off x="136037" y="177800"/>
            <a:ext cx="4864588" cy="6502400"/>
          </a:xfrm>
          <a:custGeom>
            <a:avLst/>
            <a:gdLst>
              <a:gd name="connsiteX0" fmla="*/ 0 w 5191349"/>
              <a:gd name="connsiteY0" fmla="*/ 0 h 6858000"/>
              <a:gd name="connsiteX1" fmla="*/ 4882718 w 5191349"/>
              <a:gd name="connsiteY1" fmla="*/ 0 h 6858000"/>
              <a:gd name="connsiteX2" fmla="*/ 4882718 w 5191349"/>
              <a:gd name="connsiteY2" fmla="*/ 3113151 h 6858000"/>
              <a:gd name="connsiteX3" fmla="*/ 5191349 w 5191349"/>
              <a:gd name="connsiteY3" fmla="*/ 3429000 h 6858000"/>
              <a:gd name="connsiteX4" fmla="*/ 4882718 w 5191349"/>
              <a:gd name="connsiteY4" fmla="*/ 3744848 h 6858000"/>
              <a:gd name="connsiteX5" fmla="*/ 4882718 w 5191349"/>
              <a:gd name="connsiteY5" fmla="*/ 6858000 h 6858000"/>
              <a:gd name="connsiteX6" fmla="*/ 0 w 519134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1349" h="6858000">
                <a:moveTo>
                  <a:pt x="0" y="0"/>
                </a:moveTo>
                <a:lnTo>
                  <a:pt x="4882718" y="0"/>
                </a:lnTo>
                <a:lnTo>
                  <a:pt x="4882718" y="3113151"/>
                </a:lnTo>
                <a:lnTo>
                  <a:pt x="5191349" y="3429000"/>
                </a:lnTo>
                <a:lnTo>
                  <a:pt x="4882718" y="3744848"/>
                </a:lnTo>
                <a:lnTo>
                  <a:pt x="4882718" y="6858000"/>
                </a:lnTo>
                <a:lnTo>
                  <a:pt x="0" y="6858000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5306" y="2200276"/>
            <a:ext cx="2686050" cy="13430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225306" y="3543300"/>
            <a:ext cx="2686050" cy="585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449767" y="947740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449767" y="2043115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449767" y="3138490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6449767" y="4233865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3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6449767" y="5329241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6418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97"/>
            <a:ext cx="5194242" cy="6858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56691" y="-297"/>
            <a:ext cx="335309" cy="6858594"/>
          </a:xfrm>
          <a:prstGeom prst="rect">
            <a:avLst/>
          </a:prstGeom>
        </p:spPr>
      </p:pic>
      <p:cxnSp>
        <p:nvCxnSpPr>
          <p:cNvPr id="4" name="直接连接符 19"/>
          <p:cNvCxnSpPr/>
          <p:nvPr userDrawn="1"/>
        </p:nvCxnSpPr>
        <p:spPr>
          <a:xfrm>
            <a:off x="12032650" y="177800"/>
            <a:ext cx="0" cy="6502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17"/>
          <p:cNvSpPr/>
          <p:nvPr userDrawn="1"/>
        </p:nvSpPr>
        <p:spPr>
          <a:xfrm>
            <a:off x="136037" y="177800"/>
            <a:ext cx="4864588" cy="6502400"/>
          </a:xfrm>
          <a:custGeom>
            <a:avLst/>
            <a:gdLst>
              <a:gd name="connsiteX0" fmla="*/ 0 w 5191349"/>
              <a:gd name="connsiteY0" fmla="*/ 0 h 6858000"/>
              <a:gd name="connsiteX1" fmla="*/ 4882718 w 5191349"/>
              <a:gd name="connsiteY1" fmla="*/ 0 h 6858000"/>
              <a:gd name="connsiteX2" fmla="*/ 4882718 w 5191349"/>
              <a:gd name="connsiteY2" fmla="*/ 3113151 h 6858000"/>
              <a:gd name="connsiteX3" fmla="*/ 5191349 w 5191349"/>
              <a:gd name="connsiteY3" fmla="*/ 3429000 h 6858000"/>
              <a:gd name="connsiteX4" fmla="*/ 4882718 w 5191349"/>
              <a:gd name="connsiteY4" fmla="*/ 3744848 h 6858000"/>
              <a:gd name="connsiteX5" fmla="*/ 4882718 w 5191349"/>
              <a:gd name="connsiteY5" fmla="*/ 6858000 h 6858000"/>
              <a:gd name="connsiteX6" fmla="*/ 0 w 519134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1349" h="6858000">
                <a:moveTo>
                  <a:pt x="0" y="0"/>
                </a:moveTo>
                <a:lnTo>
                  <a:pt x="4882718" y="0"/>
                </a:lnTo>
                <a:lnTo>
                  <a:pt x="4882718" y="3113151"/>
                </a:lnTo>
                <a:lnTo>
                  <a:pt x="5191349" y="3429000"/>
                </a:lnTo>
                <a:lnTo>
                  <a:pt x="4882718" y="3744848"/>
                </a:lnTo>
                <a:lnTo>
                  <a:pt x="4882718" y="6858000"/>
                </a:lnTo>
                <a:lnTo>
                  <a:pt x="0" y="6858000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5306" y="2200276"/>
            <a:ext cx="2686050" cy="13430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225306" y="3543300"/>
            <a:ext cx="2686050" cy="585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449767" y="762003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449767" y="1697358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449767" y="2632713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6449767" y="3568068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3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6449767" y="4503423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7"/>
          </p:nvPr>
        </p:nvSpPr>
        <p:spPr>
          <a:xfrm>
            <a:off x="6449767" y="5438780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2720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9" y="0"/>
            <a:ext cx="12193057" cy="6078239"/>
          </a:xfrm>
          <a:prstGeom prst="rect">
            <a:avLst/>
          </a:prstGeom>
          <a:ln>
            <a:noFill/>
          </a:ln>
        </p:spPr>
      </p:pic>
      <p:sp>
        <p:nvSpPr>
          <p:cNvPr id="3" name="任意多边形 5"/>
          <p:cNvSpPr/>
          <p:nvPr userDrawn="1"/>
        </p:nvSpPr>
        <p:spPr>
          <a:xfrm rot="10800000">
            <a:off x="178065" y="142981"/>
            <a:ext cx="11835867" cy="5718804"/>
          </a:xfrm>
          <a:custGeom>
            <a:avLst/>
            <a:gdLst>
              <a:gd name="connsiteX0" fmla="*/ 12192000 w 12192000"/>
              <a:gd name="connsiteY0" fmla="*/ 6074228 h 6074228"/>
              <a:gd name="connsiteX1" fmla="*/ 0 w 12192000"/>
              <a:gd name="connsiteY1" fmla="*/ 6074228 h 6074228"/>
              <a:gd name="connsiteX2" fmla="*/ 0 w 12192000"/>
              <a:gd name="connsiteY2" fmla="*/ 293914 h 6074228"/>
              <a:gd name="connsiteX3" fmla="*/ 5632768 w 12192000"/>
              <a:gd name="connsiteY3" fmla="*/ 293914 h 6074228"/>
              <a:gd name="connsiteX4" fmla="*/ 6096002 w 12192000"/>
              <a:gd name="connsiteY4" fmla="*/ 0 h 6074228"/>
              <a:gd name="connsiteX5" fmla="*/ 6559235 w 12192000"/>
              <a:gd name="connsiteY5" fmla="*/ 293914 h 6074228"/>
              <a:gd name="connsiteX6" fmla="*/ 12192000 w 12192000"/>
              <a:gd name="connsiteY6" fmla="*/ 293914 h 6074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074228">
                <a:moveTo>
                  <a:pt x="12192000" y="6074228"/>
                </a:moveTo>
                <a:lnTo>
                  <a:pt x="0" y="6074228"/>
                </a:lnTo>
                <a:lnTo>
                  <a:pt x="0" y="293914"/>
                </a:lnTo>
                <a:lnTo>
                  <a:pt x="5632768" y="293914"/>
                </a:lnTo>
                <a:lnTo>
                  <a:pt x="6096002" y="0"/>
                </a:lnTo>
                <a:lnTo>
                  <a:pt x="6559235" y="293914"/>
                </a:lnTo>
                <a:lnTo>
                  <a:pt x="12192000" y="293914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71" name="组 70"/>
          <p:cNvGrpSpPr/>
          <p:nvPr userDrawn="1"/>
        </p:nvGrpSpPr>
        <p:grpSpPr>
          <a:xfrm>
            <a:off x="3685541" y="345797"/>
            <a:ext cx="4820918" cy="4822970"/>
            <a:chOff x="3683902" y="345797"/>
            <a:chExt cx="4820918" cy="4822970"/>
          </a:xfrm>
        </p:grpSpPr>
        <p:grpSp>
          <p:nvGrpSpPr>
            <p:cNvPr id="17" name="组合 11"/>
            <p:cNvGrpSpPr/>
            <p:nvPr/>
          </p:nvGrpSpPr>
          <p:grpSpPr>
            <a:xfrm>
              <a:off x="3812098" y="462897"/>
              <a:ext cx="4568634" cy="4568633"/>
              <a:chOff x="3651549" y="975481"/>
              <a:chExt cx="2929467" cy="2929467"/>
            </a:xfrm>
          </p:grpSpPr>
          <p:sp>
            <p:nvSpPr>
              <p:cNvPr id="69" name="椭圆 68"/>
              <p:cNvSpPr/>
              <p:nvPr/>
            </p:nvSpPr>
            <p:spPr>
              <a:xfrm>
                <a:off x="3651549" y="975481"/>
                <a:ext cx="2929467" cy="2929467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3856282" y="1186757"/>
                <a:ext cx="2520000" cy="25198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8" name="直接连接符 30"/>
            <p:cNvCxnSpPr>
              <a:cxnSpLocks/>
            </p:cNvCxnSpPr>
            <p:nvPr/>
          </p:nvCxnSpPr>
          <p:spPr>
            <a:xfrm rot="16200000" flipH="1">
              <a:off x="3751182" y="2509339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31"/>
            <p:cNvCxnSpPr>
              <a:cxnSpLocks/>
            </p:cNvCxnSpPr>
            <p:nvPr/>
          </p:nvCxnSpPr>
          <p:spPr>
            <a:xfrm rot="16623528" flipH="1">
              <a:off x="3767588" y="224333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32"/>
            <p:cNvCxnSpPr>
              <a:cxnSpLocks/>
            </p:cNvCxnSpPr>
            <p:nvPr/>
          </p:nvCxnSpPr>
          <p:spPr>
            <a:xfrm rot="17047059" flipH="1">
              <a:off x="3816559" y="198137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33"/>
            <p:cNvCxnSpPr>
              <a:cxnSpLocks/>
            </p:cNvCxnSpPr>
            <p:nvPr/>
          </p:nvCxnSpPr>
          <p:spPr>
            <a:xfrm rot="17470587" flipH="1">
              <a:off x="3897350" y="172740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34"/>
            <p:cNvCxnSpPr>
              <a:cxnSpLocks/>
            </p:cNvCxnSpPr>
            <p:nvPr/>
          </p:nvCxnSpPr>
          <p:spPr>
            <a:xfrm rot="17894117" flipH="1">
              <a:off x="4008739" y="148529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35"/>
            <p:cNvCxnSpPr>
              <a:cxnSpLocks/>
            </p:cNvCxnSpPr>
            <p:nvPr/>
          </p:nvCxnSpPr>
          <p:spPr>
            <a:xfrm rot="18317648" flipH="1">
              <a:off x="4149036" y="125870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36"/>
            <p:cNvCxnSpPr>
              <a:cxnSpLocks/>
            </p:cNvCxnSpPr>
            <p:nvPr/>
          </p:nvCxnSpPr>
          <p:spPr>
            <a:xfrm rot="18741176" flipH="1">
              <a:off x="4316115" y="1051079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37"/>
            <p:cNvCxnSpPr>
              <a:cxnSpLocks/>
            </p:cNvCxnSpPr>
            <p:nvPr/>
          </p:nvCxnSpPr>
          <p:spPr>
            <a:xfrm rot="19164706" flipH="1">
              <a:off x="4507442" y="865555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38"/>
            <p:cNvCxnSpPr>
              <a:cxnSpLocks/>
            </p:cNvCxnSpPr>
            <p:nvPr/>
          </p:nvCxnSpPr>
          <p:spPr>
            <a:xfrm rot="19588235" flipH="1">
              <a:off x="4720118" y="70495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39"/>
            <p:cNvCxnSpPr>
              <a:cxnSpLocks/>
            </p:cNvCxnSpPr>
            <p:nvPr/>
          </p:nvCxnSpPr>
          <p:spPr>
            <a:xfrm rot="20011765" flipH="1">
              <a:off x="4950919" y="57169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40"/>
            <p:cNvCxnSpPr>
              <a:cxnSpLocks/>
            </p:cNvCxnSpPr>
            <p:nvPr/>
          </p:nvCxnSpPr>
          <p:spPr>
            <a:xfrm rot="20435294" flipH="1">
              <a:off x="5196345" y="46781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41"/>
            <p:cNvCxnSpPr>
              <a:cxnSpLocks/>
            </p:cNvCxnSpPr>
            <p:nvPr/>
          </p:nvCxnSpPr>
          <p:spPr>
            <a:xfrm rot="20858824" flipH="1">
              <a:off x="5452677" y="394885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42"/>
            <p:cNvCxnSpPr>
              <a:cxnSpLocks/>
            </p:cNvCxnSpPr>
            <p:nvPr/>
          </p:nvCxnSpPr>
          <p:spPr>
            <a:xfrm rot="21282352" flipH="1">
              <a:off x="5716029" y="354004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43"/>
            <p:cNvCxnSpPr>
              <a:cxnSpLocks/>
            </p:cNvCxnSpPr>
            <p:nvPr/>
          </p:nvCxnSpPr>
          <p:spPr>
            <a:xfrm rot="105883" flipH="1">
              <a:off x="5982408" y="34579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44"/>
            <p:cNvCxnSpPr>
              <a:cxnSpLocks/>
            </p:cNvCxnSpPr>
            <p:nvPr/>
          </p:nvCxnSpPr>
          <p:spPr>
            <a:xfrm rot="529412" flipH="1">
              <a:off x="6247777" y="37038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45"/>
            <p:cNvCxnSpPr>
              <a:cxnSpLocks/>
            </p:cNvCxnSpPr>
            <p:nvPr/>
          </p:nvCxnSpPr>
          <p:spPr>
            <a:xfrm rot="952941" flipH="1">
              <a:off x="6508112" y="427402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46"/>
            <p:cNvCxnSpPr>
              <a:cxnSpLocks/>
            </p:cNvCxnSpPr>
            <p:nvPr/>
          </p:nvCxnSpPr>
          <p:spPr>
            <a:xfrm rot="1376471" flipH="1">
              <a:off x="6759468" y="51597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47"/>
            <p:cNvCxnSpPr>
              <a:cxnSpLocks/>
            </p:cNvCxnSpPr>
            <p:nvPr/>
          </p:nvCxnSpPr>
          <p:spPr>
            <a:xfrm rot="1800000" flipH="1">
              <a:off x="6998034" y="63476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48"/>
            <p:cNvCxnSpPr>
              <a:cxnSpLocks/>
            </p:cNvCxnSpPr>
            <p:nvPr/>
          </p:nvCxnSpPr>
          <p:spPr>
            <a:xfrm rot="2223529" flipH="1">
              <a:off x="7220194" y="78197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49"/>
            <p:cNvCxnSpPr>
              <a:cxnSpLocks/>
            </p:cNvCxnSpPr>
            <p:nvPr/>
          </p:nvCxnSpPr>
          <p:spPr>
            <a:xfrm rot="2647059" flipH="1">
              <a:off x="7422579" y="95537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50"/>
            <p:cNvCxnSpPr>
              <a:cxnSpLocks/>
            </p:cNvCxnSpPr>
            <p:nvPr/>
          </p:nvCxnSpPr>
          <p:spPr>
            <a:xfrm rot="3070588" flipH="1">
              <a:off x="7602123" y="1152319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51"/>
            <p:cNvCxnSpPr>
              <a:cxnSpLocks/>
            </p:cNvCxnSpPr>
            <p:nvPr/>
          </p:nvCxnSpPr>
          <p:spPr>
            <a:xfrm rot="3494117" flipH="1">
              <a:off x="7756103" y="136984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52"/>
            <p:cNvCxnSpPr>
              <a:cxnSpLocks/>
            </p:cNvCxnSpPr>
            <p:nvPr/>
          </p:nvCxnSpPr>
          <p:spPr>
            <a:xfrm rot="3917647" flipH="1">
              <a:off x="7882185" y="1604635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53"/>
            <p:cNvCxnSpPr>
              <a:cxnSpLocks/>
            </p:cNvCxnSpPr>
            <p:nvPr/>
          </p:nvCxnSpPr>
          <p:spPr>
            <a:xfrm rot="4341176" flipH="1">
              <a:off x="7978457" y="1853143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54"/>
            <p:cNvCxnSpPr>
              <a:cxnSpLocks/>
            </p:cNvCxnSpPr>
            <p:nvPr/>
          </p:nvCxnSpPr>
          <p:spPr>
            <a:xfrm rot="4764706" flipH="1">
              <a:off x="8043462" y="211160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55"/>
            <p:cNvCxnSpPr>
              <a:cxnSpLocks/>
            </p:cNvCxnSpPr>
            <p:nvPr/>
          </p:nvCxnSpPr>
          <p:spPr>
            <a:xfrm rot="5188236" flipH="1">
              <a:off x="8076213" y="237608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56"/>
            <p:cNvCxnSpPr>
              <a:cxnSpLocks/>
            </p:cNvCxnSpPr>
            <p:nvPr/>
          </p:nvCxnSpPr>
          <p:spPr>
            <a:xfrm rot="5611765" flipH="1">
              <a:off x="8076213" y="264259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57"/>
            <p:cNvCxnSpPr>
              <a:cxnSpLocks/>
            </p:cNvCxnSpPr>
            <p:nvPr/>
          </p:nvCxnSpPr>
          <p:spPr>
            <a:xfrm rot="6035294" flipH="1">
              <a:off x="8043462" y="290707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58"/>
            <p:cNvCxnSpPr>
              <a:cxnSpLocks/>
            </p:cNvCxnSpPr>
            <p:nvPr/>
          </p:nvCxnSpPr>
          <p:spPr>
            <a:xfrm rot="6458824" flipH="1">
              <a:off x="7978457" y="3165534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59"/>
            <p:cNvCxnSpPr>
              <a:cxnSpLocks/>
            </p:cNvCxnSpPr>
            <p:nvPr/>
          </p:nvCxnSpPr>
          <p:spPr>
            <a:xfrm rot="6882353" flipH="1">
              <a:off x="7882185" y="3414042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60"/>
            <p:cNvCxnSpPr>
              <a:cxnSpLocks/>
            </p:cNvCxnSpPr>
            <p:nvPr/>
          </p:nvCxnSpPr>
          <p:spPr>
            <a:xfrm rot="7305883" flipH="1">
              <a:off x="7756103" y="364883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61"/>
            <p:cNvCxnSpPr>
              <a:cxnSpLocks/>
            </p:cNvCxnSpPr>
            <p:nvPr/>
          </p:nvCxnSpPr>
          <p:spPr>
            <a:xfrm rot="7729412" flipH="1">
              <a:off x="7602123" y="386635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62"/>
            <p:cNvCxnSpPr>
              <a:cxnSpLocks/>
            </p:cNvCxnSpPr>
            <p:nvPr/>
          </p:nvCxnSpPr>
          <p:spPr>
            <a:xfrm rot="8152941" flipH="1">
              <a:off x="7422579" y="406330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63"/>
            <p:cNvCxnSpPr>
              <a:cxnSpLocks/>
            </p:cNvCxnSpPr>
            <p:nvPr/>
          </p:nvCxnSpPr>
          <p:spPr>
            <a:xfrm rot="8576471" flipH="1">
              <a:off x="7220194" y="423670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64"/>
            <p:cNvCxnSpPr>
              <a:cxnSpLocks/>
            </p:cNvCxnSpPr>
            <p:nvPr/>
          </p:nvCxnSpPr>
          <p:spPr>
            <a:xfrm rot="9000000" flipH="1">
              <a:off x="6998034" y="4383909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65"/>
            <p:cNvCxnSpPr>
              <a:cxnSpLocks/>
            </p:cNvCxnSpPr>
            <p:nvPr/>
          </p:nvCxnSpPr>
          <p:spPr>
            <a:xfrm rot="9423529" flipH="1">
              <a:off x="6759468" y="450270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66"/>
            <p:cNvCxnSpPr>
              <a:cxnSpLocks/>
            </p:cNvCxnSpPr>
            <p:nvPr/>
          </p:nvCxnSpPr>
          <p:spPr>
            <a:xfrm rot="9847059" flipH="1">
              <a:off x="6508111" y="4591275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67"/>
            <p:cNvCxnSpPr>
              <a:cxnSpLocks/>
            </p:cNvCxnSpPr>
            <p:nvPr/>
          </p:nvCxnSpPr>
          <p:spPr>
            <a:xfrm rot="10270589" flipH="1">
              <a:off x="6247777" y="464829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68"/>
            <p:cNvCxnSpPr>
              <a:cxnSpLocks/>
            </p:cNvCxnSpPr>
            <p:nvPr/>
          </p:nvCxnSpPr>
          <p:spPr>
            <a:xfrm rot="10694117" flipH="1">
              <a:off x="5982408" y="467288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69"/>
            <p:cNvCxnSpPr>
              <a:cxnSpLocks/>
            </p:cNvCxnSpPr>
            <p:nvPr/>
          </p:nvCxnSpPr>
          <p:spPr>
            <a:xfrm rot="11117648" flipH="1">
              <a:off x="5716029" y="4664673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70"/>
            <p:cNvCxnSpPr>
              <a:cxnSpLocks/>
            </p:cNvCxnSpPr>
            <p:nvPr/>
          </p:nvCxnSpPr>
          <p:spPr>
            <a:xfrm rot="11541176" flipH="1">
              <a:off x="5452677" y="4623793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71"/>
            <p:cNvCxnSpPr>
              <a:cxnSpLocks/>
            </p:cNvCxnSpPr>
            <p:nvPr/>
          </p:nvCxnSpPr>
          <p:spPr>
            <a:xfrm rot="11964706" flipH="1">
              <a:off x="5196345" y="455086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72"/>
            <p:cNvCxnSpPr>
              <a:cxnSpLocks/>
            </p:cNvCxnSpPr>
            <p:nvPr/>
          </p:nvCxnSpPr>
          <p:spPr>
            <a:xfrm rot="12388235" flipH="1">
              <a:off x="4950919" y="444698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73"/>
            <p:cNvCxnSpPr>
              <a:cxnSpLocks/>
            </p:cNvCxnSpPr>
            <p:nvPr/>
          </p:nvCxnSpPr>
          <p:spPr>
            <a:xfrm rot="12811765" flipH="1">
              <a:off x="4720118" y="431372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74"/>
            <p:cNvCxnSpPr>
              <a:cxnSpLocks/>
            </p:cNvCxnSpPr>
            <p:nvPr/>
          </p:nvCxnSpPr>
          <p:spPr>
            <a:xfrm rot="13235294" flipH="1">
              <a:off x="4507443" y="4153123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75"/>
            <p:cNvCxnSpPr>
              <a:cxnSpLocks/>
            </p:cNvCxnSpPr>
            <p:nvPr/>
          </p:nvCxnSpPr>
          <p:spPr>
            <a:xfrm rot="13658824" flipH="1">
              <a:off x="4316115" y="396759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76"/>
            <p:cNvCxnSpPr>
              <a:cxnSpLocks/>
            </p:cNvCxnSpPr>
            <p:nvPr/>
          </p:nvCxnSpPr>
          <p:spPr>
            <a:xfrm rot="14082352" flipH="1">
              <a:off x="4149036" y="375997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77"/>
            <p:cNvCxnSpPr>
              <a:cxnSpLocks/>
            </p:cNvCxnSpPr>
            <p:nvPr/>
          </p:nvCxnSpPr>
          <p:spPr>
            <a:xfrm rot="14505883" flipH="1">
              <a:off x="4008739" y="353338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78"/>
            <p:cNvCxnSpPr>
              <a:cxnSpLocks/>
            </p:cNvCxnSpPr>
            <p:nvPr/>
          </p:nvCxnSpPr>
          <p:spPr>
            <a:xfrm rot="14929413" flipH="1">
              <a:off x="3897350" y="329127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79"/>
            <p:cNvCxnSpPr>
              <a:cxnSpLocks/>
            </p:cNvCxnSpPr>
            <p:nvPr/>
          </p:nvCxnSpPr>
          <p:spPr>
            <a:xfrm rot="15352941" flipH="1">
              <a:off x="3816559" y="303730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80"/>
            <p:cNvCxnSpPr>
              <a:cxnSpLocks/>
            </p:cNvCxnSpPr>
            <p:nvPr/>
          </p:nvCxnSpPr>
          <p:spPr>
            <a:xfrm rot="15776472" flipH="1">
              <a:off x="3767588" y="277533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直接连接符 132"/>
          <p:cNvCxnSpPr/>
          <p:nvPr userDrawn="1"/>
        </p:nvCxnSpPr>
        <p:spPr>
          <a:xfrm>
            <a:off x="4840431" y="2195273"/>
            <a:ext cx="1127340" cy="0"/>
          </a:xfrm>
          <a:prstGeom prst="line">
            <a:avLst/>
          </a:prstGeom>
          <a:ln>
            <a:solidFill>
              <a:srgbClr val="F5F0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134"/>
          <p:cNvCxnSpPr/>
          <p:nvPr userDrawn="1"/>
        </p:nvCxnSpPr>
        <p:spPr>
          <a:xfrm>
            <a:off x="6218348" y="2195273"/>
            <a:ext cx="1127340" cy="0"/>
          </a:xfrm>
          <a:prstGeom prst="line">
            <a:avLst/>
          </a:prstGeom>
          <a:ln>
            <a:solidFill>
              <a:srgbClr val="F5F0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椭圆 73"/>
          <p:cNvSpPr/>
          <p:nvPr userDrawn="1"/>
        </p:nvSpPr>
        <p:spPr>
          <a:xfrm>
            <a:off x="5996400" y="2094038"/>
            <a:ext cx="199137" cy="199137"/>
          </a:xfrm>
          <a:prstGeom prst="ellipse">
            <a:avLst/>
          </a:prstGeom>
          <a:noFill/>
          <a:ln>
            <a:solidFill>
              <a:srgbClr val="F5F0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5" name="文本占位符 3"/>
          <p:cNvSpPr>
            <a:spLocks noGrp="1"/>
          </p:cNvSpPr>
          <p:nvPr>
            <p:ph type="body" sz="quarter" idx="12" hasCustomPrompt="1"/>
          </p:nvPr>
        </p:nvSpPr>
        <p:spPr>
          <a:xfrm>
            <a:off x="4837016" y="1471967"/>
            <a:ext cx="2517968" cy="5905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76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382780" y="2477356"/>
            <a:ext cx="3415788" cy="71564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183931" y="176048"/>
            <a:ext cx="11824138" cy="6505904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五边形 4"/>
          <p:cNvSpPr/>
          <p:nvPr userDrawn="1"/>
        </p:nvSpPr>
        <p:spPr>
          <a:xfrm rot="5400000">
            <a:off x="431643" y="151946"/>
            <a:ext cx="891720" cy="587829"/>
          </a:xfrm>
          <a:prstGeom prst="homePlate">
            <a:avLst/>
          </a:prstGeom>
          <a:solidFill>
            <a:srgbClr val="79A5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588" y="0"/>
            <a:ext cx="587830" cy="74623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4208707" cy="46442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024C36-A057-41D2-8CF8-43459F331E0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129916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7" r:id="rId3"/>
    <p:sldLayoutId id="2147483688" r:id="rId4"/>
    <p:sldLayoutId id="2147483689" r:id="rId5"/>
    <p:sldLayoutId id="2147483685" r:id="rId6"/>
    <p:sldLayoutId id="2147483662" r:id="rId7"/>
    <p:sldLayoutId id="2147483686" r:id="rId8"/>
    <p:sldLayoutId id="2147483690" r:id="rId9"/>
    <p:sldLayoutId id="214748369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customXml" Target="../ink/ink5.xml"/><Relationship Id="rId4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customXml" Target="../ink/ink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customXml" Target="../ink/ink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customXml" Target="../ink/ink9.xml"/><Relationship Id="rId4" Type="http://schemas.openxmlformats.org/officeDocument/2006/relationships/image" Target="../media/image1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customXml" Target="../ink/ink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customXml" Target="../ink/ink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customXml" Target="../ink/ink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customXml" Target="../ink/ink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customXml" Target="../ink/ink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customXml" Target="../ink/ink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customXml" Target="../ink/ink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customXml" Target="../ink/ink20.xml"/><Relationship Id="rId4" Type="http://schemas.openxmlformats.org/officeDocument/2006/relationships/image" Target="../media/image2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customXml" Target="../ink/ink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customXml" Target="../ink/ink23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customXml" Target="../ink/ink25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customXml" Target="../ink/ink2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customXml" Target="../ink/ink27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customXml" Target="../ink/ink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customXml" Target="../ink/ink30.xml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mp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.xml"/><Relationship Id="rId1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50.png"/><Relationship Id="rId10" Type="http://schemas.openxmlformats.org/officeDocument/2006/relationships/image" Target="../media/image49.png"/><Relationship Id="rId9" Type="http://schemas.openxmlformats.org/officeDocument/2006/relationships/image" Target="../media/image48.png"/><Relationship Id="rId1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7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0.png"/><Relationship Id="rId9" Type="http://schemas.openxmlformats.org/officeDocument/2006/relationships/customXml" Target="../ink/ink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customXml" Target="../ink/ink4.xml"/><Relationship Id="rId4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77671"/>
                </a:solidFill>
              </a:rPr>
              <a:t>多元函数微分法</a:t>
            </a:r>
            <a:endParaRPr lang="en-US" altLang="zh-CN" dirty="0">
              <a:solidFill>
                <a:srgbClr val="777671"/>
              </a:solidFill>
            </a:endParaRPr>
          </a:p>
          <a:p>
            <a:r>
              <a:rPr lang="zh-CN" altLang="en-US" dirty="0">
                <a:solidFill>
                  <a:srgbClr val="777671"/>
                </a:solidFill>
              </a:rPr>
              <a:t>及其应用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微积分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>
                <a:solidFill>
                  <a:srgbClr val="777671"/>
                </a:solidFill>
              </a:rPr>
              <a:t>                                   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4373696" y="4530394"/>
            <a:ext cx="3444608" cy="392907"/>
          </a:xfrm>
        </p:spPr>
        <p:txBody>
          <a:bodyPr/>
          <a:lstStyle/>
          <a:p>
            <a:r>
              <a:rPr lang="zh-CN" altLang="en-US" sz="2000" b="1">
                <a:solidFill>
                  <a:srgbClr val="7776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理学院数学系 王玉超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BA8D7E-40D9-4A09-87C5-5F56A419A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013" y="2128838"/>
            <a:ext cx="3695749" cy="354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0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全微分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500" y="858354"/>
                <a:ext cx="11007703" cy="732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若函数在区域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内各点处都可微，则称函数在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内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可微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xmlns="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858354"/>
                <a:ext cx="11007703" cy="732508"/>
              </a:xfrm>
              <a:prstGeom prst="rect">
                <a:avLst/>
              </a:prstGeom>
              <a:blipFill rotWithShape="1">
                <a:blip r:embed="rId2"/>
                <a:stretch>
                  <a:fillRect l="-1440" t="-3333" r="-886" b="-1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24A4242-A8DF-438F-B79A-26158063CD5C}"/>
                  </a:ext>
                </a:extLst>
              </p:cNvPr>
              <p:cNvSpPr/>
              <p:nvPr/>
            </p:nvSpPr>
            <p:spPr>
              <a:xfrm>
                <a:off x="877503" y="1982629"/>
                <a:ext cx="9508562" cy="732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全微分是 </a:t>
                </a:r>
                <a14:m>
                  <m:oMath xmlns:m="http://schemas.openxmlformats.org/officeDocument/2006/math">
                    <m:r>
                      <a:rPr lang="zh-CN" altLang="en-US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𝚫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zh-CN" altLang="en-US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𝚫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的线性函数；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xmlns="" id="{F24A4242-A8DF-438F-B79A-26158063CD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1982629"/>
                <a:ext cx="9508562" cy="732508"/>
              </a:xfrm>
              <a:prstGeom prst="rect">
                <a:avLst/>
              </a:prstGeom>
              <a:blipFill rotWithShape="1">
                <a:blip r:embed="rId3"/>
                <a:stretch>
                  <a:fillRect l="-1667" t="-3333" b="-1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52EBD03-8F19-4095-91DA-D008BE0A4BD8}"/>
                  </a:ext>
                </a:extLst>
              </p:cNvPr>
              <p:cNvSpPr/>
              <p:nvPr/>
            </p:nvSpPr>
            <p:spPr>
              <a:xfrm>
                <a:off x="844333" y="3115362"/>
                <a:ext cx="10826819" cy="732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zh-CN" altLang="en-US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𝝆</m:t>
                    </m:r>
                    <m:r>
                      <a:rPr lang="zh-CN" altLang="en-US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→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en-US" altLang="zh-CN" sz="3200" b="1" i="1" kern="0" dirty="0">
                    <a:solidFill>
                      <a:srgbClr val="676661"/>
                    </a:solidFill>
                    <a:latin typeface="Cambria Math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Cambria Math"/>
                    <a:ea typeface="微软雅黑" panose="020B0503020204020204" pitchFamily="34" charset="-122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𝒅𝒛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Cambria Math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Cambria Math"/>
                    <a:ea typeface="微软雅黑" panose="020B0503020204020204" pitchFamily="34" charset="-122"/>
                  </a:rPr>
                  <a:t>与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Cambria Math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𝚫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之差是比 </a:t>
                </a:r>
                <a14:m>
                  <m:oMath xmlns:m="http://schemas.openxmlformats.org/officeDocument/2006/math">
                    <m:r>
                      <a:rPr lang="zh-CN" altLang="en-US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𝝆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更高阶的无穷小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52EBD03-8F19-4095-91DA-D008BE0A4B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333" y="3115362"/>
                <a:ext cx="10826819" cy="732508"/>
              </a:xfrm>
              <a:prstGeom prst="rect">
                <a:avLst/>
              </a:prstGeom>
              <a:blipFill rotWithShape="1">
                <a:blip r:embed="rId4"/>
                <a:stretch>
                  <a:fillRect l="-1464" t="-3333" b="-1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463E5B2-CAB9-CC4E-B532-5D6AACAA203A}"/>
                  </a:ext>
                </a:extLst>
              </p14:cNvPr>
              <p14:cNvContentPartPr/>
              <p14:nvPr/>
            </p14:nvContentPartPr>
            <p14:xfrm>
              <a:off x="4692960" y="1947960"/>
              <a:ext cx="3895200" cy="12830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463E5B2-CAB9-CC4E-B532-5D6AACAA203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83600" y="1938600"/>
                <a:ext cx="3913920" cy="130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745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全微分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EC35EFD-700C-4B1E-A376-D26683D7405B}"/>
              </a:ext>
            </a:extLst>
          </p:cNvPr>
          <p:cNvSpPr/>
          <p:nvPr/>
        </p:nvSpPr>
        <p:spPr>
          <a:xfrm>
            <a:off x="877501" y="886866"/>
            <a:ext cx="9508562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一元函数可微、可导、连续之间的关系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52EBD03-8F19-4095-91DA-D008BE0A4BD8}"/>
                  </a:ext>
                </a:extLst>
              </p:cNvPr>
              <p:cNvSpPr/>
              <p:nvPr/>
            </p:nvSpPr>
            <p:spPr>
              <a:xfrm>
                <a:off x="877501" y="1765780"/>
                <a:ext cx="10826819" cy="18512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处可微的充分必要条件是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处可导，且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𝒅𝒚</m:t>
                              </m:r>
                            </m:e>
                          </m:d>
                        </m:e>
                        <m: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sub>
                      </m:sSub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</m:e>
                        <m:sup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zh-CN" altLang="en-US" sz="3200" b="1" i="1" kern="0" dirty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𝚫</m:t>
                      </m:r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52EBD03-8F19-4095-91DA-D008BE0A4B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1765780"/>
                <a:ext cx="10826819" cy="1851212"/>
              </a:xfrm>
              <a:prstGeom prst="rect">
                <a:avLst/>
              </a:prstGeom>
              <a:blipFill rotWithShape="1">
                <a:blip r:embed="rId2"/>
                <a:stretch>
                  <a:fillRect r="-1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BE1DA3C2-FE36-4841-875B-5703FF1A98FE}"/>
              </a:ext>
            </a:extLst>
          </p:cNvPr>
          <p:cNvSpPr/>
          <p:nvPr/>
        </p:nvSpPr>
        <p:spPr>
          <a:xfrm>
            <a:off x="877501" y="3762626"/>
            <a:ext cx="10552499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可微必连续，连续不一定可微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3945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全微分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928C639-2329-469E-99C5-609419ACC8D2}"/>
              </a:ext>
            </a:extLst>
          </p:cNvPr>
          <p:cNvSpPr/>
          <p:nvPr/>
        </p:nvSpPr>
        <p:spPr>
          <a:xfrm>
            <a:off x="877503" y="2230436"/>
            <a:ext cx="10760480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：偏导数与哪一部分的函数值有关？全微分呢？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877499" y="746234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二、可微与连续及可偏导的关系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27B036E-5B9B-1A2B-F7D7-721719725AA5}"/>
                  </a:ext>
                </a:extLst>
              </p14:cNvPr>
              <p14:cNvContentPartPr/>
              <p14:nvPr/>
            </p14:nvContentPartPr>
            <p14:xfrm>
              <a:off x="1563480" y="2880720"/>
              <a:ext cx="4688280" cy="25776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27B036E-5B9B-1A2B-F7D7-721719725AA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54120" y="2871360"/>
                <a:ext cx="4707000" cy="259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035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全微分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EC35EFD-700C-4B1E-A376-D26683D7405B}"/>
              </a:ext>
            </a:extLst>
          </p:cNvPr>
          <p:cNvSpPr/>
          <p:nvPr/>
        </p:nvSpPr>
        <p:spPr>
          <a:xfrm>
            <a:off x="877501" y="886866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E73A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可微必连续！</a:t>
            </a:r>
            <a:endParaRPr lang="en-US" altLang="zh-CN" sz="3200" b="1" kern="0" dirty="0">
              <a:solidFill>
                <a:srgbClr val="E73A1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52EBD03-8F19-4095-91DA-D008BE0A4BD8}"/>
                  </a:ext>
                </a:extLst>
              </p:cNvPr>
              <p:cNvSpPr/>
              <p:nvPr/>
            </p:nvSpPr>
            <p:spPr>
              <a:xfrm>
                <a:off x="877501" y="1765780"/>
                <a:ext cx="10826819" cy="732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如果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点可微，则在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点连续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52EBD03-8F19-4095-91DA-D008BE0A4B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1765780"/>
                <a:ext cx="10826819" cy="732508"/>
              </a:xfrm>
              <a:prstGeom prst="rect">
                <a:avLst/>
              </a:prstGeom>
              <a:blipFill rotWithShape="1">
                <a:blip r:embed="rId2"/>
                <a:stretch>
                  <a:fillRect l="-1464" b="-1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E1DA3C2-FE36-4841-875B-5703FF1A98FE}"/>
                  </a:ext>
                </a:extLst>
              </p:cNvPr>
              <p:cNvSpPr/>
              <p:nvPr/>
            </p:nvSpPr>
            <p:spPr>
              <a:xfrm>
                <a:off x="877501" y="2707082"/>
                <a:ext cx="10552499" cy="1372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证明思路：</a:t>
                </a:r>
                <a:endParaRPr lang="en-US" altLang="zh-CN" sz="3200" b="1" kern="0" dirty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b="1" i="1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𝚫</m:t>
                      </m:r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𝒛</m:t>
                      </m:r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𝒇</m:t>
                      </m:r>
                      <m:d>
                        <m:dPr>
                          <m:ctrlP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zh-CN" altLang="en-US" sz="3200" b="1" i="1" kern="0" dirty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𝚫</m:t>
                          </m:r>
                          <m: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  <m: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zh-CN" altLang="en-US" sz="3200" b="1" i="1" kern="0" dirty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𝚫</m:t>
                          </m:r>
                          <m: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</m:d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−</m:t>
                      </m:r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𝒇</m:t>
                      </m:r>
                      <m:d>
                        <m:dPr>
                          <m:ctrlP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</m:d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𝑨</m:t>
                      </m:r>
                      <m:r>
                        <a:rPr lang="zh-CN" altLang="en-US" sz="3200" b="1" i="1" kern="0" dirty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𝚫</m:t>
                      </m:r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𝑩</m:t>
                      </m:r>
                      <m:r>
                        <a:rPr lang="zh-CN" altLang="en-US" sz="3200" b="1" i="1" kern="0" dirty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𝚫</m:t>
                      </m:r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𝒚</m:t>
                      </m:r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𝒐</m:t>
                      </m:r>
                      <m:d>
                        <m:dPr>
                          <m:ctrlP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zh-CN" altLang="en-US" sz="3200" b="1" i="1" kern="0" dirty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𝝆</m:t>
                          </m:r>
                        </m:e>
                      </m:d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E1DA3C2-FE36-4841-875B-5703FF1A98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2707082"/>
                <a:ext cx="10552499" cy="1372683"/>
              </a:xfrm>
              <a:prstGeom prst="rect">
                <a:avLst/>
              </a:prstGeom>
              <a:blipFill>
                <a:blip r:embed="rId3"/>
                <a:stretch>
                  <a:fillRect l="-15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7A8E6CD-CA22-9458-2A64-EF118FF610A8}"/>
                  </a:ext>
                </a:extLst>
              </p14:cNvPr>
              <p14:cNvContentPartPr/>
              <p14:nvPr/>
            </p14:nvContentPartPr>
            <p14:xfrm>
              <a:off x="1009080" y="1609920"/>
              <a:ext cx="10152360" cy="43066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7A8E6CD-CA22-9458-2A64-EF118FF610A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9720" y="1600560"/>
                <a:ext cx="10171080" cy="432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962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全微分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EC35EFD-700C-4B1E-A376-D26683D7405B}"/>
              </a:ext>
            </a:extLst>
          </p:cNvPr>
          <p:cNvSpPr/>
          <p:nvPr/>
        </p:nvSpPr>
        <p:spPr>
          <a:xfrm>
            <a:off x="877501" y="886866"/>
            <a:ext cx="9508562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E73A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可微必可偏导！</a:t>
            </a:r>
            <a:endParaRPr lang="en-US" altLang="zh-CN" sz="3200" b="1" kern="0" dirty="0">
              <a:solidFill>
                <a:srgbClr val="E73A1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52EBD03-8F19-4095-91DA-D008BE0A4BD8}"/>
                  </a:ext>
                </a:extLst>
              </p:cNvPr>
              <p:cNvSpPr/>
              <p:nvPr/>
            </p:nvSpPr>
            <p:spPr>
              <a:xfrm>
                <a:off x="877501" y="1653173"/>
                <a:ext cx="10826819" cy="13910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如果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点可微，则在该点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的两个偏导数存在，且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𝑨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sub>
                    </m:sSub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𝑩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sub>
                    </m:sSub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52EBD03-8F19-4095-91DA-D008BE0A4B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1653173"/>
                <a:ext cx="10826819" cy="1391022"/>
              </a:xfrm>
              <a:prstGeom prst="rect">
                <a:avLst/>
              </a:prstGeom>
              <a:blipFill rotWithShape="1">
                <a:blip r:embed="rId2"/>
                <a:stretch>
                  <a:fillRect l="-1464" r="-225" b="-100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E1DA3C2-FE36-4841-875B-5703FF1A98FE}"/>
                  </a:ext>
                </a:extLst>
              </p:cNvPr>
              <p:cNvSpPr/>
              <p:nvPr/>
            </p:nvSpPr>
            <p:spPr>
              <a:xfrm>
                <a:off x="877501" y="3267774"/>
                <a:ext cx="10552499" cy="1372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证明思路：考虑对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的偏导数，固定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 即 </a:t>
                </a:r>
                <a14:m>
                  <m:oMath xmlns:m="http://schemas.openxmlformats.org/officeDocument/2006/math">
                    <m:r>
                      <a:rPr lang="zh-CN" altLang="en-US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𝚫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，则</a:t>
                </a:r>
                <a:endParaRPr lang="en-US" altLang="zh-CN" sz="3200" b="1" kern="0" dirty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3200" b="1" i="1" kern="0" dirty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𝚫</m:t>
                          </m:r>
                        </m:e>
                        <m:sub>
                          <m: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</m:sub>
                      </m:sSub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𝒛</m:t>
                      </m:r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𝒇</m:t>
                      </m:r>
                      <m:d>
                        <m:dPr>
                          <m:ctrlP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zh-CN" altLang="en-US" sz="3200" b="1" i="1" kern="0" dirty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𝚫</m:t>
                          </m:r>
                          <m: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</m:d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−</m:t>
                      </m:r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𝒇</m:t>
                      </m:r>
                      <m:d>
                        <m:dPr>
                          <m:ctrlP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</m:d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𝑨</m:t>
                      </m:r>
                      <m:r>
                        <a:rPr lang="zh-CN" altLang="en-US" sz="3200" b="1" i="1" kern="0" dirty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𝚫</m:t>
                      </m:r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𝒐</m:t>
                      </m:r>
                      <m:d>
                        <m:dPr>
                          <m:ctrlP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zh-CN" altLang="en-US" sz="3200" b="1" i="1" kern="0" dirty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𝚫</m:t>
                          </m:r>
                          <m: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</m:d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E1DA3C2-FE36-4841-875B-5703FF1A98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3267774"/>
                <a:ext cx="10552499" cy="1372683"/>
              </a:xfrm>
              <a:prstGeom prst="rect">
                <a:avLst/>
              </a:prstGeom>
              <a:blipFill>
                <a:blip r:embed="rId3"/>
                <a:stretch>
                  <a:fillRect l="-15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C6325DE-60DE-3ABF-BB2E-190610BBB408}"/>
                  </a:ext>
                </a:extLst>
              </p14:cNvPr>
              <p14:cNvContentPartPr/>
              <p14:nvPr/>
            </p14:nvContentPartPr>
            <p14:xfrm>
              <a:off x="1059120" y="399960"/>
              <a:ext cx="10869480" cy="55083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C6325DE-60DE-3ABF-BB2E-190610BBB40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9760" y="390600"/>
                <a:ext cx="10888200" cy="552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2114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全微分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500" y="858354"/>
                <a:ext cx="11007703" cy="7508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𝒅𝒛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sub>
                    </m:sSub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zh-CN" altLang="en-US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𝚫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sub>
                    </m:sSub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zh-CN" altLang="en-US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𝚫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858354"/>
                <a:ext cx="11007703" cy="750847"/>
              </a:xfrm>
              <a:prstGeom prst="rect">
                <a:avLst/>
              </a:prstGeom>
              <a:blipFill>
                <a:blip r:embed="rId2"/>
                <a:stretch>
                  <a:fillRect l="-1440" b="-203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24A4242-A8DF-438F-B79A-26158063CD5C}"/>
                  </a:ext>
                </a:extLst>
              </p:cNvPr>
              <p:cNvSpPr/>
              <p:nvPr/>
            </p:nvSpPr>
            <p:spPr>
              <a:xfrm>
                <a:off x="877503" y="1982629"/>
                <a:ext cx="9508562" cy="20714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常将自变量的增量 </a:t>
                </a:r>
                <a14:m>
                  <m:oMath xmlns:m="http://schemas.openxmlformats.org/officeDocument/2006/math">
                    <m:r>
                      <a:rPr lang="zh-CN" altLang="en-US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𝚫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zh-CN" altLang="en-US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𝚫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分别记为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𝒅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𝒅𝒚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，并称为自变量的微分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因此全微分可写成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𝒅𝒛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</m:d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𝒅</m:t>
                      </m:r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sub>
                      </m:sSub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</m:d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𝒅</m:t>
                      </m:r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𝒚</m:t>
                      </m:r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24A4242-A8DF-438F-B79A-26158063CD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1982629"/>
                <a:ext cx="9508562" cy="2071465"/>
              </a:xfrm>
              <a:prstGeom prst="rect">
                <a:avLst/>
              </a:prstGeom>
              <a:blipFill>
                <a:blip r:embed="rId3"/>
                <a:stretch>
                  <a:fillRect l="-1667" t="-1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EFD0C31-D9B7-4E2F-80A7-68178D08F364}"/>
                  </a:ext>
                </a:extLst>
              </p:cNvPr>
              <p:cNvSpPr/>
              <p:nvPr/>
            </p:nvSpPr>
            <p:spPr>
              <a:xfrm>
                <a:off x="877500" y="4427522"/>
                <a:ext cx="9508562" cy="20595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三元函数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𝒖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的全微分可写成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𝒅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𝒖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𝒖</m:t>
                          </m:r>
                        </m:num>
                        <m:den>
                          <m:r>
                            <a:rPr lang="zh-CN" altLang="en-US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den>
                      </m:f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𝒅</m:t>
                      </m:r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𝒖</m:t>
                          </m:r>
                        </m:num>
                        <m:den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den>
                      </m:f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𝒅</m:t>
                      </m:r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𝒚</m:t>
                      </m:r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𝒖</m:t>
                          </m:r>
                        </m:num>
                        <m:den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𝒛</m:t>
                          </m:r>
                        </m:den>
                      </m:f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𝒅𝒛</m:t>
                      </m:r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EFD0C31-D9B7-4E2F-80A7-68178D08F3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4427522"/>
                <a:ext cx="9508562" cy="2059538"/>
              </a:xfrm>
              <a:prstGeom prst="rect">
                <a:avLst/>
              </a:prstGeom>
              <a:blipFill>
                <a:blip r:embed="rId4"/>
                <a:stretch>
                  <a:fillRect l="-1667" t="-11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56CB39B-7233-756E-9EEF-73D023DB60E5}"/>
                  </a:ext>
                </a:extLst>
              </p14:cNvPr>
              <p14:cNvContentPartPr/>
              <p14:nvPr/>
            </p14:nvContentPartPr>
            <p14:xfrm>
              <a:off x="2313000" y="639000"/>
              <a:ext cx="9124200" cy="58942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56CB39B-7233-756E-9EEF-73D023DB60E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03640" y="629640"/>
                <a:ext cx="9142920" cy="591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822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全微分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928C639-2329-469E-99C5-609419ACC8D2}"/>
              </a:ext>
            </a:extLst>
          </p:cNvPr>
          <p:cNvSpPr/>
          <p:nvPr/>
        </p:nvSpPr>
        <p:spPr>
          <a:xfrm>
            <a:off x="877500" y="858354"/>
            <a:ext cx="11007703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一元函数可微与可导等价，可导必连续，连续未必可导；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877503" y="1982629"/>
            <a:ext cx="9508562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多元函数可微必连续，可微必有偏导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EFD0C31-D9B7-4E2F-80A7-68178D08F364}"/>
              </a:ext>
            </a:extLst>
          </p:cNvPr>
          <p:cNvSpPr/>
          <p:nvPr/>
        </p:nvSpPr>
        <p:spPr>
          <a:xfrm>
            <a:off x="877503" y="3106904"/>
            <a:ext cx="9508562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</a:t>
            </a:r>
            <a:r>
              <a:rPr lang="zh-CN" altLang="en-US" sz="32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问题：可偏导必可微吗？</a:t>
            </a:r>
            <a:endParaRPr lang="en-US" altLang="zh-CN" sz="32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DC6F3D-98C6-4C87-BE8B-9C2F461030C0}"/>
              </a:ext>
            </a:extLst>
          </p:cNvPr>
          <p:cNvSpPr/>
          <p:nvPr/>
        </p:nvSpPr>
        <p:spPr>
          <a:xfrm>
            <a:off x="877500" y="4236783"/>
            <a:ext cx="9508562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可偏导未必可微，连续未必可微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8ADF1B4-2213-305E-0C56-FE5E52A31811}"/>
                  </a:ext>
                </a:extLst>
              </p14:cNvPr>
              <p14:cNvContentPartPr/>
              <p14:nvPr/>
            </p14:nvContentPartPr>
            <p14:xfrm>
              <a:off x="5702400" y="2982600"/>
              <a:ext cx="4076280" cy="5752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8ADF1B4-2213-305E-0C56-FE5E52A3181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93040" y="2973240"/>
                <a:ext cx="4095000" cy="59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146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8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全微分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EC35EFD-700C-4B1E-A376-D26683D7405B}"/>
              </a:ext>
            </a:extLst>
          </p:cNvPr>
          <p:cNvSpPr/>
          <p:nvPr/>
        </p:nvSpPr>
        <p:spPr>
          <a:xfrm>
            <a:off x="877501" y="886866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E73A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偏导数连续必可微！</a:t>
            </a:r>
            <a:endParaRPr lang="en-US" altLang="zh-CN" sz="3200" b="1" kern="0" dirty="0">
              <a:solidFill>
                <a:srgbClr val="E73A1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52EBD03-8F19-4095-91DA-D008BE0A4BD8}"/>
                  </a:ext>
                </a:extLst>
              </p:cNvPr>
              <p:cNvSpPr/>
              <p:nvPr/>
            </p:nvSpPr>
            <p:spPr>
              <a:xfrm>
                <a:off x="877501" y="1653173"/>
                <a:ext cx="10826819" cy="13689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如果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的偏导数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在点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连续，则函数在该点可微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52EBD03-8F19-4095-91DA-D008BE0A4B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1653173"/>
                <a:ext cx="10826819" cy="1368901"/>
              </a:xfrm>
              <a:prstGeom prst="rect">
                <a:avLst/>
              </a:prstGeom>
              <a:blipFill>
                <a:blip r:embed="rId2"/>
                <a:stretch>
                  <a:fillRect l="-1464" b="-13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7D7AF0E-9F81-22DA-06DC-85653F11D853}"/>
                  </a:ext>
                </a:extLst>
              </p14:cNvPr>
              <p14:cNvContentPartPr/>
              <p14:nvPr/>
            </p14:nvContentPartPr>
            <p14:xfrm>
              <a:off x="1054080" y="1517760"/>
              <a:ext cx="10985040" cy="53262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7D7AF0E-9F81-22DA-06DC-85653F11D8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4720" y="1508400"/>
                <a:ext cx="11003760" cy="534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445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全微分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EC35EFD-700C-4B1E-A376-D26683D7405B}"/>
              </a:ext>
            </a:extLst>
          </p:cNvPr>
          <p:cNvSpPr/>
          <p:nvPr/>
        </p:nvSpPr>
        <p:spPr>
          <a:xfrm>
            <a:off x="877501" y="886866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E73A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可微未必偏导数连续！</a:t>
            </a:r>
            <a:endParaRPr lang="en-US" altLang="zh-CN" sz="3200" b="1" kern="0" dirty="0">
              <a:solidFill>
                <a:srgbClr val="E73A1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52EBD03-8F19-4095-91DA-D008BE0A4BD8}"/>
                  </a:ext>
                </a:extLst>
              </p:cNvPr>
              <p:cNvSpPr/>
              <p:nvPr/>
            </p:nvSpPr>
            <p:spPr>
              <a:xfrm>
                <a:off x="877501" y="1653173"/>
                <a:ext cx="10826819" cy="36807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考虑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𝒇</m:t>
                      </m:r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</m:d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𝒙𝒚</m:t>
                              </m:r>
                              <m:func>
                                <m:funcPr>
                                  <m:ctrlP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3200" b="0" i="0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3200" b="1" i="1" kern="0" smtClea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altLang="zh-CN" sz="3200" b="1" i="1" kern="0" smtClean="0">
                                              <a:solidFill>
                                                <a:srgbClr val="67666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CN" sz="3200" b="1" i="1" kern="0">
                                                  <a:solidFill>
                                                    <a:srgbClr val="67666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3200" b="1" i="1" kern="0">
                                                  <a:solidFill>
                                                    <a:srgbClr val="676661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𝒙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3200" b="1" i="1" kern="0">
                                                  <a:solidFill>
                                                    <a:srgbClr val="676661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𝟐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zh-CN" sz="3200" b="1" i="1" kern="0">
                                              <a:solidFill>
                                                <a:srgbClr val="676661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zh-CN" sz="3200" b="1" i="1" kern="0">
                                                  <a:solidFill>
                                                    <a:srgbClr val="67666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3200" b="1" i="1" kern="0">
                                                  <a:solidFill>
                                                    <a:srgbClr val="676661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𝒚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3200" b="1" i="1" kern="0">
                                                  <a:solidFill>
                                                    <a:srgbClr val="676661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𝟐</m:t>
                                              </m:r>
                                            </m:sup>
                                          </m:sSup>
                                        </m:e>
                                      </m:rad>
                                    </m:den>
                                  </m:f>
                                </m:e>
                              </m:func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</m:d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≠</m:t>
                              </m:r>
                              <m:d>
                                <m:d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e>
                              </m:d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 </m:t>
                              </m:r>
                              <m:d>
                                <m:d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</m:d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e>
                    </m: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处的偏导数连续性和可微性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52EBD03-8F19-4095-91DA-D008BE0A4B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1653173"/>
                <a:ext cx="10826819" cy="3680751"/>
              </a:xfrm>
              <a:prstGeom prst="rect">
                <a:avLst/>
              </a:prstGeom>
              <a:blipFill>
                <a:blip r:embed="rId2"/>
                <a:stretch>
                  <a:fillRect l="-1464" b="-44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85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69" name="Group 41">
            <a:extLst>
              <a:ext uri="{FF2B5EF4-FFF2-40B4-BE49-F238E27FC236}">
                <a16:creationId xmlns:a16="http://schemas.microsoft.com/office/drawing/2014/main" id="{DC0B1D5B-6381-4352-9036-60AEA8D95B1C}"/>
              </a:ext>
            </a:extLst>
          </p:cNvPr>
          <p:cNvGrpSpPr>
            <a:grpSpLocks/>
          </p:cNvGrpSpPr>
          <p:nvPr/>
        </p:nvGrpSpPr>
        <p:grpSpPr bwMode="auto">
          <a:xfrm>
            <a:off x="4310064" y="2443165"/>
            <a:ext cx="425450" cy="576263"/>
            <a:chOff x="1827" y="1663"/>
            <a:chExt cx="333" cy="593"/>
          </a:xfrm>
        </p:grpSpPr>
        <p:sp>
          <p:nvSpPr>
            <p:cNvPr id="18472" name="Line 42">
              <a:extLst>
                <a:ext uri="{FF2B5EF4-FFF2-40B4-BE49-F238E27FC236}">
                  <a16:creationId xmlns:a16="http://schemas.microsoft.com/office/drawing/2014/main" id="{C510A1F8-004D-4A50-ACBE-1A6B474CB0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7" y="1663"/>
              <a:ext cx="333" cy="593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/>
            </a:p>
          </p:txBody>
        </p:sp>
        <p:sp>
          <p:nvSpPr>
            <p:cNvPr id="18473" name="Line 43">
              <a:extLst>
                <a:ext uri="{FF2B5EF4-FFF2-40B4-BE49-F238E27FC236}">
                  <a16:creationId xmlns:a16="http://schemas.microsoft.com/office/drawing/2014/main" id="{90825815-3ACF-4A53-9F5B-2D028D3A65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20" y="1759"/>
              <a:ext cx="99" cy="35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2572" name="Group 44">
            <a:extLst>
              <a:ext uri="{FF2B5EF4-FFF2-40B4-BE49-F238E27FC236}">
                <a16:creationId xmlns:a16="http://schemas.microsoft.com/office/drawing/2014/main" id="{C894F1B0-598C-4D1C-A7D3-2B159EB6868C}"/>
              </a:ext>
            </a:extLst>
          </p:cNvPr>
          <p:cNvGrpSpPr>
            <a:grpSpLocks/>
          </p:cNvGrpSpPr>
          <p:nvPr/>
        </p:nvGrpSpPr>
        <p:grpSpPr bwMode="auto">
          <a:xfrm>
            <a:off x="5048252" y="1930402"/>
            <a:ext cx="1439862" cy="360362"/>
            <a:chOff x="2208" y="1268"/>
            <a:chExt cx="1060" cy="384"/>
          </a:xfrm>
        </p:grpSpPr>
        <p:sp>
          <p:nvSpPr>
            <p:cNvPr id="18469" name="Line 45">
              <a:extLst>
                <a:ext uri="{FF2B5EF4-FFF2-40B4-BE49-F238E27FC236}">
                  <a16:creationId xmlns:a16="http://schemas.microsoft.com/office/drawing/2014/main" id="{37D93FEB-1600-4CAA-B3E6-6C5FF977F9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1385"/>
              <a:ext cx="106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/>
            </a:p>
          </p:txBody>
        </p:sp>
        <p:sp>
          <p:nvSpPr>
            <p:cNvPr id="18470" name="Line 46">
              <a:extLst>
                <a:ext uri="{FF2B5EF4-FFF2-40B4-BE49-F238E27FC236}">
                  <a16:creationId xmlns:a16="http://schemas.microsoft.com/office/drawing/2014/main" id="{29B7317B-940C-4248-8050-BD87DBB972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1522"/>
              <a:ext cx="106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1" name="Line 47">
              <a:extLst>
                <a:ext uri="{FF2B5EF4-FFF2-40B4-BE49-F238E27FC236}">
                  <a16:creationId xmlns:a16="http://schemas.microsoft.com/office/drawing/2014/main" id="{02D845FC-9C79-41B3-BB33-5F16C5B0F5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1268"/>
              <a:ext cx="144" cy="38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2576" name="Group 48">
            <a:extLst>
              <a:ext uri="{FF2B5EF4-FFF2-40B4-BE49-F238E27FC236}">
                <a16:creationId xmlns:a16="http://schemas.microsoft.com/office/drawing/2014/main" id="{5F011FFE-7C77-4FCA-B591-5CA8D89166F0}"/>
              </a:ext>
            </a:extLst>
          </p:cNvPr>
          <p:cNvGrpSpPr>
            <a:grpSpLocks/>
          </p:cNvGrpSpPr>
          <p:nvPr/>
        </p:nvGrpSpPr>
        <p:grpSpPr bwMode="auto">
          <a:xfrm>
            <a:off x="5995990" y="3516314"/>
            <a:ext cx="498475" cy="350838"/>
            <a:chOff x="2858" y="2592"/>
            <a:chExt cx="314" cy="510"/>
          </a:xfrm>
        </p:grpSpPr>
        <p:sp>
          <p:nvSpPr>
            <p:cNvPr id="18467" name="Line 49">
              <a:extLst>
                <a:ext uri="{FF2B5EF4-FFF2-40B4-BE49-F238E27FC236}">
                  <a16:creationId xmlns:a16="http://schemas.microsoft.com/office/drawing/2014/main" id="{76742A5B-7329-46AD-AAFD-23F5914D3C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15" y="2592"/>
              <a:ext cx="0" cy="51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8" name="Line 50">
              <a:extLst>
                <a:ext uri="{FF2B5EF4-FFF2-40B4-BE49-F238E27FC236}">
                  <a16:creationId xmlns:a16="http://schemas.microsoft.com/office/drawing/2014/main" id="{B5872923-4EE2-473F-B488-1B6A194664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8" y="2788"/>
              <a:ext cx="314" cy="11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/>
            </a:p>
          </p:txBody>
        </p:sp>
      </p:grpSp>
      <p:sp>
        <p:nvSpPr>
          <p:cNvPr id="22580" name="Line 52">
            <a:extLst>
              <a:ext uri="{FF2B5EF4-FFF2-40B4-BE49-F238E27FC236}">
                <a16:creationId xmlns:a16="http://schemas.microsoft.com/office/drawing/2014/main" id="{8E226528-3D5F-4C98-9CC2-245948BB03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89564" y="3498853"/>
            <a:ext cx="0" cy="395287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/>
          </a:p>
        </p:txBody>
      </p:sp>
      <p:grpSp>
        <p:nvGrpSpPr>
          <p:cNvPr id="22581" name="Group 53">
            <a:extLst>
              <a:ext uri="{FF2B5EF4-FFF2-40B4-BE49-F238E27FC236}">
                <a16:creationId xmlns:a16="http://schemas.microsoft.com/office/drawing/2014/main" id="{39560084-A3F0-4CE2-B8AE-CD2B2016AA0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824664" y="2443165"/>
            <a:ext cx="425450" cy="576263"/>
            <a:chOff x="1827" y="1663"/>
            <a:chExt cx="333" cy="593"/>
          </a:xfrm>
        </p:grpSpPr>
        <p:sp>
          <p:nvSpPr>
            <p:cNvPr id="18465" name="Line 54">
              <a:extLst>
                <a:ext uri="{FF2B5EF4-FFF2-40B4-BE49-F238E27FC236}">
                  <a16:creationId xmlns:a16="http://schemas.microsoft.com/office/drawing/2014/main" id="{7DD866A1-E5D4-4FCD-B86C-AC1F03CC57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7" y="1663"/>
              <a:ext cx="333" cy="59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6" name="Line 55">
              <a:extLst>
                <a:ext uri="{FF2B5EF4-FFF2-40B4-BE49-F238E27FC236}">
                  <a16:creationId xmlns:a16="http://schemas.microsoft.com/office/drawing/2014/main" id="{DD15209F-6220-4E0C-B494-C96EC09E2F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20" y="1759"/>
              <a:ext cx="99" cy="35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2606" name="Group 78">
            <a:extLst>
              <a:ext uri="{FF2B5EF4-FFF2-40B4-BE49-F238E27FC236}">
                <a16:creationId xmlns:a16="http://schemas.microsoft.com/office/drawing/2014/main" id="{FDB849A2-74ED-4AD4-B190-94E7F79473D7}"/>
              </a:ext>
            </a:extLst>
          </p:cNvPr>
          <p:cNvGrpSpPr>
            <a:grpSpLocks/>
          </p:cNvGrpSpPr>
          <p:nvPr/>
        </p:nvGrpSpPr>
        <p:grpSpPr bwMode="auto">
          <a:xfrm>
            <a:off x="2906714" y="1833564"/>
            <a:ext cx="5638800" cy="2667000"/>
            <a:chOff x="1776" y="2256"/>
            <a:chExt cx="3552" cy="1680"/>
          </a:xfrm>
        </p:grpSpPr>
        <p:sp>
          <p:nvSpPr>
            <p:cNvPr id="18461" name="Rectangle 64">
              <a:extLst>
                <a:ext uri="{FF2B5EF4-FFF2-40B4-BE49-F238E27FC236}">
                  <a16:creationId xmlns:a16="http://schemas.microsoft.com/office/drawing/2014/main" id="{6ECE2C92-5A44-4DD8-A9FC-0E29030E14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2256"/>
              <a:ext cx="1248" cy="3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algn="ctr"/>
              <a:r>
                <a:rPr lang="zh-CN" altLang="en-US" sz="28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函数可导</a:t>
              </a:r>
            </a:p>
          </p:txBody>
        </p:sp>
        <p:sp>
          <p:nvSpPr>
            <p:cNvPr id="18462" name="Rectangle 65">
              <a:extLst>
                <a:ext uri="{FF2B5EF4-FFF2-40B4-BE49-F238E27FC236}">
                  <a16:creationId xmlns:a16="http://schemas.microsoft.com/office/drawing/2014/main" id="{C18AEEEB-12E8-4555-A3DF-770C51D85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" y="2928"/>
              <a:ext cx="1248" cy="3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algn="ctr"/>
              <a:r>
                <a:rPr lang="zh-CN" altLang="en-US" sz="28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函数可微</a:t>
              </a:r>
            </a:p>
          </p:txBody>
        </p:sp>
        <p:sp>
          <p:nvSpPr>
            <p:cNvPr id="18463" name="Rectangle 66">
              <a:extLst>
                <a:ext uri="{FF2B5EF4-FFF2-40B4-BE49-F238E27FC236}">
                  <a16:creationId xmlns:a16="http://schemas.microsoft.com/office/drawing/2014/main" id="{AC3F14EB-A80D-4C81-94F3-5EF4134BED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5" y="3552"/>
              <a:ext cx="1440" cy="3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algn="ctr"/>
              <a:r>
                <a:rPr lang="zh-CN" altLang="en-US" sz="28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偏导数连续</a:t>
              </a:r>
            </a:p>
          </p:txBody>
        </p:sp>
        <p:sp>
          <p:nvSpPr>
            <p:cNvPr id="18464" name="Rectangle 63">
              <a:extLst>
                <a:ext uri="{FF2B5EF4-FFF2-40B4-BE49-F238E27FC236}">
                  <a16:creationId xmlns:a16="http://schemas.microsoft.com/office/drawing/2014/main" id="{BC00D2F7-608D-4B3C-8F20-3714F09959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2256"/>
              <a:ext cx="1248" cy="3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algn="ctr"/>
              <a:r>
                <a:rPr lang="zh-CN" altLang="en-US" sz="28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函数连续</a:t>
              </a:r>
              <a:endParaRPr lang="zh-CN" altLang="en-US" sz="2800" b="1" dirty="0"/>
            </a:p>
          </p:txBody>
        </p:sp>
      </p:grpSp>
      <p:sp>
        <p:nvSpPr>
          <p:cNvPr id="22604" name="Freeform 76">
            <a:extLst>
              <a:ext uri="{FF2B5EF4-FFF2-40B4-BE49-F238E27FC236}">
                <a16:creationId xmlns:a16="http://schemas.microsoft.com/office/drawing/2014/main" id="{8D16F07F-FBA2-44A7-AC09-BAE9FC32C99C}"/>
              </a:ext>
            </a:extLst>
          </p:cNvPr>
          <p:cNvSpPr>
            <a:spLocks/>
          </p:cNvSpPr>
          <p:nvPr/>
        </p:nvSpPr>
        <p:spPr bwMode="auto">
          <a:xfrm>
            <a:off x="6792914" y="2443164"/>
            <a:ext cx="990600" cy="762000"/>
          </a:xfrm>
          <a:custGeom>
            <a:avLst/>
            <a:gdLst>
              <a:gd name="T0" fmla="*/ 0 w 624"/>
              <a:gd name="T1" fmla="*/ 762000 h 480"/>
              <a:gd name="T2" fmla="*/ 990600 w 624"/>
              <a:gd name="T3" fmla="*/ 762000 h 480"/>
              <a:gd name="T4" fmla="*/ 990600 w 624"/>
              <a:gd name="T5" fmla="*/ 0 h 48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624" h="480">
                <a:moveTo>
                  <a:pt x="0" y="480"/>
                </a:moveTo>
                <a:lnTo>
                  <a:pt x="624" y="480"/>
                </a:lnTo>
                <a:lnTo>
                  <a:pt x="624" y="0"/>
                </a:ln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2605" name="Freeform 77">
            <a:extLst>
              <a:ext uri="{FF2B5EF4-FFF2-40B4-BE49-F238E27FC236}">
                <a16:creationId xmlns:a16="http://schemas.microsoft.com/office/drawing/2014/main" id="{086ABF8C-2102-4E06-9143-DFFB8443700F}"/>
              </a:ext>
            </a:extLst>
          </p:cNvPr>
          <p:cNvSpPr>
            <a:spLocks/>
          </p:cNvSpPr>
          <p:nvPr/>
        </p:nvSpPr>
        <p:spPr bwMode="auto">
          <a:xfrm flipH="1">
            <a:off x="3744914" y="2443164"/>
            <a:ext cx="990600" cy="762000"/>
          </a:xfrm>
          <a:custGeom>
            <a:avLst/>
            <a:gdLst>
              <a:gd name="T0" fmla="*/ 0 w 624"/>
              <a:gd name="T1" fmla="*/ 762000 h 480"/>
              <a:gd name="T2" fmla="*/ 990600 w 624"/>
              <a:gd name="T3" fmla="*/ 762000 h 480"/>
              <a:gd name="T4" fmla="*/ 990600 w 624"/>
              <a:gd name="T5" fmla="*/ 0 h 48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624" h="480">
                <a:moveTo>
                  <a:pt x="0" y="480"/>
                </a:moveTo>
                <a:lnTo>
                  <a:pt x="624" y="480"/>
                </a:lnTo>
                <a:lnTo>
                  <a:pt x="624" y="0"/>
                </a:ln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A710C06-6900-43E0-8673-1827E85913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27CFC3-F967-4728-86A0-A8E69E989C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全微分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B5AB99D6-6330-E205-F178-908EC1970E83}"/>
                  </a:ext>
                </a:extLst>
              </p14:cNvPr>
              <p14:cNvContentPartPr/>
              <p14:nvPr/>
            </p14:nvContentPartPr>
            <p14:xfrm>
              <a:off x="7443720" y="1418760"/>
              <a:ext cx="802080" cy="3888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B5AB99D6-6330-E205-F178-908EC1970E8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34360" y="1409400"/>
                <a:ext cx="820800" cy="407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2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2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2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2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2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2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偏导数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1171418" y="924232"/>
            <a:ext cx="9508562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8281A77-A911-4B1D-9A1B-B6760FE636A9}"/>
              </a:ext>
            </a:extLst>
          </p:cNvPr>
          <p:cNvSpPr/>
          <p:nvPr/>
        </p:nvSpPr>
        <p:spPr>
          <a:xfrm>
            <a:off x="877503" y="1772350"/>
            <a:ext cx="11007703" cy="3933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偏导数的定义、记号、几何意义；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可偏导与连续的关系；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求一点处偏导数的方法：先代后求、先求后代、利用定义；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若混合偏导数连续，则与求导顺序无关；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求高阶偏导数的方法：逐次求导法（求混合偏导数与求导顺序无关时，选择方便的求导顺序）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02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全微分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844598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：求函数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sup>
                    </m:sSup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在点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的全微分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844598" cy="664797"/>
              </a:xfrm>
              <a:prstGeom prst="rect">
                <a:avLst/>
              </a:prstGeom>
              <a:blipFill>
                <a:blip r:embed="rId2"/>
                <a:stretch>
                  <a:fillRect l="-1461" t="-3670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5123275"/>
                <a:ext cx="10730306" cy="7536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𝒅𝒛</m:t>
                            </m:r>
                          </m:e>
                        </m:d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𝒅𝒙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123275"/>
                <a:ext cx="10730306" cy="753668"/>
              </a:xfrm>
              <a:prstGeom prst="rect">
                <a:avLst/>
              </a:prstGeom>
              <a:blipFill>
                <a:blip r:embed="rId3"/>
                <a:stretch>
                  <a:fillRect l="-1477" b="-20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7D60725-36E1-BBC6-C2B5-8A569F75A19B}"/>
                  </a:ext>
                </a:extLst>
              </p14:cNvPr>
              <p14:cNvContentPartPr/>
              <p14:nvPr/>
            </p14:nvContentPartPr>
            <p14:xfrm>
              <a:off x="4419360" y="1309680"/>
              <a:ext cx="5283000" cy="17773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7D60725-36E1-BBC6-C2B5-8A569F75A19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10000" y="1300320"/>
                <a:ext cx="5301720" cy="179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88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全微分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844598" cy="8963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：求函数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unc>
                      <m:func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b="0" i="0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arctan</m:t>
                        </m:r>
                      </m:fName>
                      <m:e>
                        <m:f>
                          <m:fPr>
                            <m:ctrlPr>
                              <a:rPr lang="en-US" altLang="zh-CN" sz="3200" b="0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sz="3200" b="0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num>
                          <m:den>
                            <m:r>
                              <a:rPr lang="en-US" altLang="zh-CN" sz="3200" b="0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den>
                        </m:f>
                      </m:e>
                    </m:func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的全微分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844598" cy="896399"/>
              </a:xfrm>
              <a:prstGeom prst="rect">
                <a:avLst/>
              </a:prstGeom>
              <a:blipFill>
                <a:blip r:embed="rId2"/>
                <a:stretch>
                  <a:fillRect l="-1461" b="-9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5123275"/>
                <a:ext cx="10730306" cy="11067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𝒅𝒛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𝒚𝒅𝒙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𝒙𝒅𝒚</m:t>
                        </m:r>
                      </m:num>
                      <m:den>
                        <m:sSup>
                          <m:sSup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123275"/>
                <a:ext cx="10730306" cy="1106778"/>
              </a:xfrm>
              <a:prstGeom prst="rect">
                <a:avLst/>
              </a:prstGeom>
              <a:blipFill>
                <a:blip r:embed="rId3"/>
                <a:stretch>
                  <a:fillRect l="-14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EF95F6C-AF10-3110-F38D-3DE612FB3E2E}"/>
                  </a:ext>
                </a:extLst>
              </p14:cNvPr>
              <p14:cNvContentPartPr/>
              <p14:nvPr/>
            </p14:nvContentPartPr>
            <p14:xfrm>
              <a:off x="3178440" y="1546560"/>
              <a:ext cx="4158360" cy="27097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EF95F6C-AF10-3110-F38D-3DE612FB3E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69080" y="1537200"/>
                <a:ext cx="4177080" cy="272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189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全微分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499" y="1654239"/>
                <a:ext cx="10760480" cy="1950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微分 </a:t>
                </a:r>
                <a14:m>
                  <m:oMath xmlns:m="http://schemas.openxmlformats.org/officeDocument/2006/math"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𝑨</m:t>
                    </m:r>
                    <m:r>
                      <a:rPr lang="zh-CN" altLang="en-US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𝚫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𝑩</m:t>
                    </m:r>
                    <m:r>
                      <a:rPr lang="zh-CN" altLang="en-US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𝚫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是 </a:t>
                </a:r>
                <a14:m>
                  <m:oMath xmlns:m="http://schemas.openxmlformats.org/officeDocument/2006/math">
                    <m:r>
                      <a:rPr lang="zh-CN" altLang="en-US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𝚫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 dirty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 dirty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kern="0" dirty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zh-CN" altLang="en-US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𝚫</m:t>
                        </m:r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 dirty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zh-CN" altLang="en-US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𝚫</m:t>
                        </m:r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 dirty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的线性主部，意味着可用 </a:t>
                </a:r>
                <a14:m>
                  <m:oMath xmlns:m="http://schemas.openxmlformats.org/officeDocument/2006/math"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𝑨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sSub>
                      <m:sSubPr>
                        <m:ctrlP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𝑩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sSub>
                      <m:sSubPr>
                        <m:ctrlP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近似 </a:t>
                </a:r>
                <a14:m>
                  <m:oMath xmlns:m="http://schemas.openxmlformats.org/officeDocument/2006/math">
                    <m:r>
                      <a:rPr lang="zh-CN" altLang="en-US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𝚫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9" y="1654239"/>
                <a:ext cx="10760480" cy="1950470"/>
              </a:xfrm>
              <a:prstGeom prst="rect">
                <a:avLst/>
              </a:prstGeom>
              <a:blipFill>
                <a:blip r:embed="rId2"/>
                <a:stretch>
                  <a:fillRect l="-14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877499" y="746234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三、全微分的几何意义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554A284-A5FE-4929-9332-410292517C2F}"/>
                  </a:ext>
                </a:extLst>
              </p:cNvPr>
              <p:cNvSpPr/>
              <p:nvPr/>
            </p:nvSpPr>
            <p:spPr>
              <a:xfrm>
                <a:off x="877499" y="3845485"/>
                <a:ext cx="10760480" cy="1950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几何上，微分就是在点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附近存在近似曲面的平面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𝒛</m:t>
                      </m:r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𝒛</m:t>
                          </m:r>
                        </m:e>
                        <m:sub>
                          <m: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</m:sSub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𝑨</m:t>
                      </m:r>
                      <m:d>
                        <m:dPr>
                          <m:ctrlP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𝑩</m:t>
                      </m:r>
                      <m:d>
                        <m:dPr>
                          <m:ctrlP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  <m: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剧透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：实际上是曲面的切平面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554A284-A5FE-4929-9332-410292517C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9" y="3845485"/>
                <a:ext cx="10760480" cy="1950470"/>
              </a:xfrm>
              <a:prstGeom prst="rect">
                <a:avLst/>
              </a:prstGeom>
              <a:blipFill>
                <a:blip r:embed="rId3"/>
                <a:stretch>
                  <a:fillRect l="-1473" t="-1250" r="-510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7842076-8F11-7F53-A221-673354D694C6}"/>
                  </a:ext>
                </a:extLst>
              </p14:cNvPr>
              <p14:cNvContentPartPr/>
              <p14:nvPr/>
            </p14:nvContentPartPr>
            <p14:xfrm>
              <a:off x="957960" y="2321640"/>
              <a:ext cx="10134360" cy="36554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7842076-8F11-7F53-A221-673354D694C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8600" y="2312280"/>
                <a:ext cx="10153080" cy="367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090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全微分</a:t>
            </a:r>
          </a:p>
        </p:txBody>
      </p:sp>
      <p:pic>
        <p:nvPicPr>
          <p:cNvPr id="2" name="mmexport1576331375773">
            <a:hlinkClick r:id="" action="ppaction://media"/>
            <a:extLst>
              <a:ext uri="{FF2B5EF4-FFF2-40B4-BE49-F238E27FC236}">
                <a16:creationId xmlns:a16="http://schemas.microsoft.com/office/drawing/2014/main" id="{E7C0FAC4-BE0E-473C-9BDD-693DD940B9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43150" y="981075"/>
            <a:ext cx="750570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4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全微分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499" y="1654239"/>
                <a:ext cx="10760480" cy="7508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zh-CN" altLang="en-US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𝚫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𝒅𝒛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sub>
                    </m:sSub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zh-CN" altLang="en-US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𝚫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sub>
                    </m:sSub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zh-CN" altLang="en-US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𝚫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;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9" y="1654239"/>
                <a:ext cx="10760480" cy="750847"/>
              </a:xfrm>
              <a:prstGeom prst="rect">
                <a:avLst/>
              </a:prstGeom>
              <a:blipFill>
                <a:blip r:embed="rId2"/>
                <a:stretch>
                  <a:fillRect l="-1473" b="-153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877499" y="746234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四、全微分在近似计算中的应用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44CF198-12B9-4F84-AB87-B0564E616D38}"/>
                  </a:ext>
                </a:extLst>
              </p:cNvPr>
              <p:cNvSpPr/>
              <p:nvPr/>
            </p:nvSpPr>
            <p:spPr>
              <a:xfrm>
                <a:off x="877498" y="2749862"/>
                <a:ext cx="10760481" cy="14312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zh-CN" altLang="en-US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𝚫</m:t>
                        </m:r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zh-CN" altLang="en-US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𝚫</m:t>
                        </m:r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</m:oMath>
                </a14:m>
                <a:endParaRPr lang="en-US" altLang="zh-CN" sz="3200" b="1" i="1" kern="0" dirty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𝒇</m:t>
                      </m:r>
                      <m:d>
                        <m:dPr>
                          <m:ctrlP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1" i="1" kern="0" dirty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zh-CN" altLang="en-US" sz="3200" b="1" i="1" kern="0" dirty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𝚫</m:t>
                      </m:r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sub>
                      </m:sSub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3200" b="1" i="1" kern="0" dirty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zh-CN" altLang="en-US" sz="3200" b="1" i="1" kern="0" dirty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𝚫</m:t>
                      </m:r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𝒚</m:t>
                      </m:r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44CF198-12B9-4F84-AB87-B0564E616D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8" y="2749862"/>
                <a:ext cx="10760481" cy="1431289"/>
              </a:xfrm>
              <a:prstGeom prst="rect">
                <a:avLst/>
              </a:prstGeom>
              <a:blipFill>
                <a:blip r:embed="rId3"/>
                <a:stretch>
                  <a:fillRect l="-1473" t="-17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F2FB17D-9293-0FA9-5E16-B7B15EA6FD5A}"/>
                  </a:ext>
                </a:extLst>
              </p14:cNvPr>
              <p14:cNvContentPartPr/>
              <p14:nvPr/>
            </p14:nvContentPartPr>
            <p14:xfrm>
              <a:off x="1326600" y="1359000"/>
              <a:ext cx="10502640" cy="30387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F2FB17D-9293-0FA9-5E16-B7B15EA6FD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7240" y="1349640"/>
                <a:ext cx="10521360" cy="305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2981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全微分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844598" cy="6778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：计算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.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𝟎𝟒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.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𝟗𝟖</m:t>
                        </m:r>
                      </m:sup>
                    </m:sSup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的近似值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844598" cy="677814"/>
              </a:xfrm>
              <a:prstGeom prst="rect">
                <a:avLst/>
              </a:prstGeom>
              <a:blipFill>
                <a:blip r:embed="rId2"/>
                <a:stretch>
                  <a:fillRect l="-1461" t="-1802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5123275"/>
                <a:ext cx="1073030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𝟎𝟖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123275"/>
                <a:ext cx="10730306" cy="664797"/>
              </a:xfrm>
              <a:prstGeom prst="rect">
                <a:avLst/>
              </a:prstGeom>
              <a:blipFill>
                <a:blip r:embed="rId3"/>
                <a:stretch>
                  <a:fillRect l="-1477" t="-3670" b="-25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1601DAC-B4B4-FF05-12E4-7722C95147D3}"/>
                  </a:ext>
                </a:extLst>
              </p14:cNvPr>
              <p14:cNvContentPartPr/>
              <p14:nvPr/>
            </p14:nvContentPartPr>
            <p14:xfrm>
              <a:off x="3429000" y="1498680"/>
              <a:ext cx="7602840" cy="33008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1601DAC-B4B4-FF05-12E4-7722C95147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19640" y="1489320"/>
                <a:ext cx="7621560" cy="331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171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全微分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499" y="1424306"/>
                <a:ext cx="10760480" cy="43799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</m:t>
                          </m:r>
                        </m:e>
                        <m:sup>
                          <m: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p>
                      </m:sSup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𝒛</m:t>
                      </m:r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𝒅</m:t>
                      </m:r>
                      <m:d>
                        <m:dPr>
                          <m:ctrlP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𝒅𝒛</m:t>
                          </m:r>
                        </m:e>
                      </m:d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𝒅</m:t>
                      </m:r>
                      <m:d>
                        <m:dPr>
                          <m:ctrlP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𝝏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num>
                            <m:den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𝝏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den>
                          </m:f>
                          <m: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𝒅𝒙</m:t>
                          </m:r>
                          <m: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𝝏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num>
                            <m:den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𝝏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den>
                          </m:f>
                          <m: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𝒅𝒚</m:t>
                          </m:r>
                        </m:e>
                      </m:d>
                    </m:oMath>
                  </m:oMathPara>
                </a14:m>
                <a:endParaRPr lang="en-US" altLang="zh-CN" sz="3200" b="1" i="1" kern="0" dirty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𝒅</m:t>
                      </m:r>
                      <m:d>
                        <m:dPr>
                          <m:ctrlP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𝝏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num>
                            <m:den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𝝏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den>
                          </m:f>
                        </m:e>
                      </m:d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𝒅𝒙</m:t>
                      </m:r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𝒛</m:t>
                          </m:r>
                        </m:num>
                        <m:den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den>
                      </m:f>
                      <m:sSup>
                        <m:sSup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</m:t>
                          </m:r>
                        </m:e>
                        <m:sup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p>
                      </m:sSup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𝒅</m:t>
                      </m:r>
                      <m:d>
                        <m:dPr>
                          <m:ctrlP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𝝏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num>
                            <m:den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𝝏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den>
                          </m:f>
                        </m:e>
                      </m:d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𝒅</m:t>
                      </m:r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𝒚</m:t>
                      </m:r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𝒛</m:t>
                          </m:r>
                        </m:num>
                        <m:den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den>
                      </m:f>
                      <m:sSup>
                        <m:sSup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</m:t>
                          </m:r>
                        </m:e>
                        <m:sup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p>
                      </m:sSup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𝒚</m:t>
                      </m:r>
                    </m:oMath>
                  </m:oMathPara>
                </a14:m>
                <a:endParaRPr lang="en-US" altLang="zh-CN" sz="3200" b="1" i="1" kern="0" dirty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0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𝝏</m:t>
                              </m:r>
                            </m:e>
                            <m: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𝒛</m:t>
                          </m:r>
                        </m:num>
                        <m:den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𝒅</m:t>
                      </m:r>
                      <m:sSup>
                        <m:sSup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p>
                      </m:sSup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𝟐</m:t>
                      </m:r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𝝏</m:t>
                              </m:r>
                            </m:e>
                            <m: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𝒛</m:t>
                          </m:r>
                        </m:num>
                        <m:den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</m:den>
                      </m:f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𝒅𝒙𝒅𝒚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𝝏</m:t>
                              </m:r>
                            </m:e>
                            <m: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𝒛</m:t>
                          </m:r>
                        </m:num>
                        <m:den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𝒅</m:t>
                      </m:r>
                      <m:sSup>
                        <m:sSup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p>
                      </m:sSup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9" y="1424306"/>
                <a:ext cx="10760480" cy="43799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877499" y="718717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五、高阶全微分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E2A4038-EFAA-4AC0-BD4A-95AA79602EA6}"/>
                  </a:ext>
                </a:extLst>
              </p:cNvPr>
              <p:cNvSpPr/>
              <p:nvPr/>
            </p:nvSpPr>
            <p:spPr>
              <a:xfrm>
                <a:off x="877499" y="5839692"/>
                <a:ext cx="1073030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具有二阶连续偏导数；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𝒅𝒙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𝒅𝒚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无关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E2A4038-EFAA-4AC0-BD4A-95AA79602E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9" y="5839692"/>
                <a:ext cx="10730306" cy="664797"/>
              </a:xfrm>
              <a:prstGeom prst="rect">
                <a:avLst/>
              </a:prstGeom>
              <a:blipFill>
                <a:blip r:embed="rId3"/>
                <a:stretch>
                  <a:fillRect l="-1477" t="-3670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557BD3A-7AC2-D9B6-0105-CAC13DC2CD5E}"/>
                  </a:ext>
                </a:extLst>
              </p14:cNvPr>
              <p14:cNvContentPartPr/>
              <p14:nvPr/>
            </p14:nvContentPartPr>
            <p14:xfrm>
              <a:off x="718920" y="814320"/>
              <a:ext cx="11048400" cy="58129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557BD3A-7AC2-D9B6-0105-CAC13DC2CD5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9560" y="804960"/>
                <a:ext cx="11067120" cy="583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001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全微分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844598" cy="51781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：函数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在点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可微的充分条件是（ ）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A.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在点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连续；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sub>
                    </m:sSub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sub>
                    </m:sSub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在点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的某邻域内存在；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C. </a:t>
                </a:r>
                <a14:m>
                  <m:oMath xmlns:m="http://schemas.openxmlformats.org/officeDocument/2006/math">
                    <m:r>
                      <a:rPr lang="zh-CN" altLang="en-US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𝚫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  <m:r>
                      <a:rPr lang="zh-CN" altLang="en-US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𝚫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  <m:r>
                      <a:rPr lang="zh-CN" altLang="en-US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𝚫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zh-CN" altLang="en-US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𝚫</m:t>
                            </m:r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zh-CN" altLang="en-US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𝚫</m:t>
                            </m:r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时是无穷小量；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D. </a:t>
                </a:r>
                <a14:m>
                  <m:oMath xmlns:m="http://schemas.openxmlformats.org/officeDocument/2006/math">
                    <m:r>
                      <a:rPr lang="zh-CN" altLang="en-US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f>
                      <m:fPr>
                        <m:ctrlP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𝚫</m:t>
                        </m:r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)</m:t>
                        </m:r>
                        <m:r>
                          <a:rPr lang="zh-CN" altLang="en-US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𝚫</m:t>
                        </m:r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)</m:t>
                        </m:r>
                        <m:r>
                          <a:rPr lang="zh-CN" altLang="en-US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𝚫</m:t>
                        </m:r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sz="3200" b="1" i="1" kern="0" dirty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 dirty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(</m:t>
                                </m:r>
                                <m:r>
                                  <a:rPr lang="zh-CN" altLang="en-US" sz="3200" b="1" i="1" kern="0" dirty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𝚫</m:t>
                                </m:r>
                                <m:r>
                                  <a:rPr lang="en-US" altLang="zh-CN" sz="3200" b="1" i="1" kern="0" dirty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  <m:r>
                                  <a:rPr lang="en-US" altLang="zh-CN" sz="3200" b="1" i="1" kern="0" dirty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3200" b="1" i="1" kern="0" dirty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3200" b="1" i="1" kern="0" dirty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 dirty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(</m:t>
                                </m:r>
                                <m:r>
                                  <a:rPr lang="zh-CN" altLang="en-US" sz="3200" b="1" i="1" kern="0" dirty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𝚫</m:t>
                                </m:r>
                                <m:r>
                                  <a:rPr lang="en-US" altLang="zh-CN" sz="3200" b="1" i="1" kern="0" dirty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𝒚</m:t>
                                </m:r>
                                <m:r>
                                  <a:rPr lang="en-US" altLang="zh-CN" sz="3200" b="1" i="1" kern="0" dirty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3200" b="1" i="1" kern="0" dirty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当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zh-CN" altLang="en-US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𝚫</m:t>
                            </m:r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zh-CN" altLang="en-US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𝚫</m:t>
                            </m:r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时是无穷小量；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844598" cy="5178149"/>
              </a:xfrm>
              <a:prstGeom prst="rect">
                <a:avLst/>
              </a:prstGeom>
              <a:blipFill>
                <a:blip r:embed="rId2"/>
                <a:stretch>
                  <a:fillRect l="-1461" t="-471" r="-5115" b="-2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5884480"/>
                <a:ext cx="1073030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𝑫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884480"/>
                <a:ext cx="10730306" cy="664797"/>
              </a:xfrm>
              <a:prstGeom prst="rect">
                <a:avLst/>
              </a:prstGeom>
              <a:blipFill>
                <a:blip r:embed="rId3"/>
                <a:stretch>
                  <a:fillRect l="-1477" t="-3670" b="-25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458FDC3-B1CE-F9C8-AFDF-923EEFA1C2EB}"/>
                  </a:ext>
                </a:extLst>
              </p14:cNvPr>
              <p14:cNvContentPartPr/>
              <p14:nvPr/>
            </p14:nvContentPartPr>
            <p14:xfrm>
              <a:off x="893520" y="1542240"/>
              <a:ext cx="9917640" cy="49734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458FDC3-B1CE-F9C8-AFDF-923EEFA1C2E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4160" y="1532880"/>
                <a:ext cx="9936360" cy="499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67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第四节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多元复合函数的求导法则</a:t>
            </a:r>
          </a:p>
        </p:txBody>
      </p:sp>
    </p:spTree>
    <p:extLst>
      <p:ext uri="{BB962C8B-B14F-4D97-AF65-F5344CB8AC3E}">
        <p14:creationId xmlns:p14="http://schemas.microsoft.com/office/powerpoint/2010/main" val="1981296620"/>
      </p:ext>
    </p:extLst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多元复合函数的求导法则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EC35EFD-700C-4B1E-A376-D26683D7405B}"/>
              </a:ext>
            </a:extLst>
          </p:cNvPr>
          <p:cNvSpPr/>
          <p:nvPr/>
        </p:nvSpPr>
        <p:spPr>
          <a:xfrm>
            <a:off x="877501" y="852785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一元复合函数的求导法则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D515F46-332B-4BDD-9881-1741103A8D80}"/>
                  </a:ext>
                </a:extLst>
              </p:cNvPr>
              <p:cNvSpPr/>
              <p:nvPr/>
            </p:nvSpPr>
            <p:spPr>
              <a:xfrm>
                <a:off x="877501" y="1697618"/>
                <a:ext cx="10971061" cy="25886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如果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𝒖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𝒈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处可导，而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𝒖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在相应点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𝒖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𝒖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𝒈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处可导，则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𝒈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)]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在点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处也可导，且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𝒅𝒚</m:t>
                          </m:r>
                        </m:num>
                        <m:den>
                          <m: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𝒅𝒙</m:t>
                          </m:r>
                        </m:den>
                      </m:f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𝒇</m:t>
                          </m:r>
                        </m:e>
                        <m:sup>
                          <m: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𝒖</m:t>
                          </m:r>
                        </m:e>
                      </m:d>
                      <m:sSup>
                        <m:sSupPr>
                          <m:ctrlP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𝒈</m:t>
                          </m:r>
                        </m:e>
                        <m:sup>
                          <m: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</m:d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3200" b="1" kern="0" dirty="0">
                          <a:solidFill>
                            <a:srgbClr val="67666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或</m:t>
                      </m:r>
                      <m:r>
                        <m:rPr>
                          <m:nor/>
                        </m:rPr>
                        <a:rPr lang="en-US" altLang="zh-CN" sz="3200" b="1" i="0" kern="0" dirty="0" smtClean="0">
                          <a:solidFill>
                            <a:srgbClr val="67666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 </m:t>
                      </m:r>
                      <m:f>
                        <m:fPr>
                          <m:ctrlP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𝒅𝒚</m:t>
                          </m:r>
                        </m:num>
                        <m:den>
                          <m: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𝒅𝒙</m:t>
                          </m:r>
                        </m:den>
                      </m:f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𝒅𝒚</m:t>
                          </m:r>
                        </m:num>
                        <m:den>
                          <m: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</m:t>
                          </m:r>
                          <m: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𝒖</m:t>
                          </m:r>
                        </m:den>
                      </m:f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</m:t>
                          </m:r>
                          <m: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𝒖</m:t>
                          </m:r>
                        </m:num>
                        <m:den>
                          <m: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</m:t>
                          </m:r>
                          <m: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den>
                      </m:f>
                      <m:r>
                        <a:rPr lang="en-US" altLang="zh-CN" sz="3200" b="1" i="0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D515F46-332B-4BDD-9881-1741103A8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1697618"/>
                <a:ext cx="10971061" cy="2588657"/>
              </a:xfrm>
              <a:prstGeom prst="rect">
                <a:avLst/>
              </a:prstGeom>
              <a:blipFill rotWithShape="1">
                <a:blip r:embed="rId2"/>
                <a:stretch>
                  <a:fillRect l="-1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8682AD3-FCE8-4BB6-AED3-F8D208E46F43}"/>
                  </a:ext>
                </a:extLst>
              </p:cNvPr>
              <p:cNvSpPr/>
              <p:nvPr/>
            </p:nvSpPr>
            <p:spPr>
              <a:xfrm>
                <a:off x="877501" y="4460988"/>
                <a:ext cx="10971061" cy="9728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如果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{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𝒈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𝒉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)]}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，对应的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𝒅𝒚</m:t>
                        </m:r>
                      </m:num>
                      <m:den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𝒅𝒙</m:t>
                        </m:r>
                      </m:den>
                    </m:f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=?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8682AD3-FCE8-4BB6-AED3-F8D208E46F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4460988"/>
                <a:ext cx="10971061" cy="972895"/>
              </a:xfrm>
              <a:prstGeom prst="rect">
                <a:avLst/>
              </a:prstGeom>
              <a:blipFill>
                <a:blip r:embed="rId3"/>
                <a:stretch>
                  <a:fillRect l="-1444" b="-88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DCEE0D9-605C-4A41-8CB8-D9EED037B03C}"/>
                  </a:ext>
                </a:extLst>
              </p:cNvPr>
              <p:cNvSpPr/>
              <p:nvPr/>
            </p:nvSpPr>
            <p:spPr>
              <a:xfrm>
                <a:off x="877500" y="5433883"/>
                <a:ext cx="10971061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链式法则：反映复合过程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DCEE0D9-605C-4A41-8CB8-D9EED037B0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5433883"/>
                <a:ext cx="10971061" cy="664797"/>
              </a:xfrm>
              <a:prstGeom prst="rect">
                <a:avLst/>
              </a:prstGeom>
              <a:blipFill>
                <a:blip r:embed="rId4"/>
                <a:stretch>
                  <a:fillRect l="-1444" t="-3670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EC735F5-D433-ED3D-B686-4050B9806C4E}"/>
                  </a:ext>
                </a:extLst>
              </p14:cNvPr>
              <p14:cNvContentPartPr/>
              <p14:nvPr/>
            </p14:nvContentPartPr>
            <p14:xfrm>
              <a:off x="3181320" y="1459800"/>
              <a:ext cx="6261840" cy="47214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EC735F5-D433-ED3D-B686-4050B9806C4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71960" y="1450440"/>
                <a:ext cx="6280560" cy="474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882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第三节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全微分</a:t>
            </a:r>
          </a:p>
        </p:txBody>
      </p:sp>
    </p:spTree>
    <p:extLst>
      <p:ext uri="{BB962C8B-B14F-4D97-AF65-F5344CB8AC3E}">
        <p14:creationId xmlns:p14="http://schemas.microsoft.com/office/powerpoint/2010/main" val="1839988584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多元复合函数的求导法则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EC35EFD-700C-4B1E-A376-D26683D7405B}"/>
              </a:ext>
            </a:extLst>
          </p:cNvPr>
          <p:cNvSpPr/>
          <p:nvPr/>
        </p:nvSpPr>
        <p:spPr>
          <a:xfrm>
            <a:off x="877501" y="852785"/>
            <a:ext cx="9508562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一、链式法则（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chain rule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D515F46-332B-4BDD-9881-1741103A8D80}"/>
                  </a:ext>
                </a:extLst>
              </p:cNvPr>
              <p:cNvSpPr/>
              <p:nvPr/>
            </p:nvSpPr>
            <p:spPr>
              <a:xfrm>
                <a:off x="877501" y="1697618"/>
                <a:ext cx="10971061" cy="43552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𝒖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𝒗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，而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𝒖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𝝋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𝒗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𝝍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，且满足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在点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处偏导数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𝒖</m:t>
                        </m:r>
                      </m:num>
                      <m:den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𝒗</m:t>
                        </m:r>
                      </m:num>
                      <m:den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den>
                    </m:f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𝒖</m:t>
                        </m:r>
                      </m:num>
                      <m:den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𝒗</m:t>
                        </m:r>
                      </m:num>
                      <m:den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den>
                    </m:f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存在；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𝒖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𝒗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对应点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𝒖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𝒗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可微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则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𝝋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𝝍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的两个偏导数都存在，且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𝒛</m:t>
                          </m:r>
                        </m:num>
                        <m:den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den>
                      </m:f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𝒛</m:t>
                          </m:r>
                        </m:num>
                        <m:den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𝒖</m:t>
                          </m:r>
                        </m:den>
                      </m:f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𝒖</m:t>
                          </m:r>
                        </m:num>
                        <m:den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den>
                      </m:f>
                      <m:r>
                        <a:rPr lang="en-US" altLang="zh-CN" sz="3200" b="1" i="0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𝒛</m:t>
                          </m:r>
                        </m:num>
                        <m:den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𝒗</m:t>
                          </m:r>
                        </m:den>
                      </m:f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𝒗</m:t>
                          </m:r>
                        </m:num>
                        <m:den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den>
                      </m:f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  </m:t>
                      </m:r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𝒛</m:t>
                          </m:r>
                        </m:num>
                        <m:den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den>
                      </m:f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𝒛</m:t>
                          </m:r>
                        </m:num>
                        <m:den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𝒖</m:t>
                          </m:r>
                        </m:den>
                      </m:f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𝒖</m:t>
                          </m:r>
                        </m:num>
                        <m:den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den>
                      </m:f>
                      <m:r>
                        <a:rPr lang="en-US" altLang="zh-CN" sz="3200" b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𝒛</m:t>
                          </m:r>
                        </m:num>
                        <m:den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𝒗</m:t>
                          </m:r>
                        </m:den>
                      </m:f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𝒗</m:t>
                          </m:r>
                        </m:num>
                        <m:den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den>
                      </m:f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D515F46-332B-4BDD-9881-1741103A8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1697618"/>
                <a:ext cx="10971061" cy="4355231"/>
              </a:xfrm>
              <a:prstGeom prst="rect">
                <a:avLst/>
              </a:prstGeom>
              <a:blipFill rotWithShape="1">
                <a:blip r:embed="rId2"/>
                <a:stretch>
                  <a:fillRect l="-1444" r="-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DA5128D-82C5-ACEF-E883-E54901FE8207}"/>
                  </a:ext>
                </a:extLst>
              </p14:cNvPr>
              <p14:cNvContentPartPr/>
              <p14:nvPr/>
            </p14:nvContentPartPr>
            <p14:xfrm>
              <a:off x="1693440" y="318240"/>
              <a:ext cx="10434600" cy="64166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DA5128D-82C5-ACEF-E883-E54901FE820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4080" y="308880"/>
                <a:ext cx="10453320" cy="643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965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多元复合函数的求导法则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500" y="858354"/>
                <a:ext cx="11007703" cy="7508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𝒖</m:t>
                        </m:r>
                      </m:sub>
                    </m:sSub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𝒖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𝒗</m:t>
                        </m:r>
                      </m:sub>
                    </m:sSub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𝒗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𝒖</m:t>
                        </m:r>
                      </m:sub>
                    </m:sSub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𝒖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𝒗</m:t>
                        </m:r>
                      </m:sub>
                    </m:sSub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𝒗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858354"/>
                <a:ext cx="11007703" cy="750847"/>
              </a:xfrm>
              <a:prstGeom prst="rect">
                <a:avLst/>
              </a:prstGeom>
              <a:blipFill rotWithShape="1">
                <a:blip r:embed="rId2"/>
                <a:stretch>
                  <a:fillRect l="-1440" b="-203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500" y="2076156"/>
                <a:ext cx="11007703" cy="20128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𝒖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                                     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𝒙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𝒛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                                                                                                    </m:t>
                      </m:r>
                    </m:oMath>
                  </m:oMathPara>
                </a14:m>
                <a:endParaRPr lang="en-US" altLang="zh-CN" sz="3200" b="1" i="1" kern="0" dirty="0">
                  <a:solidFill>
                    <a:srgbClr val="676661"/>
                  </a:solidFill>
                  <a:latin typeface="Cambria Math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𝒗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                                     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𝒚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2076156"/>
                <a:ext cx="11007703" cy="201285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5"/>
          <p:cNvCxnSpPr/>
          <p:nvPr/>
        </p:nvCxnSpPr>
        <p:spPr>
          <a:xfrm flipV="1">
            <a:off x="2306972" y="2550253"/>
            <a:ext cx="2038525" cy="5323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2306971" y="3234985"/>
            <a:ext cx="2038526" cy="47294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4850235" y="2488365"/>
            <a:ext cx="311930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4821698" y="3781668"/>
            <a:ext cx="311930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4850235" y="2550253"/>
            <a:ext cx="3090769" cy="115768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4821697" y="2550253"/>
            <a:ext cx="3147844" cy="117269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A3F22BAB-134F-4C01-8F71-4BB152D37D48}"/>
              </a:ext>
            </a:extLst>
          </p:cNvPr>
          <p:cNvSpPr/>
          <p:nvPr/>
        </p:nvSpPr>
        <p:spPr>
          <a:xfrm>
            <a:off x="877502" y="5481851"/>
            <a:ext cx="10730306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</a:t>
            </a: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分段用乘，分叉用加</a:t>
            </a:r>
            <a:r>
              <a:rPr lang="en-US" altLang="zh-CN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F3209F2-7478-A7FD-8C61-355B52C1D773}"/>
                  </a:ext>
                </a:extLst>
              </p14:cNvPr>
              <p14:cNvContentPartPr/>
              <p14:nvPr/>
            </p14:nvContentPartPr>
            <p14:xfrm>
              <a:off x="1250280" y="1585800"/>
              <a:ext cx="7182360" cy="45882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F3209F2-7478-A7FD-8C61-355B52C1D77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0920" y="1576440"/>
                <a:ext cx="7201080" cy="460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104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kumimoji="1" lang="zh-CN" altLang="en-US" dirty="0"/>
              <a:t>多元复合函数的求导法则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844598" cy="18916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：设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𝒆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𝒖</m:t>
                        </m:r>
                      </m:sup>
                    </m:sSup>
                    <m:func>
                      <m:func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b="0" i="0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sin</m:t>
                        </m:r>
                      </m:fName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𝒗</m:t>
                        </m:r>
                      </m:e>
                    </m:func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，而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𝒖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𝒗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844598" cy="1891608"/>
              </a:xfrm>
              <a:prstGeom prst="rect">
                <a:avLst/>
              </a:prstGeom>
              <a:blipFill rotWithShape="1">
                <a:blip r:embed="rId2"/>
                <a:stretch>
                  <a:fillRect l="-1461" b="-48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3574061"/>
                <a:ext cx="10730306" cy="13333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𝒆</m:t>
                        </m:r>
                      </m:e>
                      <m:sup>
                        <m:f>
                          <m:f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den>
                        </m:f>
                      </m:sup>
                    </m:sSup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num>
                          <m:den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den>
                        </m:f>
                        <m:func>
                          <m:func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200" b="0" i="0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zh-CN" sz="3200" b="0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𝒙𝒚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𝒚</m:t>
                                </m:r>
                              </m:e>
                              <m:sup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)</m:t>
                            </m:r>
                          </m:e>
                        </m:func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+(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)</m:t>
                        </m:r>
                        <m:func>
                          <m:func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200" b="0" i="0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co</m:t>
                            </m:r>
                            <m:r>
                              <m:rPr>
                                <m:sty m:val="p"/>
                              </m:rPr>
                              <a:rPr lang="en-US" altLang="zh-CN" sz="3200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s</m:t>
                            </m:r>
                          </m:fName>
                          <m:e>
                            <m:r>
                              <a:rPr lang="en-US" altLang="zh-CN" sz="3200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𝒙𝒚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𝒚</m:t>
                                </m:r>
                              </m:e>
                              <m:sup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)</m:t>
                            </m:r>
                          </m:e>
                        </m:func>
                      </m:e>
                    </m:d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;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3574061"/>
                <a:ext cx="10730306" cy="1333314"/>
              </a:xfrm>
              <a:prstGeom prst="rect">
                <a:avLst/>
              </a:prstGeom>
              <a:blipFill>
                <a:blip r:embed="rId3"/>
                <a:stretch>
                  <a:fillRect l="-14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934648" y="4907375"/>
                <a:ext cx="10990652" cy="14092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𝒆</m:t>
                        </m:r>
                      </m:e>
                      <m:sup>
                        <m:f>
                          <m:f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den>
                        </m:f>
                      </m:sup>
                    </m:sSup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𝒚</m:t>
                                </m:r>
                              </m:e>
                              <m:sup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  <m:func>
                          <m:func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200" b="0" i="0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zh-CN" sz="3200" b="0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𝒙𝒚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𝒚</m:t>
                                </m:r>
                              </m:e>
                              <m:sup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)</m:t>
                            </m:r>
                          </m:e>
                        </m:func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+(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)</m:t>
                        </m:r>
                        <m:func>
                          <m:func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200" b="0" i="0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co</m:t>
                            </m:r>
                            <m:r>
                              <m:rPr>
                                <m:sty m:val="p"/>
                              </m:rPr>
                              <a:rPr lang="en-US" altLang="zh-CN" sz="3200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s</m:t>
                            </m:r>
                          </m:fName>
                          <m:e>
                            <m:r>
                              <a:rPr lang="en-US" altLang="zh-CN" sz="3200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𝒙𝒚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𝒚</m:t>
                                </m:r>
                              </m:e>
                              <m:sup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)</m:t>
                            </m:r>
                          </m:e>
                        </m:func>
                      </m:e>
                    </m:d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648" y="4907375"/>
                <a:ext cx="10990652" cy="1409297"/>
              </a:xfrm>
              <a:prstGeom prst="rect">
                <a:avLst/>
              </a:prstGeom>
              <a:blipFill rotWithShape="1">
                <a:blip r:embed="rId4"/>
                <a:stretch>
                  <a:fillRect l="-13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8C8DBB6-26C2-178E-2D5C-C29C4DF00640}"/>
                  </a:ext>
                </a:extLst>
              </p14:cNvPr>
              <p14:cNvContentPartPr/>
              <p14:nvPr/>
            </p14:nvContentPartPr>
            <p14:xfrm>
              <a:off x="2594880" y="326160"/>
              <a:ext cx="8446680" cy="37638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8C8DBB6-26C2-178E-2D5C-C29C4DF0064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85520" y="316800"/>
                <a:ext cx="8465400" cy="378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820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kumimoji="1" lang="zh-CN" altLang="en-US" dirty="0"/>
              <a:t>多元复合函数的求导法则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844598" cy="7911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：设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𝒙𝒚</m:t>
                        </m:r>
                      </m:sup>
                    </m:sSup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844598" cy="791114"/>
              </a:xfrm>
              <a:prstGeom prst="rect">
                <a:avLst/>
              </a:prstGeom>
              <a:blipFill rotWithShape="1">
                <a:blip r:embed="rId2"/>
                <a:stretch>
                  <a:fillRect l="-1461" b="-1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1875051"/>
                <a:ext cx="1073030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𝒖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𝒗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𝒙𝒚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𝒖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𝒗</m:t>
                        </m:r>
                      </m:sup>
                    </m:sSup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1875051"/>
                <a:ext cx="10730306" cy="664797"/>
              </a:xfrm>
              <a:prstGeom prst="rect">
                <a:avLst/>
              </a:prstGeom>
              <a:blipFill rotWithShape="1">
                <a:blip r:embed="rId3"/>
                <a:stretch>
                  <a:fillRect l="-1477" t="-3670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4475550"/>
                <a:ext cx="10730306" cy="74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𝒙𝒚</m:t>
                        </m:r>
                      </m:sup>
                    </m:sSup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+</m:t>
                        </m:r>
                        <m:func>
                          <m:func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200" b="0" i="0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</m:func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;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𝒙𝒚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p>
                    </m:sSup>
                    <m:func>
                      <m:func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b="0" i="0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ln</m:t>
                        </m:r>
                      </m:fName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func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4475550"/>
                <a:ext cx="10730306" cy="746999"/>
              </a:xfrm>
              <a:prstGeom prst="rect">
                <a:avLst/>
              </a:prstGeom>
              <a:blipFill rotWithShape="1">
                <a:blip r:embed="rId4"/>
                <a:stretch>
                  <a:fillRect l="-1477" t="-1626" b="-170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5481851"/>
                <a:ext cx="10730306" cy="732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如果取其它的中间变量如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𝒖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𝒗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会如何？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481851"/>
                <a:ext cx="10730306" cy="732508"/>
              </a:xfrm>
              <a:prstGeom prst="rect">
                <a:avLst/>
              </a:prstGeom>
              <a:blipFill rotWithShape="1">
                <a:blip r:embed="rId5"/>
                <a:stretch>
                  <a:fillRect l="-1477" t="-3333" b="-1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20DEA81-4AEA-DA5A-6AFA-71503C44F56F}"/>
                  </a:ext>
                </a:extLst>
              </p14:cNvPr>
              <p14:cNvContentPartPr/>
              <p14:nvPr/>
            </p14:nvContentPartPr>
            <p14:xfrm>
              <a:off x="1522440" y="562680"/>
              <a:ext cx="10359720" cy="51044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20DEA81-4AEA-DA5A-6AFA-71503C44F56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13080" y="553320"/>
                <a:ext cx="10378440" cy="512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067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kumimoji="1" lang="zh-CN" altLang="en-US" dirty="0"/>
              <a:t>多元复合函数的求导法则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844598" cy="20128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：设函数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𝒖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可微，而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𝒕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𝒕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𝒕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均可导，试求复合函数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𝒖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𝒕</m:t>
                        </m:r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𝒕</m:t>
                        </m:r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𝒕</m:t>
                        </m:r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𝒕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的导数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844598" cy="2012859"/>
              </a:xfrm>
              <a:prstGeom prst="rect">
                <a:avLst/>
              </a:prstGeom>
              <a:blipFill rotWithShape="1">
                <a:blip r:embed="rId2"/>
                <a:stretch>
                  <a:fillRect l="-1461" t="-1212"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5329451"/>
                <a:ext cx="10730306" cy="11076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𝒅𝒖</m:t>
                        </m:r>
                      </m:num>
                      <m:den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𝒅𝒕</m:t>
                        </m:r>
                      </m:den>
                    </m:f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𝒖</m:t>
                        </m:r>
                      </m:num>
                      <m:den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den>
                    </m:f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𝒅𝒙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𝒅𝒕</m:t>
                        </m:r>
                      </m:den>
                    </m:f>
                    <m:r>
                      <a:rPr lang="en-US" altLang="zh-CN" sz="3200" b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𝒖</m:t>
                        </m:r>
                      </m:num>
                      <m:den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den>
                    </m:f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num>
                      <m:den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𝒅𝒕</m:t>
                        </m:r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𝒖</m:t>
                        </m:r>
                      </m:num>
                      <m:den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den>
                    </m:f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num>
                      <m:den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𝒅𝒕</m:t>
                        </m:r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329451"/>
                <a:ext cx="10730306" cy="1107676"/>
              </a:xfrm>
              <a:prstGeom prst="rect">
                <a:avLst/>
              </a:prstGeom>
              <a:blipFill rotWithShape="1">
                <a:blip r:embed="rId3"/>
                <a:stretch>
                  <a:fillRect l="-14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502" y="2881791"/>
                <a:ext cx="11007703" cy="20128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                                     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𝒖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                                 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𝒚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                                 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𝒕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                                      </m:t>
                      </m:r>
                    </m:oMath>
                  </m:oMathPara>
                </a14:m>
                <a:endParaRPr lang="en-US" altLang="zh-CN" sz="3200" b="1" i="1" kern="0" dirty="0">
                  <a:solidFill>
                    <a:srgbClr val="676661"/>
                  </a:solidFill>
                  <a:latin typeface="Cambria Math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𝒛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                                     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2881791"/>
                <a:ext cx="11007703" cy="20128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箭头连接符 10"/>
          <p:cNvCxnSpPr/>
          <p:nvPr/>
        </p:nvCxnSpPr>
        <p:spPr>
          <a:xfrm flipV="1">
            <a:off x="1773572" y="3276600"/>
            <a:ext cx="2595228" cy="62133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1773572" y="3897939"/>
            <a:ext cx="2595228" cy="71216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1862472" y="3897939"/>
            <a:ext cx="250632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4945041" y="3276601"/>
            <a:ext cx="2700359" cy="62133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4945041" y="3897939"/>
            <a:ext cx="2700359" cy="71216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5046637" y="3897939"/>
            <a:ext cx="250632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C07C354-9612-E8BB-57E0-ED8D75F5A434}"/>
                  </a:ext>
                </a:extLst>
              </p14:cNvPr>
              <p14:cNvContentPartPr/>
              <p14:nvPr/>
            </p14:nvContentPartPr>
            <p14:xfrm>
              <a:off x="1302480" y="1949040"/>
              <a:ext cx="8849880" cy="45684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C07C354-9612-E8BB-57E0-ED8D75F5A43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3120" y="1939680"/>
                <a:ext cx="8868600" cy="458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806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多元复合函数的求导法则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EC35EFD-700C-4B1E-A376-D26683D7405B}"/>
              </a:ext>
            </a:extLst>
          </p:cNvPr>
          <p:cNvSpPr/>
          <p:nvPr/>
        </p:nvSpPr>
        <p:spPr>
          <a:xfrm>
            <a:off x="877501" y="852785"/>
            <a:ext cx="9508562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复合函数的中间变量为一元函数的情形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D515F46-332B-4BDD-9881-1741103A8D80}"/>
                  </a:ext>
                </a:extLst>
              </p:cNvPr>
              <p:cNvSpPr/>
              <p:nvPr/>
            </p:nvSpPr>
            <p:spPr>
              <a:xfrm>
                <a:off x="877501" y="1697618"/>
                <a:ext cx="10971061" cy="25900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𝒖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𝝋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𝒕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𝒗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𝝍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𝒕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𝒕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可导，函数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𝒖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𝒗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在对应点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𝒖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𝒗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可微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，则复合函数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𝝋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𝒕</m:t>
                        </m:r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𝝍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𝒕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𝒕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可导，且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𝒛</m:t>
                          </m:r>
                        </m:num>
                        <m:den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𝒅𝒕</m:t>
                          </m:r>
                        </m:den>
                      </m:f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𝒛</m:t>
                          </m:r>
                        </m:num>
                        <m:den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𝒖</m:t>
                          </m:r>
                        </m:den>
                      </m:f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𝒖</m:t>
                          </m:r>
                        </m:num>
                        <m:den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𝒅𝒕</m:t>
                          </m:r>
                        </m:den>
                      </m:f>
                      <m:r>
                        <a:rPr lang="en-US" altLang="zh-CN" sz="3200" b="1" i="0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𝒛</m:t>
                          </m:r>
                        </m:num>
                        <m:den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𝒗</m:t>
                          </m:r>
                        </m:den>
                      </m:f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𝒗</m:t>
                          </m:r>
                        </m:num>
                        <m:den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𝒅𝒕</m:t>
                          </m:r>
                        </m:den>
                      </m:f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D515F46-332B-4BDD-9881-1741103A8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1697618"/>
                <a:ext cx="10971061" cy="2590004"/>
              </a:xfrm>
              <a:prstGeom prst="rect">
                <a:avLst/>
              </a:prstGeom>
              <a:blipFill rotWithShape="1">
                <a:blip r:embed="rId2"/>
                <a:stretch>
                  <a:fillRect l="-1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5329451"/>
                <a:ext cx="10730306" cy="9729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称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𝒛</m:t>
                        </m:r>
                      </m:num>
                      <m:den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𝒅𝒕</m:t>
                        </m:r>
                      </m:den>
                    </m:f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关于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𝒕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全导数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329451"/>
                <a:ext cx="10730306" cy="972959"/>
              </a:xfrm>
              <a:prstGeom prst="rect">
                <a:avLst/>
              </a:prstGeom>
              <a:blipFill rotWithShape="1">
                <a:blip r:embed="rId3"/>
                <a:stretch>
                  <a:fillRect l="-1477" b="-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9B845CB-5F40-54FD-5766-AAA39AA36414}"/>
                  </a:ext>
                </a:extLst>
              </p14:cNvPr>
              <p14:cNvContentPartPr/>
              <p14:nvPr/>
            </p14:nvContentPartPr>
            <p14:xfrm>
              <a:off x="2076120" y="489960"/>
              <a:ext cx="9558360" cy="57668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9B845CB-5F40-54FD-5766-AAA39AA3641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66760" y="480600"/>
                <a:ext cx="9577080" cy="578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636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多元复合函数的求导法则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500" y="858354"/>
                <a:ext cx="11007703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函数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𝒖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𝒗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在对应点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𝒖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𝒗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可微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不可减弱为可偏导！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xmlns="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858354"/>
                <a:ext cx="11007703" cy="664797"/>
              </a:xfrm>
              <a:prstGeom prst="rect">
                <a:avLst/>
              </a:prstGeom>
              <a:blipFill rotWithShape="1">
                <a:blip r:embed="rId2"/>
                <a:stretch>
                  <a:fillRect l="-1440" t="-3670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24A4242-A8DF-438F-B79A-26158063CD5C}"/>
                  </a:ext>
                </a:extLst>
              </p:cNvPr>
              <p:cNvSpPr/>
              <p:nvPr/>
            </p:nvSpPr>
            <p:spPr>
              <a:xfrm>
                <a:off x="877503" y="1817529"/>
                <a:ext cx="9508562" cy="3447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𝒖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𝒕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𝒗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𝒕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且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𝒛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𝒇</m:t>
                      </m:r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𝒖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𝒗</m:t>
                          </m:r>
                        </m:e>
                      </m:d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3200" b="1" i="1" kern="0" smtClea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𝒖</m:t>
                                      </m:r>
                                    </m:e>
                                    <m:sup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𝒗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3200" b="1" i="1" kern="0" smtClea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𝒖</m:t>
                                      </m:r>
                                    </m:e>
                                    <m:sup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3200" b="1" i="1" kern="0" smtClea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𝒗</m:t>
                                      </m:r>
                                    </m:e>
                                    <m:sup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𝟐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𝒖</m:t>
                                  </m:r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𝒗</m:t>
                                  </m:r>
                                </m:e>
                              </m:d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≠</m:t>
                              </m:r>
                              <m:d>
                                <m:d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e>
                              </m:d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, </m:t>
                              </m:r>
                              <m:d>
                                <m:d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𝒖</m:t>
                                  </m:r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𝒗</m:t>
                                  </m:r>
                                </m:e>
                              </m:d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e>
                              </m:d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考虑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𝒕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𝒕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处的导数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24A4242-A8DF-438F-B79A-26158063CD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1817529"/>
                <a:ext cx="9508562" cy="3447610"/>
              </a:xfrm>
              <a:prstGeom prst="rect">
                <a:avLst/>
              </a:prstGeom>
              <a:blipFill rotWithShape="1">
                <a:blip r:embed="rId3"/>
                <a:stretch>
                  <a:fillRect l="-1667" b="-21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8DC6F3D-98C6-4C87-BE8B-9C2F461030C0}"/>
                  </a:ext>
                </a:extLst>
              </p:cNvPr>
              <p:cNvSpPr/>
              <p:nvPr/>
            </p:nvSpPr>
            <p:spPr>
              <a:xfrm>
                <a:off x="877503" y="5481383"/>
                <a:ext cx="9508562" cy="9738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𝒛</m:t>
                        </m:r>
                      </m:num>
                      <m:den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𝒅𝒕</m:t>
                        </m:r>
                      </m:den>
                    </m:f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; 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𝒛</m:t>
                        </m:r>
                      </m:num>
                      <m:den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𝒖</m:t>
                        </m:r>
                      </m:den>
                    </m:f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𝒖</m:t>
                        </m:r>
                      </m:num>
                      <m:den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𝒅𝒕</m:t>
                        </m:r>
                      </m:den>
                    </m:f>
                    <m:r>
                      <a:rPr lang="en-US" altLang="zh-CN" sz="3200" b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𝒛</m:t>
                        </m:r>
                      </m:num>
                      <m:den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𝒗</m:t>
                        </m:r>
                      </m:den>
                    </m:f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𝒗</m:t>
                        </m:r>
                      </m:num>
                      <m:den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𝒅𝒕</m:t>
                        </m:r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="" id="{58DC6F3D-98C6-4C87-BE8B-9C2F461030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5481383"/>
                <a:ext cx="9508562" cy="973856"/>
              </a:xfrm>
              <a:prstGeom prst="rect">
                <a:avLst/>
              </a:prstGeom>
              <a:blipFill rotWithShape="1">
                <a:blip r:embed="rId4"/>
                <a:stretch>
                  <a:fillRect l="-1667" b="-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2F52A3A-809C-C3DC-6E72-9676FACE548D}"/>
                  </a:ext>
                </a:extLst>
              </p14:cNvPr>
              <p14:cNvContentPartPr/>
              <p14:nvPr/>
            </p14:nvContentPartPr>
            <p14:xfrm>
              <a:off x="1485000" y="1478520"/>
              <a:ext cx="10609200" cy="51058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2F52A3A-809C-C3DC-6E72-9676FACE548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75640" y="1469160"/>
                <a:ext cx="10627920" cy="512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154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多元复合函数的求导法则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EC35EFD-700C-4B1E-A376-D26683D7405B}"/>
              </a:ext>
            </a:extLst>
          </p:cNvPr>
          <p:cNvSpPr/>
          <p:nvPr/>
        </p:nvSpPr>
        <p:spPr>
          <a:xfrm>
            <a:off x="877500" y="852785"/>
            <a:ext cx="10450899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复合函数的中间变量既有一元又有多元函数的情形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D515F46-332B-4BDD-9881-1741103A8D80}"/>
                  </a:ext>
                </a:extLst>
              </p:cNvPr>
              <p:cNvSpPr/>
              <p:nvPr/>
            </p:nvSpPr>
            <p:spPr>
              <a:xfrm>
                <a:off x="877501" y="1697618"/>
                <a:ext cx="10971061" cy="39800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𝒖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𝝋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altLang="zh-CN" sz="3200" b="1" i="1" kern="0" dirty="0">
                    <a:solidFill>
                      <a:srgbClr val="67666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在点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具有对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及对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的偏导数，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𝒗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𝝍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可导，函数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𝒖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𝒗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在对应点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𝒖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𝒗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可微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，则复合函数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𝝋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𝝍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在点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处的偏导数存在，且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𝒛</m:t>
                          </m:r>
                        </m:num>
                        <m:den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den>
                      </m:f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</m:num>
                        <m:den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𝒖</m:t>
                          </m:r>
                        </m:den>
                      </m:f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𝒖</m:t>
                          </m:r>
                        </m:num>
                        <m:den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den>
                      </m:f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  </m:t>
                      </m:r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𝒛</m:t>
                          </m:r>
                        </m:num>
                        <m:den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den>
                      </m:f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</m:num>
                        <m:den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𝒖</m:t>
                          </m:r>
                        </m:den>
                      </m:f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𝒖</m:t>
                          </m:r>
                        </m:num>
                        <m:den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den>
                      </m:f>
                      <m:r>
                        <a:rPr lang="en-US" altLang="zh-CN" sz="3200" b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</m:num>
                        <m:den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𝒗</m:t>
                          </m:r>
                        </m:den>
                      </m:f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𝒗</m:t>
                          </m:r>
                        </m:num>
                        <m:den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den>
                      </m:f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D515F46-332B-4BDD-9881-1741103A8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1697618"/>
                <a:ext cx="10971061" cy="3980064"/>
              </a:xfrm>
              <a:prstGeom prst="rect">
                <a:avLst/>
              </a:prstGeom>
              <a:blipFill rotWithShape="1">
                <a:blip r:embed="rId2"/>
                <a:stretch>
                  <a:fillRect l="-1444" r="-5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71F30ED-2247-6B0C-1286-B6E792BB3B84}"/>
                  </a:ext>
                </a:extLst>
              </p14:cNvPr>
              <p14:cNvContentPartPr/>
              <p14:nvPr/>
            </p14:nvContentPartPr>
            <p14:xfrm>
              <a:off x="496080" y="2377440"/>
              <a:ext cx="10334520" cy="44586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71F30ED-2247-6B0C-1286-B6E792BB3B8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720" y="2368080"/>
                <a:ext cx="10353240" cy="447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467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多元复合函数的求导法则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D515F46-332B-4BDD-9881-1741103A8D80}"/>
                  </a:ext>
                </a:extLst>
              </p:cNvPr>
              <p:cNvSpPr/>
              <p:nvPr/>
            </p:nvSpPr>
            <p:spPr>
              <a:xfrm>
                <a:off x="877500" y="805552"/>
                <a:ext cx="10971061" cy="33398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𝒖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𝝋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altLang="zh-CN" sz="3200" b="1" i="1" kern="0" dirty="0">
                    <a:solidFill>
                      <a:srgbClr val="67666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在点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具有对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及对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的偏导数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，函数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𝒖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在对应点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𝒖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可微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，则复合函数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𝝋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在点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处的偏导数存在，且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𝒛</m:t>
                          </m:r>
                        </m:num>
                        <m:den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den>
                      </m:f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</m:num>
                        <m:den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𝒖</m:t>
                          </m:r>
                        </m:den>
                      </m:f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𝒖</m:t>
                          </m:r>
                        </m:num>
                        <m:den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den>
                      </m:f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+</m:t>
                      </m:r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</m:num>
                        <m:den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</m:den>
                      </m:f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  </m:t>
                      </m:r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𝒛</m:t>
                          </m:r>
                        </m:num>
                        <m:den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den>
                      </m:f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</m:num>
                        <m:den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𝒖</m:t>
                          </m:r>
                        </m:den>
                      </m:f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𝒖</m:t>
                          </m:r>
                        </m:num>
                        <m:den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den>
                      </m:f>
                      <m:r>
                        <a:rPr lang="en-US" altLang="zh-CN" sz="3200" b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</m:num>
                        <m:den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</m:den>
                      </m:f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D515F46-332B-4BDD-9881-1741103A8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805552"/>
                <a:ext cx="10971061" cy="3339889"/>
              </a:xfrm>
              <a:prstGeom prst="rect">
                <a:avLst/>
              </a:prstGeom>
              <a:blipFill rotWithShape="1">
                <a:blip r:embed="rId2"/>
                <a:stretch>
                  <a:fillRect l="-1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0" y="4389651"/>
                <a:ext cx="10730306" cy="1667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𝒛</m:t>
                        </m:r>
                      </m:num>
                      <m:den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den>
                    </m:f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num>
                      <m:den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den>
                    </m:f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不同，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𝒛</m:t>
                        </m:r>
                      </m:num>
                      <m:den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den>
                    </m:f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是固定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𝝋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num>
                      <m:den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den>
                    </m:f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是固定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𝒖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中的第一个、第三个变量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4389651"/>
                <a:ext cx="10730306" cy="1667957"/>
              </a:xfrm>
              <a:prstGeom prst="rect">
                <a:avLst/>
              </a:prstGeom>
              <a:blipFill rotWithShape="1">
                <a:blip r:embed="rId3"/>
                <a:stretch>
                  <a:fillRect l="-1477" b="-7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AB47DE0-FBD5-3450-97B7-1441D321D0DB}"/>
                  </a:ext>
                </a:extLst>
              </p14:cNvPr>
              <p14:cNvContentPartPr/>
              <p14:nvPr/>
            </p14:nvContentPartPr>
            <p14:xfrm>
              <a:off x="1356480" y="1346040"/>
              <a:ext cx="10775160" cy="51642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AB47DE0-FBD5-3450-97B7-1441D321D0D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7120" y="1336680"/>
                <a:ext cx="10793880" cy="518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22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kumimoji="1" lang="zh-CN" altLang="en-US" dirty="0"/>
              <a:t>多元复合函数的求导法则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844598" cy="17478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：设函数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𝒖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𝒗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可微，而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𝒖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𝒖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𝒗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𝒗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有一阶偏导数，求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𝒛</m:t>
                        </m:r>
                      </m:num>
                      <m:den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𝒛</m:t>
                        </m:r>
                      </m:num>
                      <m:den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den>
                    </m:f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844598" cy="1747851"/>
              </a:xfrm>
              <a:prstGeom prst="rect">
                <a:avLst/>
              </a:prstGeom>
              <a:blipFill rotWithShape="1">
                <a:blip r:embed="rId2"/>
                <a:stretch>
                  <a:fillRect l="-1461" t="-1394" b="-6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5504876"/>
                <a:ext cx="10730306" cy="11076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𝒛</m:t>
                        </m:r>
                      </m:num>
                      <m:den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den>
                    </m:f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num>
                      <m:den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num>
                      <m:den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𝒖</m:t>
                        </m:r>
                      </m:den>
                    </m:f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𝒖</m:t>
                        </m:r>
                      </m:num>
                      <m:den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den>
                    </m:f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num>
                      <m:den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𝒗</m:t>
                        </m:r>
                      </m:den>
                    </m:f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𝒗</m:t>
                        </m:r>
                      </m:num>
                      <m:den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den>
                    </m:f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𝒛</m:t>
                        </m:r>
                      </m:num>
                      <m:den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den>
                    </m:f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num>
                      <m:den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den>
                    </m:f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num>
                      <m:den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𝒖</m:t>
                        </m:r>
                      </m:den>
                    </m:f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𝒖</m:t>
                        </m:r>
                      </m:num>
                      <m:den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den>
                    </m:f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num>
                      <m:den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𝒗</m:t>
                        </m:r>
                      </m:den>
                    </m:f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𝒗</m:t>
                        </m:r>
                      </m:num>
                      <m:den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504876"/>
                <a:ext cx="10730306" cy="1107676"/>
              </a:xfrm>
              <a:prstGeom prst="rect">
                <a:avLst/>
              </a:prstGeom>
              <a:blipFill rotWithShape="1">
                <a:blip r:embed="rId3"/>
                <a:stretch>
                  <a:fillRect l="-14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502" y="2881791"/>
                <a:ext cx="11007703" cy="26530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              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endParaRPr lang="en-US" altLang="zh-CN" sz="3200" b="1" i="1" kern="0" dirty="0">
                  <a:solidFill>
                    <a:srgbClr val="676661"/>
                  </a:solidFill>
                  <a:latin typeface="Cambria Math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                                  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𝒚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𝒛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                                 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𝒖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                                                                         </m:t>
                      </m:r>
                    </m:oMath>
                  </m:oMathPara>
                </a14:m>
                <a:endParaRPr lang="en-US" altLang="zh-CN" sz="3200" b="1" i="1" kern="0" dirty="0">
                  <a:solidFill>
                    <a:srgbClr val="676661"/>
                  </a:solidFill>
                  <a:latin typeface="Cambria Math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𝒗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                                      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2881791"/>
                <a:ext cx="11007703" cy="265303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/>
          <p:cNvCxnSpPr/>
          <p:nvPr/>
        </p:nvCxnSpPr>
        <p:spPr>
          <a:xfrm>
            <a:off x="1773572" y="4610100"/>
            <a:ext cx="2595228" cy="5969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1818022" y="4610100"/>
            <a:ext cx="250632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4892475" y="3351842"/>
            <a:ext cx="2752925" cy="185515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4989490" y="3351842"/>
            <a:ext cx="2655910" cy="12572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1773572" y="3351842"/>
            <a:ext cx="5871828" cy="125825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E969899-03F6-F10C-5234-F27D97905414}"/>
                  </a:ext>
                </a:extLst>
              </p14:cNvPr>
              <p14:cNvContentPartPr/>
              <p14:nvPr/>
            </p14:nvContentPartPr>
            <p14:xfrm>
              <a:off x="1092960" y="388080"/>
              <a:ext cx="11022840" cy="42681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E969899-03F6-F10C-5234-F27D9790541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3600" y="378720"/>
                <a:ext cx="11041560" cy="428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081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124451" cy="464425"/>
          </a:xfrm>
        </p:spPr>
        <p:txBody>
          <a:bodyPr/>
          <a:lstStyle/>
          <a:p>
            <a:r>
              <a:rPr lang="zh-CN" altLang="en-US" dirty="0"/>
              <a:t>全微分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877503" y="952104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提要</a:t>
            </a:r>
            <a:r>
              <a:rPr lang="zh-CN" altLang="en-US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3200" b="1" kern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877503" y="1896256"/>
            <a:ext cx="9508562" cy="322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全微分的定义；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可微与连续及可偏导的关系；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全微分的几何意义；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全微分在近似计算中的应用；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多元复合函数的求导法则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链式法则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110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kumimoji="1" lang="zh-CN" altLang="en-US" dirty="0"/>
              <a:t>多元复合函数的求导法则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844598" cy="10261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：设函数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是可微函数，求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  <m:sub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sub>
                    </m:sSub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  <m:sub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844598" cy="1026178"/>
              </a:xfrm>
              <a:prstGeom prst="rect">
                <a:avLst/>
              </a:prstGeom>
              <a:blipFill rotWithShape="1">
                <a:blip r:embed="rId2"/>
                <a:stretch>
                  <a:fillRect l="-1461" b="-17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5123876"/>
                <a:ext cx="10730306" cy="11373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  <m:sub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sub>
                    </m:sSub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sSubSup>
                      <m:sSub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′</m:t>
                        </m:r>
                      </m:sup>
                    </m:sSub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den>
                    </m:f>
                    <m:sSubSup>
                      <m:sSub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′</m:t>
                        </m:r>
                      </m:sup>
                    </m:sSub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;</m:t>
                    </m:r>
                    <m:sSub>
                      <m:sSubPr>
                        <m:ctrlP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  <m:sub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sub>
                    </m:sSub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sSubSup>
                      <m:sSub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′</m:t>
                        </m:r>
                      </m:sup>
                    </m:sSub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num>
                      <m:den>
                        <m:sSup>
                          <m:sSup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den>
                    </m:f>
                    <m:sSubSup>
                      <m:sSub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′</m:t>
                        </m:r>
                      </m:sup>
                    </m:sSub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123876"/>
                <a:ext cx="10730306" cy="1137363"/>
              </a:xfrm>
              <a:prstGeom prst="rect">
                <a:avLst/>
              </a:prstGeom>
              <a:blipFill rotWithShape="1">
                <a:blip r:embed="rId3"/>
                <a:stretch>
                  <a:fillRect l="-14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383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kumimoji="1" lang="zh-CN" altLang="en-US" dirty="0"/>
              <a:t>多元复合函数的求导法则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844598" cy="14055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：设函数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𝝋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𝝋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可微，求 </a:t>
                </a:r>
                <a14:m>
                  <m:oMath xmlns:m="http://schemas.openxmlformats.org/officeDocument/2006/math"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sSub>
                      <m:sSubPr>
                        <m:ctrlP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  <m:sub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sub>
                    </m:sSub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sSub>
                      <m:sSubPr>
                        <m:ctrlP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  <m:sub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844598" cy="1405513"/>
              </a:xfrm>
              <a:prstGeom prst="rect">
                <a:avLst/>
              </a:prstGeom>
              <a:blipFill rotWithShape="1">
                <a:blip r:embed="rId2"/>
                <a:stretch>
                  <a:fillRect l="-1461" t="-866" b="-99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5123876"/>
                <a:ext cx="10730306" cy="7555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𝟐</m:t>
                    </m:r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  <m:sSubSup>
                      <m:sSub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′</m:t>
                        </m:r>
                      </m:sup>
                    </m:sSub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123876"/>
                <a:ext cx="10730306" cy="755591"/>
              </a:xfrm>
              <a:prstGeom prst="rect">
                <a:avLst/>
              </a:prstGeom>
              <a:blipFill rotWithShape="1">
                <a:blip r:embed="rId3"/>
                <a:stretch>
                  <a:fillRect l="-1477" t="-813" b="-13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291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kumimoji="1" lang="zh-CN" altLang="en-US" dirty="0"/>
              <a:t>多元复合函数的求导法则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844598" cy="18970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：设函数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可微，作变换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𝒓</m:t>
                    </m:r>
                    <m:func>
                      <m:func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b="0" i="0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cos</m:t>
                        </m:r>
                      </m:fName>
                      <m:e>
                        <m:r>
                          <a:rPr lang="zh-CN" altLang="en-US" sz="3200" b="0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𝜽</m:t>
                        </m:r>
                      </m:e>
                    </m:func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𝒓</m:t>
                    </m:r>
                    <m:func>
                      <m:func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b="0" i="0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sin</m:t>
                        </m:r>
                      </m:fName>
                      <m:e>
                        <m:r>
                          <a:rPr lang="zh-CN" altLang="en-US" sz="3200" b="0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𝜽</m:t>
                        </m:r>
                      </m:e>
                    </m:func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，试将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𝝏</m:t>
                                </m:r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𝒛</m:t>
                                </m:r>
                              </m:num>
                              <m:den>
                                <m:r>
                                  <a:rPr lang="zh-CN" altLang="en-US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𝝏</m:t>
                                </m:r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𝝏</m:t>
                                </m:r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𝒛</m:t>
                                </m:r>
                              </m:num>
                              <m:den>
                                <m:r>
                                  <a:rPr lang="zh-CN" altLang="en-US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𝝏</m:t>
                                </m:r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𝒚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化为以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𝒓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𝜽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为变量的形式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844598" cy="1897058"/>
              </a:xfrm>
              <a:prstGeom prst="rect">
                <a:avLst/>
              </a:prstGeom>
              <a:blipFill rotWithShape="1">
                <a:blip r:embed="rId2"/>
                <a:stretch>
                  <a:fillRect l="-1461" t="-1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5123876"/>
                <a:ext cx="10730306" cy="11931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𝝏</m:t>
                                </m:r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𝒛</m:t>
                                </m:r>
                              </m:num>
                              <m:den>
                                <m:r>
                                  <a:rPr lang="zh-CN" altLang="en-US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𝝏</m:t>
                                </m:r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𝒓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𝒓</m:t>
                                </m:r>
                              </m:den>
                            </m:f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∙</m:t>
                            </m:r>
                            <m:f>
                              <m:f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𝝏</m:t>
                                </m:r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𝒛</m:t>
                                </m:r>
                              </m:num>
                              <m:den>
                                <m:r>
                                  <a:rPr lang="zh-CN" altLang="en-US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𝝏</m:t>
                                </m:r>
                                <m:r>
                                  <a:rPr lang="zh-CN" altLang="en-US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𝜽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123876"/>
                <a:ext cx="10730306" cy="1193147"/>
              </a:xfrm>
              <a:prstGeom prst="rect">
                <a:avLst/>
              </a:prstGeom>
              <a:blipFill rotWithShape="1">
                <a:blip r:embed="rId3"/>
                <a:stretch>
                  <a:fillRect l="-14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356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kumimoji="1" lang="zh-CN" altLang="en-US" dirty="0"/>
              <a:t>多元复合函数的求导法则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844598" cy="11293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：设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有连续二阶偏导数，求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𝝏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num>
                      <m:den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𝝏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num>
                      <m:den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den>
                    </m:f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844598" cy="1129348"/>
              </a:xfrm>
              <a:prstGeom prst="rect">
                <a:avLst/>
              </a:prstGeom>
              <a:blipFill rotWithShape="1">
                <a:blip r:embed="rId2"/>
                <a:stretch>
                  <a:fillRect l="-1461" r="-112" b="-21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2573267"/>
                <a:ext cx="10730306" cy="10970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𝟏𝟏</m:t>
                        </m:r>
                      </m:sub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′′</m:t>
                        </m:r>
                      </m:sup>
                    </m:sSubSup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𝟐</m:t>
                    </m:r>
                    <m:sSubSup>
                      <m:sSub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′′</m:t>
                        </m:r>
                      </m:sup>
                    </m:sSub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num>
                      <m:den>
                        <m:sSup>
                          <m:sSup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den>
                    </m:f>
                    <m:sSubSup>
                      <m:sSub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′′</m:t>
                        </m:r>
                      </m:sup>
                    </m:sSub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;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2573267"/>
                <a:ext cx="10730306" cy="1097032"/>
              </a:xfrm>
              <a:prstGeom prst="rect">
                <a:avLst/>
              </a:prstGeom>
              <a:blipFill rotWithShape="1">
                <a:blip r:embed="rId3"/>
                <a:stretch>
                  <a:fillRect l="-14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3874320"/>
                <a:ext cx="10730306" cy="10970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𝟏𝟏</m:t>
                        </m:r>
                      </m:sub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′′</m:t>
                        </m:r>
                      </m:sup>
                    </m:sSub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sSubSup>
                      <m:sSub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′</m:t>
                        </m:r>
                      </m:sup>
                    </m:sSub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num>
                      <m:den>
                        <m:sSup>
                          <m:sSup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𝟑</m:t>
                            </m:r>
                          </m:sup>
                        </m:sSup>
                      </m:den>
                    </m:f>
                    <m:sSubSup>
                      <m:sSub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′′</m:t>
                        </m:r>
                      </m:sup>
                    </m:sSub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num>
                      <m:den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den>
                    </m:f>
                    <m:sSubSup>
                      <m:sSub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′</m:t>
                        </m:r>
                      </m:sup>
                    </m:sSub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3874320"/>
                <a:ext cx="10730306" cy="1097032"/>
              </a:xfrm>
              <a:prstGeom prst="rect">
                <a:avLst/>
              </a:prstGeom>
              <a:blipFill rotWithShape="1">
                <a:blip r:embed="rId4"/>
                <a:stretch>
                  <a:fillRect l="-14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4622518A-40F3-4FFE-BD89-DB7260806D42}"/>
              </a:ext>
            </a:extLst>
          </p:cNvPr>
          <p:cNvSpPr/>
          <p:nvPr/>
        </p:nvSpPr>
        <p:spPr>
          <a:xfrm>
            <a:off x="877502" y="5306632"/>
            <a:ext cx="10730306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二阶偏导数连续，因此可以合并混合偏导数项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747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kumimoji="1" lang="zh-CN" altLang="en-US" dirty="0"/>
              <a:t>多元复合函数的求导法则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844598" cy="9770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：设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𝑭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𝒂</m:t>
                        </m:r>
                      </m:sub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sup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𝒕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𝒕</m:t>
                                </m:r>
                              </m:e>
                              <m:sup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𝒅𝒕</m:t>
                        </m:r>
                      </m:e>
                    </m:nary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可微，求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𝑭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𝒙𝒚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844598" cy="977062"/>
              </a:xfrm>
              <a:prstGeom prst="rect">
                <a:avLst/>
              </a:prstGeom>
              <a:blipFill rotWithShape="1">
                <a:blip r:embed="rId2"/>
                <a:stretch>
                  <a:fillRect l="-1461" b="-68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4971476"/>
                <a:ext cx="10730306" cy="6648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𝟐</m:t>
                    </m:r>
                    <m:sSubSup>
                      <m:sSub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′</m:t>
                        </m:r>
                      </m:sup>
                    </m:sSub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𝟐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  <m:sSubSup>
                      <m:sSub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′</m:t>
                        </m:r>
                      </m:sup>
                    </m:sSub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4971476"/>
                <a:ext cx="10730306" cy="664862"/>
              </a:xfrm>
              <a:prstGeom prst="rect">
                <a:avLst/>
              </a:prstGeom>
              <a:blipFill rotWithShape="1">
                <a:blip r:embed="rId3"/>
                <a:stretch>
                  <a:fillRect l="-1477" t="-3670" b="-25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099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kumimoji="1" lang="zh-CN" altLang="en-US" dirty="0"/>
              <a:t>多元复合函数的求导法则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730306" cy="15376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：设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一阶偏导数连续，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𝟐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𝟒</m:t>
                        </m:r>
                      </m:sup>
                    </m:sSup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求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730306" cy="1537600"/>
              </a:xfrm>
              <a:prstGeom prst="rect">
                <a:avLst/>
              </a:prstGeom>
              <a:blipFill rotWithShape="1">
                <a:blip r:embed="rId2"/>
                <a:stretch>
                  <a:fillRect l="-1477" b="-67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4971476"/>
                <a:ext cx="10730306" cy="6778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𝟑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4971476"/>
                <a:ext cx="10730306" cy="677814"/>
              </a:xfrm>
              <a:prstGeom prst="rect">
                <a:avLst/>
              </a:prstGeom>
              <a:blipFill rotWithShape="1">
                <a:blip r:embed="rId3"/>
                <a:stretch>
                  <a:fillRect l="-1477" t="-1802" b="-252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043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多元复合函数的求导法则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1171418" y="924232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8281A77-A911-4B1D-9A1B-B6760FE636A9}"/>
                  </a:ext>
                </a:extLst>
              </p:cNvPr>
              <p:cNvSpPr/>
              <p:nvPr/>
            </p:nvSpPr>
            <p:spPr>
              <a:xfrm>
                <a:off x="877503" y="1772350"/>
                <a:ext cx="11007703" cy="322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全微分的定义：如果 </a:t>
                </a:r>
                <a14:m>
                  <m:oMath xmlns:m="http://schemas.openxmlformats.org/officeDocument/2006/math">
                    <m:r>
                      <a:rPr lang="zh-CN" altLang="en-US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𝚫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𝑨</m:t>
                    </m:r>
                    <m:r>
                      <a:rPr lang="zh-CN" altLang="en-US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𝚫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𝑩</m:t>
                    </m:r>
                    <m:r>
                      <a:rPr lang="zh-CN" altLang="en-US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𝚫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𝒐</m:t>
                    </m:r>
                    <m:d>
                      <m:dPr>
                        <m:ctrlP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zh-CN" altLang="en-US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𝝆</m:t>
                        </m:r>
                      </m:e>
                    </m:d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 </a:t>
                </a:r>
                <a14:m>
                  <m:oMath xmlns:m="http://schemas.openxmlformats.org/officeDocument/2006/math"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𝒅𝒛</m:t>
                    </m:r>
                    <m:r>
                      <a:rPr lang="en-US" altLang="zh-CN" sz="3200" b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𝑨</m:t>
                    </m:r>
                    <m:r>
                      <a:rPr lang="zh-CN" altLang="en-US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𝚫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𝑩</m:t>
                    </m:r>
                    <m:r>
                      <a:rPr lang="zh-CN" altLang="en-US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𝚫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可微与连续及可偏导的关系；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全微分的几何意义；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全微分在近似计算中的应用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8281A77-A911-4B1D-9A1B-B6760FE636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1772350"/>
                <a:ext cx="11007703" cy="3225498"/>
              </a:xfrm>
              <a:prstGeom prst="rect">
                <a:avLst/>
              </a:prstGeom>
              <a:blipFill>
                <a:blip r:embed="rId2"/>
                <a:stretch>
                  <a:fillRect l="-1440" t="-756" b="-54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48281A77-A911-4B1D-9A1B-B6760FE636A9}"/>
              </a:ext>
            </a:extLst>
          </p:cNvPr>
          <p:cNvSpPr/>
          <p:nvPr/>
        </p:nvSpPr>
        <p:spPr>
          <a:xfrm>
            <a:off x="877503" y="5208399"/>
            <a:ext cx="11007703" cy="1372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链式法则：</a:t>
            </a: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分段用乘，分叉用加，单路全导，叉路偏导</a:t>
            </a:r>
            <a:r>
              <a:rPr lang="en-US" altLang="zh-CN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求导无技巧！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7D465D0-770C-62B4-AF7E-346BFEC908F8}"/>
                  </a:ext>
                </a:extLst>
              </p14:cNvPr>
              <p14:cNvContentPartPr/>
              <p14:nvPr/>
            </p14:nvContentPartPr>
            <p14:xfrm>
              <a:off x="6000840" y="1445760"/>
              <a:ext cx="6062760" cy="10278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7D465D0-770C-62B4-AF7E-346BFEC908F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91480" y="1436400"/>
                <a:ext cx="6081480" cy="104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57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多元复合函数的求导法则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904716" y="921364"/>
            <a:ext cx="10791983" cy="2012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作业：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P87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习题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7-3(A) 1(2)(4), 2(2), 4(2).</a:t>
            </a: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习题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7-3(B) 1, 3.</a:t>
            </a:r>
          </a:p>
          <a:p>
            <a:pPr>
              <a:lnSpc>
                <a:spcPct val="130000"/>
              </a:lnSpc>
            </a:pP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P95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习题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7-4(A) 1, 3.</a:t>
            </a:r>
          </a:p>
        </p:txBody>
      </p:sp>
    </p:spTree>
    <p:extLst>
      <p:ext uri="{BB962C8B-B14F-4D97-AF65-F5344CB8AC3E}">
        <p14:creationId xmlns:p14="http://schemas.microsoft.com/office/powerpoint/2010/main" val="29747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矩形 4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1741714" y="318796"/>
            <a:ext cx="8708571" cy="622040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5600" rIns="355600"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网络视频</a:t>
            </a:r>
          </a:p>
          <a:p>
            <a:pPr algn="just">
              <a:lnSpc>
                <a:spcPct val="130000"/>
              </a:lnSpc>
            </a:pPr>
            <a:endParaRPr lang="zh-CN" altLang="en-US" sz="1600" dirty="0">
              <a:solidFill>
                <a:srgbClr val="F8F8F8"/>
              </a:solidFill>
              <a:latin typeface="Microsoft Yahei"/>
              <a:ea typeface="Microsoft Yahei"/>
              <a:sym typeface="Microsoft Yahei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600" dirty="0">
                <a:solidFill>
                  <a:srgbClr val="F8F8F8"/>
                </a:solidFill>
                <a:latin typeface="Microsoft Yahei"/>
                <a:ea typeface="Microsoft Yahei"/>
                <a:sym typeface="Microsoft Yahei"/>
              </a:rPr>
              <a:t>https://www.bilibili.com/video/BV1CA4y1D7wc</a:t>
            </a:r>
          </a:p>
          <a:p>
            <a:pPr algn="just">
              <a:lnSpc>
                <a:spcPct val="130000"/>
              </a:lnSpc>
            </a:pPr>
            <a:endParaRPr lang="en-US" altLang="zh-CN" sz="1600" dirty="0">
              <a:solidFill>
                <a:srgbClr val="F8F8F8"/>
              </a:solidFill>
              <a:latin typeface="Microsoft Yahei"/>
              <a:ea typeface="Microsoft Yahei"/>
              <a:sym typeface="Microsoft Yahei"/>
            </a:endParaRPr>
          </a:p>
          <a:p>
            <a:pPr algn="just">
              <a:lnSpc>
                <a:spcPct val="130000"/>
              </a:lnSpc>
            </a:pPr>
            <a:endParaRPr lang="en-US" altLang="zh-CN" sz="1600" dirty="0">
              <a:solidFill>
                <a:srgbClr val="F8F8F8"/>
              </a:solidFill>
              <a:latin typeface="Microsoft Yahei"/>
              <a:ea typeface="Microsoft Yahei"/>
              <a:sym typeface="Microsoft Yahei"/>
            </a:endParaRPr>
          </a:p>
          <a:p>
            <a:pPr algn="just">
              <a:lnSpc>
                <a:spcPct val="130000"/>
              </a:lnSpc>
            </a:pPr>
            <a:endParaRPr lang="en-US" altLang="zh-CN" sz="1600" dirty="0">
              <a:solidFill>
                <a:srgbClr val="F8F8F8"/>
              </a:solidFill>
              <a:latin typeface="Microsoft Yahei"/>
              <a:ea typeface="Microsoft Yahei"/>
              <a:sym typeface="Microsoft Yahei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100" dirty="0">
                <a:solidFill>
                  <a:srgbClr val="C8C8C8"/>
                </a:solidFill>
                <a:latin typeface="Microsoft Yahei"/>
                <a:ea typeface="Microsoft Yahei"/>
                <a:sym typeface="Microsoft Yahei"/>
              </a:rPr>
              <a:t>温馨提示：此视频框在点击“上传手机课件”时会进行转换，用手机进行观看时则会变为可点击的视频。此视频框可被拖动移位和修改大小</a:t>
            </a:r>
          </a:p>
        </p:txBody>
      </p:sp>
    </p:spTree>
    <p:extLst>
      <p:ext uri="{BB962C8B-B14F-4D97-AF65-F5344CB8AC3E}">
        <p14:creationId xmlns:p14="http://schemas.microsoft.com/office/powerpoint/2010/main" val="248812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全微分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D515F46-332B-4BDD-9881-1741103A8D80}"/>
                  </a:ext>
                </a:extLst>
              </p:cNvPr>
              <p:cNvSpPr/>
              <p:nvPr/>
            </p:nvSpPr>
            <p:spPr>
              <a:xfrm>
                <a:off x="877499" y="1540794"/>
                <a:ext cx="10971061" cy="51096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在包含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的某区间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𝑰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内有定义，当自变量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变为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zh-CN" altLang="en-US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𝚫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时，如果函数的增量 </a:t>
                </a:r>
                <a14:m>
                  <m:oMath xmlns:m="http://schemas.openxmlformats.org/officeDocument/2006/math"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𝚫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可表示为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b="1" i="1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𝚫</m:t>
                      </m:r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𝒚</m:t>
                      </m:r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𝑨</m:t>
                      </m:r>
                      <m:r>
                        <a:rPr lang="zh-CN" altLang="en-US" sz="3200" b="1" i="1" kern="0" dirty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𝚫</m:t>
                      </m:r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𝒐</m:t>
                      </m:r>
                      <m:d>
                        <m:dPr>
                          <m:ctrlP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zh-CN" altLang="en-US" sz="3200" b="1" i="1" kern="0" dirty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𝚫</m:t>
                          </m:r>
                          <m: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</m:d>
                      <m:r>
                        <a:rPr lang="en-US" altLang="zh-CN" sz="3200" b="1" i="0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𝑨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是不依赖于 </a:t>
                </a:r>
                <a14:m>
                  <m:oMath xmlns:m="http://schemas.openxmlformats.org/officeDocument/2006/math">
                    <m:r>
                      <a:rPr lang="zh-CN" altLang="en-US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𝚫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的常数，那么称函数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处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可微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𝑨</m:t>
                    </m:r>
                    <m:r>
                      <a:rPr lang="zh-CN" altLang="en-US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𝚫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叫做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处相应于自变量增量</a:t>
                </a:r>
                <a14:m>
                  <m:oMath xmlns:m="http://schemas.openxmlformats.org/officeDocument/2006/math">
                    <m:r>
                      <a:rPr lang="zh-CN" altLang="en-US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𝚫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微分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，记作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𝒅𝒚</m:t>
                            </m:r>
                          </m:e>
                        </m:d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，即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𝒅𝒚</m:t>
                              </m:r>
                            </m:e>
                          </m:d>
                        </m:e>
                        <m: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sub>
                      </m:sSub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𝑨</m:t>
                      </m:r>
                      <m:r>
                        <a:rPr lang="zh-CN" altLang="en-US" sz="3200" b="1" i="1" kern="0" dirty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𝚫</m:t>
                      </m:r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D515F46-332B-4BDD-9881-1741103A8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9" y="1540794"/>
                <a:ext cx="10971061" cy="5109604"/>
              </a:xfrm>
              <a:prstGeom prst="rect">
                <a:avLst/>
              </a:prstGeom>
              <a:blipFill rotWithShape="1">
                <a:blip r:embed="rId2"/>
                <a:stretch>
                  <a:fillRect l="-1444" r="-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877499" y="871211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一元函数的微分：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76D10AD-5F9D-A498-B563-935131632E2D}"/>
                  </a:ext>
                </a:extLst>
              </p14:cNvPr>
              <p14:cNvContentPartPr/>
              <p14:nvPr/>
            </p14:nvContentPartPr>
            <p14:xfrm>
              <a:off x="955800" y="2769480"/>
              <a:ext cx="7535520" cy="14310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76D10AD-5F9D-A498-B563-935131632E2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6440" y="2760120"/>
                <a:ext cx="7554240" cy="144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087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全微分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501" y="858354"/>
                <a:ext cx="10760480" cy="7363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微分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𝒅𝒚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 </a:t>
                </a:r>
                <a14:m>
                  <m:oMath xmlns:m="http://schemas.openxmlformats.org/officeDocument/2006/math">
                    <m:r>
                      <a:rPr lang="zh-CN" altLang="en-US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𝚫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的线性函数；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xmlns="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858354"/>
                <a:ext cx="10760480" cy="736355"/>
              </a:xfrm>
              <a:prstGeom prst="rect">
                <a:avLst/>
              </a:prstGeom>
              <a:blipFill rotWithShape="1">
                <a:blip r:embed="rId9"/>
                <a:stretch>
                  <a:fillRect l="-1473" t="-3306" b="-17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24A4242-A8DF-438F-B79A-26158063CD5C}"/>
                  </a:ext>
                </a:extLst>
              </p:cNvPr>
              <p:cNvSpPr/>
              <p:nvPr/>
            </p:nvSpPr>
            <p:spPr>
              <a:xfrm>
                <a:off x="877503" y="1982629"/>
                <a:ext cx="9508562" cy="732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zh-CN" altLang="en-US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𝚫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𝑨</m:t>
                    </m:r>
                    <m:r>
                      <a:rPr lang="zh-CN" altLang="en-US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𝚫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𝒐</m:t>
                    </m:r>
                    <m:d>
                      <m:dPr>
                        <m:ctrlP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zh-CN" altLang="en-US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𝚫</m:t>
                        </m:r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d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𝒅𝒚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𝒐</m:t>
                    </m:r>
                    <m:d>
                      <m:dPr>
                        <m:ctrlP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zh-CN" altLang="en-US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𝚫</m:t>
                        </m:r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xmlns="" id="{F24A4242-A8DF-438F-B79A-26158063CD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1982629"/>
                <a:ext cx="9508562" cy="732508"/>
              </a:xfrm>
              <a:prstGeom prst="rect">
                <a:avLst/>
              </a:prstGeom>
              <a:blipFill rotWithShape="1">
                <a:blip r:embed="rId10"/>
                <a:stretch>
                  <a:fillRect l="-1667" t="-3333" b="-1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8E2A609-6ACD-4616-AFAB-304146FC8C8E}"/>
                  </a:ext>
                </a:extLst>
              </p:cNvPr>
              <p:cNvSpPr/>
              <p:nvPr/>
            </p:nvSpPr>
            <p:spPr>
              <a:xfrm>
                <a:off x="877501" y="4389778"/>
                <a:ext cx="11007703" cy="1372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微分的几何意义：函数曲线在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轴方向的变化用切线在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轴方向的变化代替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8E2A609-6ACD-4616-AFAB-304146FC8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4389778"/>
                <a:ext cx="11007703" cy="1372683"/>
              </a:xfrm>
              <a:prstGeom prst="rect">
                <a:avLst/>
              </a:prstGeom>
              <a:blipFill rotWithShape="1">
                <a:blip r:embed="rId11"/>
                <a:stretch>
                  <a:fillRect l="-1440" t="-1778" b="-9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52EBD03-8F19-4095-91DA-D008BE0A4BD8}"/>
                  </a:ext>
                </a:extLst>
              </p:cNvPr>
              <p:cNvSpPr/>
              <p:nvPr/>
            </p:nvSpPr>
            <p:spPr>
              <a:xfrm>
                <a:off x="844333" y="3229662"/>
                <a:ext cx="10826819" cy="732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微分 </a:t>
                </a:r>
                <a14:m>
                  <m:oMath xmlns:m="http://schemas.openxmlformats.org/officeDocument/2006/math"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𝒅𝒚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𝑨</m:t>
                    </m:r>
                    <m:r>
                      <a:rPr lang="zh-CN" altLang="en-US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𝚫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是 </a:t>
                </a:r>
                <a14:m>
                  <m:oMath xmlns:m="http://schemas.openxmlformats.org/officeDocument/2006/math">
                    <m:r>
                      <a:rPr lang="zh-CN" altLang="en-US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𝚫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线性主部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52EBD03-8F19-4095-91DA-D008BE0A4B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333" y="3229662"/>
                <a:ext cx="10826819" cy="732508"/>
              </a:xfrm>
              <a:prstGeom prst="rect">
                <a:avLst/>
              </a:prstGeom>
              <a:blipFill rotWithShape="1">
                <a:blip r:embed="rId12"/>
                <a:stretch>
                  <a:fillRect l="-1464" t="-3333" b="-1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88B0FF0-7DDD-0717-80CF-C840CD1690D3}"/>
                  </a:ext>
                </a:extLst>
              </p14:cNvPr>
              <p14:cNvContentPartPr/>
              <p14:nvPr/>
            </p14:nvContentPartPr>
            <p14:xfrm>
              <a:off x="4902480" y="2841480"/>
              <a:ext cx="5082480" cy="30495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88B0FF0-7DDD-0717-80CF-C840CD1690D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93120" y="2832120"/>
                <a:ext cx="5101200" cy="306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765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全微分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503" y="4046488"/>
                <a:ext cx="10760480" cy="1310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思考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：多元函数的自变量有多个，如果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有增量 </a:t>
                </a:r>
                <a14:m>
                  <m:oMath xmlns:m="http://schemas.openxmlformats.org/officeDocument/2006/math">
                    <m:r>
                      <a:rPr lang="zh-CN" altLang="en-US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𝚫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有增量 </a:t>
                </a:r>
                <a14:m>
                  <m:oMath xmlns:m="http://schemas.openxmlformats.org/officeDocument/2006/math">
                    <m:r>
                      <a:rPr lang="zh-CN" altLang="en-US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𝚫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，函数值的改变量可能会很复杂，能够怎样去近似？ 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xmlns="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4046488"/>
                <a:ext cx="10760480" cy="1310295"/>
              </a:xfrm>
              <a:prstGeom prst="rect">
                <a:avLst/>
              </a:prstGeom>
              <a:blipFill rotWithShape="1">
                <a:blip r:embed="rId7"/>
                <a:stretch>
                  <a:fillRect l="-1473" r="-5212" b="-14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877499" y="5779159"/>
            <a:ext cx="9508562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线性的最简单！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501" y="1747354"/>
                <a:ext cx="10760480" cy="20167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𝑷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的某邻域内有定义，函数在点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𝑷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对应于自变量 </a:t>
                </a:r>
                <a14:m>
                  <m:oMath xmlns:m="http://schemas.openxmlformats.org/officeDocument/2006/math">
                    <m:r>
                      <a:rPr lang="zh-CN" altLang="en-US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𝚫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zh-CN" altLang="en-US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𝚫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全增量</a:t>
                </a:r>
                <a:endParaRPr lang="en-US" altLang="zh-CN" sz="3200" b="1" kern="0" dirty="0">
                  <a:solidFill>
                    <a:srgbClr val="004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b="1" i="1" kern="0" dirty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𝚫</m:t>
                      </m:r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𝒛</m:t>
                      </m:r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𝒇</m:t>
                      </m:r>
                      <m:d>
                        <m:dPr>
                          <m:ctrlP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zh-CN" altLang="en-US" sz="3200" b="1" i="1" kern="0" dirty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𝚫</m:t>
                          </m:r>
                          <m: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  <m: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zh-CN" altLang="en-US" sz="3200" b="1" i="1" kern="0" dirty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𝚫</m:t>
                          </m:r>
                          <m: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</m:d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−</m:t>
                      </m:r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𝒇</m:t>
                      </m:r>
                      <m:d>
                        <m:dPr>
                          <m:ctrlP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</m:d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004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="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1747354"/>
                <a:ext cx="10760480" cy="2016706"/>
              </a:xfrm>
              <a:prstGeom prst="rect">
                <a:avLst/>
              </a:prstGeom>
              <a:blipFill rotWithShape="1">
                <a:blip r:embed="rId8"/>
                <a:stretch>
                  <a:fillRect l="-14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877499" y="746234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一、全微分的概念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FC39D66-E879-A897-B173-36BEC4A2D2D1}"/>
                  </a:ext>
                </a:extLst>
              </p14:cNvPr>
              <p14:cNvContentPartPr/>
              <p14:nvPr/>
            </p14:nvContentPartPr>
            <p14:xfrm>
              <a:off x="4942080" y="1215720"/>
              <a:ext cx="1679040" cy="18424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FC39D66-E879-A897-B173-36BEC4A2D2D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32720" y="1206360"/>
                <a:ext cx="1697760" cy="186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264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全微分</a:t>
            </a:r>
          </a:p>
        </p:txBody>
      </p:sp>
      <p:pic>
        <p:nvPicPr>
          <p:cNvPr id="2" name="mmexport1576331355979">
            <a:hlinkClick r:id="" action="ppaction://media"/>
            <a:extLst>
              <a:ext uri="{FF2B5EF4-FFF2-40B4-BE49-F238E27FC236}">
                <a16:creationId xmlns:a16="http://schemas.microsoft.com/office/drawing/2014/main" id="{B4358727-FFDD-4773-964A-450A59A556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52850" y="809625"/>
            <a:ext cx="46863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0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全微分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500" y="678072"/>
                <a:ext cx="10768400" cy="59890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在点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𝑷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对应于自变量 </a:t>
                </a:r>
                <a14:m>
                  <m:oMath xmlns:m="http://schemas.openxmlformats.org/officeDocument/2006/math">
                    <m:r>
                      <a:rPr lang="zh-CN" altLang="en-US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𝚫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zh-CN" altLang="en-US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𝚫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全增量</a:t>
                </a:r>
                <a:endParaRPr lang="en-US" altLang="zh-CN" sz="3200" b="1" kern="0" dirty="0">
                  <a:solidFill>
                    <a:srgbClr val="004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b="1" i="1" kern="0" dirty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𝚫</m:t>
                      </m:r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𝒛</m:t>
                      </m:r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𝒇</m:t>
                      </m:r>
                      <m:d>
                        <m:dPr>
                          <m:ctrlP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zh-CN" altLang="en-US" sz="3200" b="1" i="1" kern="0" dirty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𝚫</m:t>
                          </m:r>
                          <m: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  <m:r>
                            <a:rPr lang="en-US" altLang="zh-CN" sz="3200" b="1" i="1" kern="0" dirty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zh-CN" altLang="en-US" sz="3200" b="1" i="1" kern="0" dirty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𝚫</m:t>
                          </m:r>
                          <m: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</m:d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−</m:t>
                      </m:r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𝒇</m:t>
                      </m:r>
                      <m:d>
                        <m:dPr>
                          <m:ctrlP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en-US" altLang="zh-CN" sz="3200" b="1" kern="0" dirty="0">
                  <a:solidFill>
                    <a:srgbClr val="004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可表示为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b="1" i="1" kern="0" dirty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𝚫</m:t>
                      </m:r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𝒛</m:t>
                      </m:r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𝑨</m:t>
                      </m:r>
                      <m:r>
                        <a:rPr lang="zh-CN" altLang="en-US" sz="3200" b="1" i="1" kern="0" dirty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𝚫</m:t>
                      </m:r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𝑩</m:t>
                      </m:r>
                      <m:r>
                        <a:rPr lang="zh-CN" altLang="en-US" sz="3200" b="1" i="1" kern="0" dirty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𝚫</m:t>
                      </m:r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𝒚</m:t>
                      </m:r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𝒐</m:t>
                      </m:r>
                      <m:d>
                        <m:dPr>
                          <m:ctrlPr>
                            <a:rPr lang="en-US" altLang="zh-CN" sz="3200" b="1" i="1" kern="0" dirty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zh-CN" altLang="en-US" sz="3200" b="1" i="1" kern="0" dirty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𝝆</m:t>
                          </m:r>
                        </m:e>
                      </m:d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,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𝑨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𝑩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不依赖于 </a:t>
                </a:r>
                <a14:m>
                  <m:oMath xmlns:m="http://schemas.openxmlformats.org/officeDocument/2006/math">
                    <m:r>
                      <a:rPr lang="zh-CN" altLang="en-US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𝚫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zh-CN" altLang="en-US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𝚫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仅与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有关，</a:t>
                </a:r>
                <a14:m>
                  <m:oMath xmlns:m="http://schemas.openxmlformats.org/officeDocument/2006/math">
                    <m:r>
                      <a:rPr lang="zh-CN" altLang="en-US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𝝆</m:t>
                    </m:r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3200" b="1" i="1" kern="0" dirty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dirty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zh-CN" altLang="en-US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𝚫</m:t>
                            </m:r>
                            <m:r>
                              <a:rPr lang="en-US" altLang="zh-CN" sz="3200" b="1" i="1" kern="0" dirty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 dirty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3200" b="1" i="1" kern="0" dirty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zh-CN" altLang="en-US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𝚫</m:t>
                            </m:r>
                            <m:r>
                              <a:rPr lang="en-US" altLang="zh-CN" sz="3200" b="1" i="1" kern="0" dirty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e>
                    </m:rad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，则称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在点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𝑷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可微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称 </a:t>
                </a:r>
                <a14:m>
                  <m:oMath xmlns:m="http://schemas.openxmlformats.org/officeDocument/2006/math"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𝑨</m:t>
                    </m:r>
                    <m:r>
                      <a:rPr lang="zh-CN" altLang="en-US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𝚫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𝑩</m:t>
                    </m:r>
                    <m:r>
                      <a:rPr lang="zh-CN" altLang="en-US" sz="3200" b="1" i="1" kern="0" dirty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𝚫</m:t>
                    </m:r>
                    <m:r>
                      <a:rPr lang="en-US" altLang="zh-CN" sz="3200" b="1" i="1" kern="0" dirty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在点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𝑷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全微分 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(total derivative)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，记为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𝒅𝒛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或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𝒅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，即 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𝒅𝒛</m:t>
                      </m:r>
                      <m:r>
                        <a:rPr lang="en-US" altLang="zh-CN" sz="3200" b="1" i="0" kern="0" dirty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𝑨</m:t>
                      </m:r>
                      <m:r>
                        <a:rPr lang="zh-CN" altLang="en-US" sz="3200" b="1" i="1" kern="0" dirty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𝚫</m:t>
                      </m:r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𝑩</m:t>
                      </m:r>
                      <m:r>
                        <a:rPr lang="zh-CN" altLang="en-US" sz="3200" b="1" i="1" kern="0" dirty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𝚫</m:t>
                      </m:r>
                      <m:r>
                        <a:rPr lang="en-US" altLang="zh-CN" sz="3200" b="1" i="1" kern="0" dirty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𝒚</m:t>
                      </m:r>
                      <m:r>
                        <a:rPr lang="en-US" altLang="zh-CN" sz="3200" b="1" i="1" kern="0" dirty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="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678072"/>
                <a:ext cx="10768400" cy="5989012"/>
              </a:xfrm>
              <a:prstGeom prst="rect">
                <a:avLst/>
              </a:prstGeom>
              <a:blipFill rotWithShape="1">
                <a:blip r:embed="rId4"/>
                <a:stretch>
                  <a:fillRect l="-1472" r="-11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FE03292-E65E-64FF-453A-0AC74A1E4417}"/>
                  </a:ext>
                </a:extLst>
              </p14:cNvPr>
              <p14:cNvContentPartPr/>
              <p14:nvPr/>
            </p14:nvContentPartPr>
            <p14:xfrm>
              <a:off x="1051560" y="2409840"/>
              <a:ext cx="7639920" cy="35107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FE03292-E65E-64FF-453A-0AC74A1E441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2200" y="2400480"/>
                <a:ext cx="7658640" cy="352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983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EBVIDEO" val="blblvideo/id/74141259"/>
</p:tagLst>
</file>

<file path=ppt/theme/theme1.xml><?xml version="1.0" encoding="utf-8"?>
<a:theme xmlns:a="http://schemas.openxmlformats.org/drawingml/2006/main" name="模板页面">
  <a:themeElements>
    <a:clrScheme name="自定义 9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78A4B1"/>
      </a:accent1>
      <a:accent2>
        <a:srgbClr val="CDCAC2"/>
      </a:accent2>
      <a:accent3>
        <a:srgbClr val="456D79"/>
      </a:accent3>
      <a:accent4>
        <a:srgbClr val="F4EFE9"/>
      </a:accent4>
      <a:accent5>
        <a:srgbClr val="5C91A1"/>
      </a:accent5>
      <a:accent6>
        <a:srgbClr val="666560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99">
    <a:dk1>
      <a:srgbClr val="000000"/>
    </a:dk1>
    <a:lt1>
      <a:srgbClr val="FFFFFF"/>
    </a:lt1>
    <a:dk2>
      <a:srgbClr val="000000"/>
    </a:dk2>
    <a:lt2>
      <a:srgbClr val="FFFDFD"/>
    </a:lt2>
    <a:accent1>
      <a:srgbClr val="78A4B1"/>
    </a:accent1>
    <a:accent2>
      <a:srgbClr val="CDCAC2"/>
    </a:accent2>
    <a:accent3>
      <a:srgbClr val="456D79"/>
    </a:accent3>
    <a:accent4>
      <a:srgbClr val="F4EFE9"/>
    </a:accent4>
    <a:accent5>
      <a:srgbClr val="5C91A1"/>
    </a:accent5>
    <a:accent6>
      <a:srgbClr val="666560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16050</TotalTime>
  <Words>2803</Words>
  <Application>Microsoft Office PowerPoint</Application>
  <PresentationFormat>宽屏</PresentationFormat>
  <Paragraphs>274</Paragraphs>
  <Slides>48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48</vt:i4>
      </vt:variant>
    </vt:vector>
  </HeadingPairs>
  <TitlesOfParts>
    <vt:vector size="58" baseType="lpstr">
      <vt:lpstr>微软雅黑</vt:lpstr>
      <vt:lpstr>微软雅黑</vt:lpstr>
      <vt:lpstr>Arial</vt:lpstr>
      <vt:lpstr>Calibri</vt:lpstr>
      <vt:lpstr>Cambria Math</vt:lpstr>
      <vt:lpstr>Century Gothic</vt:lpstr>
      <vt:lpstr>Segoe UI Light</vt:lpstr>
      <vt:lpstr>Times New Roman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Wang Yuchao</cp:lastModifiedBy>
  <cp:revision>1059</cp:revision>
  <dcterms:created xsi:type="dcterms:W3CDTF">2015-08-18T02:51:41Z</dcterms:created>
  <dcterms:modified xsi:type="dcterms:W3CDTF">2022-12-19T01:42:47Z</dcterms:modified>
</cp:coreProperties>
</file>